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665" r:id="rId17"/>
    <p:sldMasterId id="2147483666" r:id="rId18"/>
    <p:sldMasterId id="2147483913" r:id="rId19"/>
  </p:sldMasterIdLst>
  <p:notesMasterIdLst>
    <p:notesMasterId r:id="rId44"/>
  </p:notesMasterIdLst>
  <p:sldIdLst>
    <p:sldId id="256" r:id="rId20"/>
    <p:sldId id="257" r:id="rId21"/>
    <p:sldId id="258" r:id="rId22"/>
    <p:sldId id="259" r:id="rId23"/>
    <p:sldId id="271" r:id="rId24"/>
    <p:sldId id="260" r:id="rId25"/>
    <p:sldId id="261" r:id="rId26"/>
    <p:sldId id="264" r:id="rId27"/>
    <p:sldId id="292" r:id="rId28"/>
    <p:sldId id="293" r:id="rId29"/>
    <p:sldId id="267" r:id="rId30"/>
    <p:sldId id="268" r:id="rId31"/>
    <p:sldId id="272" r:id="rId32"/>
    <p:sldId id="273" r:id="rId33"/>
    <p:sldId id="274" r:id="rId34"/>
    <p:sldId id="282" r:id="rId35"/>
    <p:sldId id="283" r:id="rId36"/>
    <p:sldId id="284" r:id="rId37"/>
    <p:sldId id="285" r:id="rId38"/>
    <p:sldId id="286" r:id="rId39"/>
    <p:sldId id="287" r:id="rId40"/>
    <p:sldId id="289" r:id="rId41"/>
    <p:sldId id="290" r:id="rId42"/>
    <p:sldId id="291" r:id="rId43"/>
  </p:sldIdLst>
  <p:sldSz cx="9144000" cy="5715000" type="screen16x1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943AAE-AF66-479D-9F49-7DCD631B9BAF}" type="datetimeFigureOut">
              <a:rPr lang="en-US"/>
              <a:pPr>
                <a:defRPr/>
              </a:pPr>
              <a:t>1/25/2010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FCE05F4-A808-4325-89A0-03FD12E85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73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C2EE0E-9E5D-447D-AB44-97C0AB5C562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5FFD50-0B33-4D81-AC7F-DBEC732A415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5FFD50-0B33-4D81-AC7F-DBEC732A415C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A33F10-42BC-48C0-973A-CC738D15B3E1}" type="slidenum">
              <a:rPr lang="en-US" smtClean="0"/>
              <a:pPr eaLnBrk="1" hangingPunct="1"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EE2A14-9ACD-4FAC-8E84-49DDF4C38ABD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38D6FD-3E89-48BD-960C-2E80282D08D6}" type="slidenum">
              <a:rPr lang="en-US" smtClean="0"/>
              <a:pPr eaLnBrk="1" hangingPunct="1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909783-20FE-44A3-83AC-BD15D7833C29}" type="slidenum">
              <a:rPr lang="en-US" smtClean="0"/>
              <a:pPr eaLnBrk="1" hangingPunct="1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1A34C3-785E-44DF-95E8-40420662311C}" type="slidenum">
              <a:rPr lang="en-US" smtClean="0"/>
              <a:pPr eaLnBrk="1" hangingPunct="1"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75FBA8-A218-4C5E-9721-748BBE930E90}" type="slidenum">
              <a:rPr lang="en-US" smtClean="0"/>
              <a:pPr eaLnBrk="1" hangingPunct="1"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EDB6FC-3F74-45D2-A38B-DE02C4DE2D91}" type="slidenum">
              <a:rPr lang="en-US" smtClean="0"/>
              <a:pPr eaLnBrk="1" hangingPunct="1"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444BF7-EAC0-455F-ABEC-743BED4E9D56}" type="slidenum">
              <a:rPr lang="en-US" smtClean="0"/>
              <a:pPr eaLnBrk="1" hangingPunct="1"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1C6430-4776-4E0D-8F2F-59D900A4CA1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8623DA-81C6-4CB8-A003-35495AED3267}" type="slidenum">
              <a:rPr lang="en-US" smtClean="0"/>
              <a:pPr eaLnBrk="1" hangingPunct="1"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50BDB3-2EE2-48EA-9C41-523C495BB3A3}" type="slidenum">
              <a:rPr lang="en-US" smtClean="0"/>
              <a:pPr eaLnBrk="1" hangingPunct="1"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D36AF25-26E9-43C9-BC97-24C40A64F59A}" type="slidenum">
              <a:rPr lang="en-US" smtClean="0"/>
              <a:pPr eaLnBrk="1" hangingPunct="1"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74B57-E089-43DE-B068-BDA310D1859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FBB709-9062-4C3F-8060-1338A869E00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FBB709-9062-4C3F-8060-1338A869E00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819F4E-7E7F-4C9F-AE02-BB18DEC0511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704EEB-359D-49C5-A6D3-F828AE10F73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0DFE8-16CF-48C9-A461-367664F447B3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A00B5A-E1C4-42D8-96A9-3CB60012A8F0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9F0CF-11E1-476B-B407-8D371AD42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BA6E2-1AA7-4BFC-8BB5-0BFCF595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FC377-E0BC-4315-A3D8-58F6E5CE8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B6580-E8EC-4336-991B-D92715F1F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6BC9-DB7D-471E-9F6D-84689825C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451B-226D-4189-8053-AD81F0CA7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49F48-58A7-43FF-A787-E301A3985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A2531-0C4C-44B1-9149-0791CABF3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1A85A-8A32-4020-8EC0-FD2D5E8B7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C8B8A-211A-461D-A4B8-B3059F7D3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C2157-824B-42B4-8689-8A467AC7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95893-AF15-4E7D-865C-A5C668A09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A4F4F-20C0-4773-BEE8-C4509A05A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B2DBB-0136-41E9-85E1-8EDE9F723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D7D03-F1BB-448E-801F-EBD2C18BD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7BEC-204B-4B3B-89D8-FE2E4F9D6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FCE31-913C-472B-BC30-F645540C4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CC5EF-A7C6-4C70-A951-D161C772E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534A-08BD-4FC9-8C1F-CBAAD8BD9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ACB7C-CFBD-426E-9F54-0E1A4A044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D8FF-94B8-4807-913C-44C246218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2A04-C600-46A9-A003-3EE68C809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1B9B-6248-4B8D-939C-E213292CD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2955B-070C-4FBD-BCB3-8F175F03C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3DB0C-7E21-4895-BD1A-9704B9825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D4CE4-99E0-449F-AB02-F4EDE3D5A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B8E34-B741-43CC-8DE2-9413913ED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E1219-C2DC-4A32-8ED5-51CB938DD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08D-9799-4DBF-A57E-CD8B63D84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E259D-414B-4A73-B841-1961BEF67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FF325-ED68-440A-8E52-CCDBA5737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68195-5D3E-4F66-9360-0C8D3614A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C86A5-8CDE-4825-A22A-D52EF46FF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F7A65-BCBD-4B4D-A6E1-D177C831C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9C64-016B-4731-8891-5626836F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E3B76-A8CA-4352-973D-621913F37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D9971-086E-42B6-8A3F-265FC34B3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7000"/>
            <a:ext cx="2057400" cy="4978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7000"/>
            <a:ext cx="6019800" cy="4978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3FCEB-007A-410C-A566-6418E8224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21434-B5F8-4E9A-9041-794590AEA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1698E-D315-4C49-8BF8-30D814AE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E3592-7430-4DAB-8871-6273CA333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A7F36-17FA-43B2-B01A-CF84C3567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63E8E-4B4B-4135-B3B8-C16E33556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09564-2809-4FF3-9B8C-B4C70D30D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F047F-2C38-4937-BA83-962C29587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DF3F7-0797-4124-851E-C109BAC33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B1A81-715C-4DA2-89EF-26A8A981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186FC-66D1-47D0-B251-02B6946BB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0F5AE-7435-4B18-A58B-DA7CB81E1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8BBD6-5E2E-4643-A663-4377F9210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0D1DC-AC78-466D-AC7F-66B195050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BEBE6-53A4-494E-987A-E72A32799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00DF-B76C-4DB0-A4B8-702E1A5D2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3DDBE-0C73-4B01-98F8-6447C923B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B1523-C46A-40FE-BCC7-91A63046E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A7B74-BD81-44B5-AAF1-FAA5EFFA5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FF0E4-74A5-443C-95A0-E80D74DE4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7B612-872D-42FF-82CF-F677C4651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9D78-DBAC-421B-97F6-01AE779C7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57765-87EE-4898-8A72-4235A1DA3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BE54D-C60D-4649-AED9-3CBF2AF56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7A05-2EC8-4199-A93E-84C8748E8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26C3-92C3-4D28-9213-2545CCF96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C961D-B4F3-425F-BAAA-31AA37A50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6BCEC-CEC2-48A3-9657-6EA4C914F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50499-C254-4163-8DE3-3EE7A9A21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8E9CC-1332-4AB6-BF1A-267DD11A7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63A72-3DD1-44D0-B005-1F40086EE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2AAC6-E22D-4C03-AEF6-7B84C1259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0F97-3F57-4633-AEA4-68B982BD3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D205-9A6D-4AC4-8805-46D0DB6AB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18B86-7DC8-4561-A3A2-A94852FA8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6A0D3-4F8A-45C9-A71A-73D0E6963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7000"/>
            <a:ext cx="2057400" cy="4978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7000"/>
            <a:ext cx="6019800" cy="4978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DD4A-69FF-43B7-AC50-BCB66CFC2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42363-D724-4581-8D81-717711D6E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C847-8DA5-4297-9564-C8EC56C8F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DE688-F7AE-491B-BB63-01E4259D8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90768-1E6E-4F5B-A5CD-6ABABE085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36484-4E15-4AE2-9A9F-85C434CA7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5D154-5C70-4E8B-82D2-443F08B86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F4605-B00B-4FC3-B474-4F0F9DFC6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845E-9D21-477A-BF36-030D59473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D98F3-9E6A-458E-871A-4921656D1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774F6-7A60-45D5-BB71-329FDD606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C99-7592-45BD-8EF3-EEB90903D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03CC5-E52A-4B40-9B45-0CB8F8758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DB4AF-A33B-4F8D-80BC-B497DFAC9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976AF-E00A-4605-84BD-63B40EEBD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4982F-930B-481E-B984-E86602F41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FED0-5E85-4C29-9FE6-6CE425048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4038600" cy="3454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26382-275E-4E1D-9D6A-6FDB8350A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78303-AD13-422C-9904-38BB74B54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B517-14F5-4E09-A870-9CF3F4F01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324E8-9A87-40C2-A300-4A0A4A0C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B5733-3C58-44A6-8B39-1FF29389A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9D36-E740-4A59-A4F0-8B02ADA4D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CF945-10E3-49FB-89CD-B7BFE00DF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420B9-C8CB-4E18-877C-F252BBE5D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CEC25-76EA-4839-9CEA-88378A86A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FCF52-7710-4446-A717-615D1BFE8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5046E-95B5-4993-945A-F21360321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88464-BCCB-415B-8515-EB13E9A47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1301E-4921-493D-86FF-0864F526E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BCB2C-7DCB-4BBE-A4D3-03832D298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C28-630B-467C-AB63-30F522BE0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4D239-2259-47D5-8A0C-0296D8A2E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A497C-80A0-4604-9549-748E0F364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FF089-F2D9-404D-9D4A-136B189B3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86E91-EECE-408B-B9C1-A1AA10B01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7000"/>
            <a:ext cx="2057400" cy="4978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7000"/>
            <a:ext cx="6019800" cy="4978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353EB-685E-4AF3-9B67-8A21A9A4D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9" y="58209"/>
            <a:ext cx="9013825" cy="557609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1" y="1207824"/>
            <a:ext cx="9020175" cy="127264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1" y="1164167"/>
            <a:ext cx="9020175" cy="100542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1" y="2480470"/>
            <a:ext cx="9020175" cy="92604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3335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254942"/>
            <a:ext cx="8229600" cy="1225021"/>
          </a:xfrm>
        </p:spPr>
        <p:txBody>
          <a:bodyPr anchor="ctr"/>
          <a:lstStyle>
            <a:lvl1pPr algn="ctr">
              <a:defRPr lang="en-US" dirty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fld id="{BF0B0062-4A6D-4673-AC58-6470103BC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B19EB-888D-49C4-8D6F-AFFE15943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8AA4-6D50-4177-A127-644F02203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777240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9D348-303F-44E3-B22B-CE491A7E8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58130"/>
            <a:ext cx="9013372" cy="557683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1" y="1980407"/>
            <a:ext cx="9013825" cy="7672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1" y="1951303"/>
            <a:ext cx="9013825" cy="38364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057136"/>
            <a:ext cx="9015412" cy="38364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93750"/>
            <a:ext cx="7772400" cy="1135063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23282"/>
            <a:ext cx="7772400" cy="111521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5143500"/>
            <a:ext cx="40005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5173928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B6198-6929-4983-B92B-6BC2CF55F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wipe dir="d"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374904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206500"/>
            <a:ext cx="3749040" cy="38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A345C-92C4-4F7B-859A-550390B44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1873250"/>
            <a:ext cx="3733800" cy="323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1873250"/>
            <a:ext cx="3733800" cy="3238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6A9E2-B5CD-450A-B568-5C27F7396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E6B3-81B5-46A5-BBCF-F7ADE9847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A704-F870-4520-97AB-AA2C76D0F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1" y="58208"/>
            <a:ext cx="9013825" cy="5577417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333500"/>
            <a:ext cx="1905000" cy="37465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333500"/>
            <a:ext cx="5715000" cy="374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4ECBF-02EF-4887-8626-A2B3C94ED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4" y="3902605"/>
            <a:ext cx="9007475" cy="7672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4" y="3874824"/>
            <a:ext cx="9007475" cy="38364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4" y="3978011"/>
            <a:ext cx="9007475" cy="39688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83792"/>
            <a:ext cx="7315200" cy="435240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538188"/>
            <a:ext cx="7315200" cy="5715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9" y="55563"/>
            <a:ext cx="9001873" cy="3817938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143500"/>
            <a:ext cx="38862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5173928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50359-F960-4BFD-BA1C-4A2A30845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3C269-C18B-4153-856A-3001B8AC7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8"/>
            <a:ext cx="201168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867"/>
            <a:ext cx="55626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36E75-C921-4224-A7FC-A12AE6454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DAFD6-BDC2-477D-98A0-79AB25516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799B-75AC-4D22-A803-7C37D92F8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C65C3-EFB9-4586-B7E7-94E9C8167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6D944-CADE-4F2F-86E8-966D7D9E0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861B-0383-40C2-8147-3F80B5688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1F4AE-5005-4349-AFCA-CBE107257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DFB05-55E0-44EA-BAEB-8A7A95877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E08B5-37B6-4340-AF5E-890CCE719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46432-D479-4DB1-B1B6-AFCADC00C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43458-EFA1-4C8A-8155-164CF6EC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C3E28-C3B3-45BC-896F-423ABCB3B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275D7-CC1F-4B93-85B4-48146A88E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31DB0-E6A1-41FE-9F00-2C13BE1D7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587500"/>
            <a:ext cx="2057400" cy="342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587500"/>
            <a:ext cx="6019800" cy="342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76B92-088D-4601-A1E8-6AF0C3345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78ED-DA3F-49D5-9F87-03F3D5C4D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10299-439A-4DA4-9173-6C269CA44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62E12-2D19-431E-A8E3-8CBBE416C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8EF01-257C-403C-B42F-E5D9C6B6B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3578E-DB96-4A0C-BC67-6C090077E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EEDE7-71BF-42AB-99E4-25E793EB7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1A183-D2B6-4D85-BD49-0CDCCBDBF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0421D-5EBE-4671-BAD4-649C4D27B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79721-8B2E-4D8A-B1C6-C17A577A2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6A920-618A-48C6-AB41-4CB1FF932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53D7-C470-4F52-BCDA-E14FD7FA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66BEF-7ACB-45C1-B60C-CE02E566C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59728-A341-46B8-840C-D3A963287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DB431-8582-4864-8A4A-81477CD79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49867-7C9D-4AA4-8BBD-ED086EEBA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62F66-609C-4F2A-ADBE-C57AAF23D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9437F-9809-4314-9C45-D6CDB8C6F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31FE4-E133-45C2-8344-882A2B33D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11B0-0B02-45C6-985F-32A0E7D83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8A17C-DB52-45FB-95D0-EEF98DE3F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3063C-6744-4C7D-8AA2-3D0B4C021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FDDCA-AE69-4A9D-A6DE-5EE4B26CC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B820E-B9FC-4921-956B-90D78F2F3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539-0E5C-4FAB-A240-4070907BB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3752D-A53A-4607-93C9-1E3EC0549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888C4-8706-4392-9433-B4D64650B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F8CBB-94A3-4795-907A-6398C6A55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71E8E-DBBF-4224-B98A-A26F13135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B4F35-3C01-4202-AD0B-74DD1B381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5CFB-7FB7-46CA-885A-183683110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3DA65-9994-4EDA-8C03-6A093436D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BB37E-C328-418E-A05A-F00520AB0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27E58-0F00-4E7F-B5FA-E88956922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2513D-5ACD-4610-9C43-DE58FFEDC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4C86F-7AFE-4219-8F03-F8717FC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587500"/>
            <a:ext cx="2057400" cy="342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587500"/>
            <a:ext cx="6019800" cy="342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4CEA7-0479-484A-9658-DDA462CB1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E8FA-91AD-4B96-9B8A-BCA8ED851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10AE4-B178-44AA-A8A0-F7938362C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D5580-4F34-403C-B0EA-83CB8D1B8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335DC-A0C2-4A3E-8770-70EB2E84E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95B80-26AD-4B1D-9921-1B8B0B373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6496-22C4-4001-BF85-464F0B252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91CE-DF89-4970-BFD2-E80B11E5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A2AE1-F110-49E0-B9D1-92688DE44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1513-A437-438A-B80E-53FF8F481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5A334-FB7F-4A3C-BF71-F8763B592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4439B-2BC4-4570-8F11-49E1FB8C6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883B-605A-4D1C-9DBC-CE1EDF345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93E5-C501-4229-B4A0-E96F59B8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9986F-5890-4009-9EEB-58B575FAF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2F87C-A10C-49AC-B9AC-A53D27C78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C0040-82E0-48CF-B6EB-CB321CB73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333500"/>
            <a:ext cx="3657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0ECD0-06E7-4113-8DE8-54F7106FD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958C4-F8A0-4B89-B6C4-E531A18D0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B35B-10D7-4CA8-8ED8-5FAAFD022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03A5-BB0D-42D2-8B60-ECCBB209B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27A1D-C6FF-45C6-9489-076C93A08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1ECC7-CB0E-40C0-893E-2F93433FD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22A80-34B5-4F15-917A-68DA97978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7568-0C36-436F-95FD-AF777EAB8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B494-3F5A-4367-B1CB-22F267DBA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6C853-3AED-45CB-80F4-E7C0623E1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2D3A0-9E2D-493F-B23A-12846A65B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F0BB6-EB67-4E92-BFB6-D3AD93AC9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451365"/>
            <a:ext cx="3505200" cy="25651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C68A0-5639-4EBC-961D-4733C4E8A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CFE45-D735-4AC2-9A59-424F690D9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C4B40-B5EF-4551-88CC-F2AA74A03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05EDA-1B9D-4AD3-BBBA-5380A5C4A5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1C76-2EBB-4567-A594-FD0EA41ED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BF010-9533-49F4-B9A1-B50178329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5B80E-1283-4B4B-8FDF-FD6C8A414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587500"/>
            <a:ext cx="2057400" cy="3429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587500"/>
            <a:ext cx="6019800" cy="3429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6FD3C-B717-4695-986D-48589E59E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5E4A65-E8A7-49D8-86CE-1046F925F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6F9A750-F538-4E73-800B-FE6802AEF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1000"/>
            <a:ext cx="8229600" cy="34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1E323BD-8A9F-4303-AC26-F86D888E6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7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20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8DEAC01-4A85-401E-80CD-057DD6ADC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1B9FFD3-8824-488D-BD23-103F587E0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1000"/>
            <a:ext cx="8229600" cy="34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80A828-4A18-41A6-9B64-E794A7066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7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20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9E72763-D8D2-422C-A71A-15D18C140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B7F61E-79C4-480C-9B02-BCB18162E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51000"/>
            <a:ext cx="8229600" cy="34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C496F8-4AC2-4D51-AC6D-287B11B25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7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20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B97E85-E824-4401-8146-E0E69C967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1" y="58208"/>
            <a:ext cx="9013825" cy="5577417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28865"/>
            <a:ext cx="7772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206500"/>
            <a:ext cx="7772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5159375"/>
            <a:ext cx="2476500" cy="396875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5143500"/>
            <a:ext cx="3962400" cy="3810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5175250"/>
            <a:ext cx="457200" cy="3810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72F9A4E-F073-4615-B8C8-AE941E16C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53" r:id="rId2"/>
    <p:sldLayoutId id="2147484561" r:id="rId3"/>
    <p:sldLayoutId id="2147484554" r:id="rId4"/>
    <p:sldLayoutId id="2147484555" r:id="rId5"/>
    <p:sldLayoutId id="2147484556" r:id="rId6"/>
    <p:sldLayoutId id="2147484557" r:id="rId7"/>
    <p:sldLayoutId id="2147484562" r:id="rId8"/>
    <p:sldLayoutId id="2147484563" r:id="rId9"/>
    <p:sldLayoutId id="2147484558" r:id="rId10"/>
    <p:sldLayoutId id="2147484559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xmlns:mc="http://schemas.openxmlformats.org/markup-compatibility/2006" xmlns:a14="http://schemas.microsoft.com/office/drawing/2010/main" val="E6B1AB" mc:Ignorable="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xmlns:mc="http://schemas.openxmlformats.org/markup-compatibility/2006" xmlns:a14="http://schemas.microsoft.com/office/drawing/2010/main" val="A28E6A" mc:Ignorable="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xmlns:mc="http://schemas.openxmlformats.org/markup-compatibility/2006" xmlns:a14="http://schemas.microsoft.com/office/drawing/2010/main" val="A28E6A" mc:Ignorable="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FFB6B0-60C3-42FE-9A94-612B3A3C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87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51365"/>
            <a:ext cx="7162800" cy="256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4D63E0-4F2D-421A-83CD-D87764111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90D04C-37DE-48A8-B630-495D7D8B6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DC322D-49A3-46ED-8532-D1DCBA4B5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87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51365"/>
            <a:ext cx="7162800" cy="256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A30BF-3C81-4E17-A7C9-38541696C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876EF2-BB0D-40D9-B242-EC056DD4F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1" r:id="rId1"/>
    <p:sldLayoutId id="2147484422" r:id="rId2"/>
    <p:sldLayoutId id="2147484423" r:id="rId3"/>
    <p:sldLayoutId id="2147484424" r:id="rId4"/>
    <p:sldLayoutId id="2147484425" r:id="rId5"/>
    <p:sldLayoutId id="2147484426" r:id="rId6"/>
    <p:sldLayoutId id="2147484427" r:id="rId7"/>
    <p:sldLayoutId id="2147484428" r:id="rId8"/>
    <p:sldLayoutId id="2147484429" r:id="rId9"/>
    <p:sldLayoutId id="2147484430" r:id="rId10"/>
    <p:sldLayoutId id="2147484431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333500"/>
            <a:ext cx="7467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5204354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52070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AD5EF1-C5CC-4379-885E-BDD061602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87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51365"/>
            <a:ext cx="7162800" cy="256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E284D7-7D4D-4ADB-A4D2-66894B2BE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44" r:id="rId2"/>
    <p:sldLayoutId id="2147484445" r:id="rId3"/>
    <p:sldLayoutId id="2147484446" r:id="rId4"/>
    <p:sldLayoutId id="2147484447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55449"/>
            <a:ext cx="8229600" cy="1225021"/>
          </a:xfrm>
        </p:spPr>
        <p:txBody>
          <a:bodyPr/>
          <a:lstStyle/>
          <a:p>
            <a:pPr eaLnBrk="1" hangingPunct="1"/>
            <a:r>
              <a:rPr smtClean="0"/>
              <a:t>3.1: Quadratic Functions and Models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69"/>
          <p:cNvSpPr/>
          <p:nvPr/>
        </p:nvSpPr>
        <p:spPr>
          <a:xfrm>
            <a:off x="1100245" y="957652"/>
            <a:ext cx="221349" cy="456811"/>
          </a:xfrm>
          <a:custGeom>
            <a:avLst/>
            <a:gdLst/>
            <a:ahLst/>
            <a:cxnLst/>
            <a:rect l="0" t="0" r="0" b="0"/>
            <a:pathLst>
              <a:path w="221349" h="456811">
                <a:moveTo>
                  <a:pt x="221348" y="28185"/>
                </a:moveTo>
                <a:lnTo>
                  <a:pt x="209047" y="28185"/>
                </a:lnTo>
                <a:lnTo>
                  <a:pt x="208385" y="27391"/>
                </a:lnTo>
                <a:lnTo>
                  <a:pt x="207943" y="26068"/>
                </a:lnTo>
                <a:lnTo>
                  <a:pt x="207177" y="20910"/>
                </a:lnTo>
                <a:lnTo>
                  <a:pt x="207112" y="17543"/>
                </a:lnTo>
                <a:lnTo>
                  <a:pt x="206301" y="16328"/>
                </a:lnTo>
                <a:lnTo>
                  <a:pt x="204967" y="15518"/>
                </a:lnTo>
                <a:lnTo>
                  <a:pt x="203284" y="14978"/>
                </a:lnTo>
                <a:lnTo>
                  <a:pt x="199297" y="12261"/>
                </a:lnTo>
                <a:lnTo>
                  <a:pt x="194085" y="8408"/>
                </a:lnTo>
                <a:lnTo>
                  <a:pt x="190473" y="6269"/>
                </a:lnTo>
                <a:lnTo>
                  <a:pt x="186477" y="4049"/>
                </a:lnTo>
                <a:lnTo>
                  <a:pt x="182226" y="2570"/>
                </a:lnTo>
                <a:lnTo>
                  <a:pt x="177804" y="1583"/>
                </a:lnTo>
                <a:lnTo>
                  <a:pt x="173269" y="925"/>
                </a:lnTo>
                <a:lnTo>
                  <a:pt x="167864" y="487"/>
                </a:lnTo>
                <a:lnTo>
                  <a:pt x="161880" y="195"/>
                </a:lnTo>
                <a:lnTo>
                  <a:pt x="155509" y="0"/>
                </a:lnTo>
                <a:lnTo>
                  <a:pt x="148880" y="664"/>
                </a:lnTo>
                <a:lnTo>
                  <a:pt x="142080" y="1900"/>
                </a:lnTo>
                <a:lnTo>
                  <a:pt x="135165" y="3518"/>
                </a:lnTo>
                <a:lnTo>
                  <a:pt x="128174" y="5390"/>
                </a:lnTo>
                <a:lnTo>
                  <a:pt x="114056" y="9587"/>
                </a:lnTo>
                <a:lnTo>
                  <a:pt x="78455" y="21101"/>
                </a:lnTo>
                <a:lnTo>
                  <a:pt x="71318" y="23462"/>
                </a:lnTo>
                <a:lnTo>
                  <a:pt x="64972" y="25830"/>
                </a:lnTo>
                <a:lnTo>
                  <a:pt x="59153" y="28203"/>
                </a:lnTo>
                <a:lnTo>
                  <a:pt x="53687" y="30578"/>
                </a:lnTo>
                <a:lnTo>
                  <a:pt x="49249" y="32955"/>
                </a:lnTo>
                <a:lnTo>
                  <a:pt x="45497" y="35334"/>
                </a:lnTo>
                <a:lnTo>
                  <a:pt x="42201" y="37713"/>
                </a:lnTo>
                <a:lnTo>
                  <a:pt x="38417" y="40887"/>
                </a:lnTo>
                <a:lnTo>
                  <a:pt x="34307" y="44591"/>
                </a:lnTo>
                <a:lnTo>
                  <a:pt x="25506" y="52939"/>
                </a:lnTo>
                <a:lnTo>
                  <a:pt x="16303" y="61941"/>
                </a:lnTo>
                <a:lnTo>
                  <a:pt x="13214" y="66564"/>
                </a:lnTo>
                <a:lnTo>
                  <a:pt x="8073" y="80655"/>
                </a:lnTo>
                <a:lnTo>
                  <a:pt x="4057" y="90134"/>
                </a:lnTo>
                <a:lnTo>
                  <a:pt x="1743" y="101756"/>
                </a:lnTo>
                <a:lnTo>
                  <a:pt x="715" y="114858"/>
                </a:lnTo>
                <a:lnTo>
                  <a:pt x="258" y="128619"/>
                </a:lnTo>
                <a:lnTo>
                  <a:pt x="0" y="149754"/>
                </a:lnTo>
                <a:lnTo>
                  <a:pt x="2057" y="163972"/>
                </a:lnTo>
                <a:lnTo>
                  <a:pt x="4823" y="178228"/>
                </a:lnTo>
                <a:lnTo>
                  <a:pt x="6052" y="192502"/>
                </a:lnTo>
                <a:lnTo>
                  <a:pt x="7174" y="199642"/>
                </a:lnTo>
                <a:lnTo>
                  <a:pt x="8715" y="206784"/>
                </a:lnTo>
                <a:lnTo>
                  <a:pt x="12545" y="220275"/>
                </a:lnTo>
                <a:lnTo>
                  <a:pt x="23803" y="250635"/>
                </a:lnTo>
                <a:lnTo>
                  <a:pt x="45138" y="313961"/>
                </a:lnTo>
                <a:lnTo>
                  <a:pt x="47783" y="328234"/>
                </a:lnTo>
                <a:lnTo>
                  <a:pt x="48488" y="335374"/>
                </a:lnTo>
                <a:lnTo>
                  <a:pt x="48958" y="342515"/>
                </a:lnTo>
                <a:lnTo>
                  <a:pt x="49271" y="349657"/>
                </a:lnTo>
                <a:lnTo>
                  <a:pt x="49620" y="363943"/>
                </a:lnTo>
                <a:lnTo>
                  <a:pt x="49774" y="378229"/>
                </a:lnTo>
                <a:lnTo>
                  <a:pt x="51960" y="390400"/>
                </a:lnTo>
                <a:lnTo>
                  <a:pt x="54783" y="401101"/>
                </a:lnTo>
                <a:lnTo>
                  <a:pt x="57167" y="415256"/>
                </a:lnTo>
                <a:lnTo>
                  <a:pt x="60537" y="421938"/>
                </a:lnTo>
                <a:lnTo>
                  <a:pt x="66897" y="430161"/>
                </a:lnTo>
                <a:lnTo>
                  <a:pt x="68374" y="433488"/>
                </a:lnTo>
                <a:lnTo>
                  <a:pt x="70016" y="441418"/>
                </a:lnTo>
                <a:lnTo>
                  <a:pt x="71248" y="444167"/>
                </a:lnTo>
                <a:lnTo>
                  <a:pt x="72863" y="446000"/>
                </a:lnTo>
                <a:lnTo>
                  <a:pt x="74733" y="447222"/>
                </a:lnTo>
                <a:lnTo>
                  <a:pt x="75980" y="448831"/>
                </a:lnTo>
                <a:lnTo>
                  <a:pt x="76811" y="450697"/>
                </a:lnTo>
                <a:lnTo>
                  <a:pt x="78473" y="4568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70"/>
          <p:cNvSpPr/>
          <p:nvPr/>
        </p:nvSpPr>
        <p:spPr>
          <a:xfrm>
            <a:off x="972568" y="1264443"/>
            <a:ext cx="284733" cy="35720"/>
          </a:xfrm>
          <a:custGeom>
            <a:avLst/>
            <a:gdLst/>
            <a:ahLst/>
            <a:cxnLst/>
            <a:rect l="0" t="0" r="0" b="0"/>
            <a:pathLst>
              <a:path w="284733" h="35720">
                <a:moveTo>
                  <a:pt x="13269" y="35719"/>
                </a:moveTo>
                <a:lnTo>
                  <a:pt x="7118" y="29568"/>
                </a:lnTo>
                <a:lnTo>
                  <a:pt x="6787" y="28444"/>
                </a:lnTo>
                <a:lnTo>
                  <a:pt x="6567" y="26900"/>
                </a:lnTo>
                <a:lnTo>
                  <a:pt x="6419" y="25077"/>
                </a:lnTo>
                <a:lnTo>
                  <a:pt x="5528" y="23862"/>
                </a:lnTo>
                <a:lnTo>
                  <a:pt x="4139" y="23052"/>
                </a:lnTo>
                <a:lnTo>
                  <a:pt x="2420" y="22512"/>
                </a:lnTo>
                <a:lnTo>
                  <a:pt x="1274" y="21358"/>
                </a:lnTo>
                <a:lnTo>
                  <a:pt x="510" y="19795"/>
                </a:lnTo>
                <a:lnTo>
                  <a:pt x="0" y="17959"/>
                </a:lnTo>
                <a:lnTo>
                  <a:pt x="454" y="16735"/>
                </a:lnTo>
                <a:lnTo>
                  <a:pt x="1551" y="15920"/>
                </a:lnTo>
                <a:lnTo>
                  <a:pt x="4886" y="15013"/>
                </a:lnTo>
                <a:lnTo>
                  <a:pt x="9014" y="14610"/>
                </a:lnTo>
                <a:lnTo>
                  <a:pt x="11226" y="13709"/>
                </a:lnTo>
                <a:lnTo>
                  <a:pt x="13495" y="12314"/>
                </a:lnTo>
                <a:lnTo>
                  <a:pt x="15801" y="10591"/>
                </a:lnTo>
                <a:lnTo>
                  <a:pt x="18925" y="10236"/>
                </a:lnTo>
                <a:lnTo>
                  <a:pt x="22596" y="10793"/>
                </a:lnTo>
                <a:lnTo>
                  <a:pt x="26631" y="11958"/>
                </a:lnTo>
                <a:lnTo>
                  <a:pt x="30908" y="12734"/>
                </a:lnTo>
                <a:lnTo>
                  <a:pt x="35347" y="13252"/>
                </a:lnTo>
                <a:lnTo>
                  <a:pt x="39894" y="13597"/>
                </a:lnTo>
                <a:lnTo>
                  <a:pt x="45307" y="13828"/>
                </a:lnTo>
                <a:lnTo>
                  <a:pt x="57670" y="14083"/>
                </a:lnTo>
                <a:lnTo>
                  <a:pt x="99129" y="14270"/>
                </a:lnTo>
                <a:lnTo>
                  <a:pt x="106228" y="15069"/>
                </a:lnTo>
                <a:lnTo>
                  <a:pt x="113342" y="16396"/>
                </a:lnTo>
                <a:lnTo>
                  <a:pt x="120465" y="18075"/>
                </a:lnTo>
                <a:lnTo>
                  <a:pt x="128389" y="19194"/>
                </a:lnTo>
                <a:lnTo>
                  <a:pt x="136847" y="19940"/>
                </a:lnTo>
                <a:lnTo>
                  <a:pt x="153124" y="20768"/>
                </a:lnTo>
                <a:lnTo>
                  <a:pt x="165650" y="21137"/>
                </a:lnTo>
                <a:lnTo>
                  <a:pt x="172800" y="20441"/>
                </a:lnTo>
                <a:lnTo>
                  <a:pt x="180742" y="19184"/>
                </a:lnTo>
                <a:lnTo>
                  <a:pt x="189211" y="17552"/>
                </a:lnTo>
                <a:lnTo>
                  <a:pt x="196445" y="16464"/>
                </a:lnTo>
                <a:lnTo>
                  <a:pt x="202855" y="15739"/>
                </a:lnTo>
                <a:lnTo>
                  <a:pt x="208716" y="15255"/>
                </a:lnTo>
                <a:lnTo>
                  <a:pt x="215005" y="14932"/>
                </a:lnTo>
                <a:lnTo>
                  <a:pt x="228342" y="14574"/>
                </a:lnTo>
                <a:lnTo>
                  <a:pt x="235232" y="13685"/>
                </a:lnTo>
                <a:lnTo>
                  <a:pt x="242207" y="12298"/>
                </a:lnTo>
                <a:lnTo>
                  <a:pt x="249238" y="10580"/>
                </a:lnTo>
                <a:lnTo>
                  <a:pt x="256307" y="8641"/>
                </a:lnTo>
                <a:lnTo>
                  <a:pt x="284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1"/>
          <p:cNvSpPr/>
          <p:nvPr/>
        </p:nvSpPr>
        <p:spPr>
          <a:xfrm>
            <a:off x="1386226" y="1058268"/>
            <a:ext cx="142537" cy="291748"/>
          </a:xfrm>
          <a:custGeom>
            <a:avLst/>
            <a:gdLst/>
            <a:ahLst/>
            <a:cxnLst/>
            <a:rect l="0" t="0" r="0" b="0"/>
            <a:pathLst>
              <a:path w="142537" h="291748">
                <a:moveTo>
                  <a:pt x="92530" y="6150"/>
                </a:moveTo>
                <a:lnTo>
                  <a:pt x="86379" y="0"/>
                </a:lnTo>
                <a:lnTo>
                  <a:pt x="86048" y="462"/>
                </a:lnTo>
                <a:lnTo>
                  <a:pt x="85473" y="5244"/>
                </a:lnTo>
                <a:lnTo>
                  <a:pt x="81620" y="9674"/>
                </a:lnTo>
                <a:lnTo>
                  <a:pt x="77627" y="15919"/>
                </a:lnTo>
                <a:lnTo>
                  <a:pt x="73206" y="23985"/>
                </a:lnTo>
                <a:lnTo>
                  <a:pt x="68596" y="32862"/>
                </a:lnTo>
                <a:lnTo>
                  <a:pt x="65461" y="37452"/>
                </a:lnTo>
                <a:lnTo>
                  <a:pt x="61784" y="42099"/>
                </a:lnTo>
                <a:lnTo>
                  <a:pt x="57745" y="46785"/>
                </a:lnTo>
                <a:lnTo>
                  <a:pt x="53465" y="51496"/>
                </a:lnTo>
                <a:lnTo>
                  <a:pt x="44476" y="60965"/>
                </a:lnTo>
                <a:lnTo>
                  <a:pt x="40650" y="66506"/>
                </a:lnTo>
                <a:lnTo>
                  <a:pt x="37306" y="72581"/>
                </a:lnTo>
                <a:lnTo>
                  <a:pt x="34283" y="79012"/>
                </a:lnTo>
                <a:lnTo>
                  <a:pt x="30680" y="85681"/>
                </a:lnTo>
                <a:lnTo>
                  <a:pt x="26690" y="92508"/>
                </a:lnTo>
                <a:lnTo>
                  <a:pt x="22443" y="99441"/>
                </a:lnTo>
                <a:lnTo>
                  <a:pt x="18818" y="106444"/>
                </a:lnTo>
                <a:lnTo>
                  <a:pt x="15607" y="113494"/>
                </a:lnTo>
                <a:lnTo>
                  <a:pt x="12673" y="120575"/>
                </a:lnTo>
                <a:lnTo>
                  <a:pt x="10717" y="127677"/>
                </a:lnTo>
                <a:lnTo>
                  <a:pt x="9413" y="134793"/>
                </a:lnTo>
                <a:lnTo>
                  <a:pt x="8544" y="141919"/>
                </a:lnTo>
                <a:lnTo>
                  <a:pt x="7170" y="148256"/>
                </a:lnTo>
                <a:lnTo>
                  <a:pt x="5461" y="154069"/>
                </a:lnTo>
                <a:lnTo>
                  <a:pt x="3528" y="159531"/>
                </a:lnTo>
                <a:lnTo>
                  <a:pt x="2239" y="165554"/>
                </a:lnTo>
                <a:lnTo>
                  <a:pt x="1379" y="171951"/>
                </a:lnTo>
                <a:lnTo>
                  <a:pt x="807" y="178597"/>
                </a:lnTo>
                <a:lnTo>
                  <a:pt x="425" y="184614"/>
                </a:lnTo>
                <a:lnTo>
                  <a:pt x="0" y="195534"/>
                </a:lnTo>
                <a:lnTo>
                  <a:pt x="681" y="201463"/>
                </a:lnTo>
                <a:lnTo>
                  <a:pt x="1928" y="207796"/>
                </a:lnTo>
                <a:lnTo>
                  <a:pt x="3554" y="214399"/>
                </a:lnTo>
                <a:lnTo>
                  <a:pt x="5431" y="219596"/>
                </a:lnTo>
                <a:lnTo>
                  <a:pt x="9634" y="227486"/>
                </a:lnTo>
                <a:lnTo>
                  <a:pt x="12660" y="231495"/>
                </a:lnTo>
                <a:lnTo>
                  <a:pt x="16264" y="235755"/>
                </a:lnTo>
                <a:lnTo>
                  <a:pt x="20255" y="240182"/>
                </a:lnTo>
                <a:lnTo>
                  <a:pt x="28922" y="249335"/>
                </a:lnTo>
                <a:lnTo>
                  <a:pt x="33456" y="253999"/>
                </a:lnTo>
                <a:lnTo>
                  <a:pt x="38066" y="257901"/>
                </a:lnTo>
                <a:lnTo>
                  <a:pt x="42727" y="261297"/>
                </a:lnTo>
                <a:lnTo>
                  <a:pt x="47422" y="264354"/>
                </a:lnTo>
                <a:lnTo>
                  <a:pt x="51345" y="267980"/>
                </a:lnTo>
                <a:lnTo>
                  <a:pt x="54755" y="271985"/>
                </a:lnTo>
                <a:lnTo>
                  <a:pt x="57821" y="276242"/>
                </a:lnTo>
                <a:lnTo>
                  <a:pt x="61453" y="279874"/>
                </a:lnTo>
                <a:lnTo>
                  <a:pt x="65462" y="283089"/>
                </a:lnTo>
                <a:lnTo>
                  <a:pt x="69722" y="286026"/>
                </a:lnTo>
                <a:lnTo>
                  <a:pt x="74150" y="287984"/>
                </a:lnTo>
                <a:lnTo>
                  <a:pt x="78689" y="289289"/>
                </a:lnTo>
                <a:lnTo>
                  <a:pt x="83303" y="290160"/>
                </a:lnTo>
                <a:lnTo>
                  <a:pt x="87966" y="290740"/>
                </a:lnTo>
                <a:lnTo>
                  <a:pt x="92662" y="291127"/>
                </a:lnTo>
                <a:lnTo>
                  <a:pt x="97380" y="291385"/>
                </a:lnTo>
                <a:lnTo>
                  <a:pt x="106856" y="291671"/>
                </a:lnTo>
                <a:lnTo>
                  <a:pt x="111606" y="291747"/>
                </a:lnTo>
                <a:lnTo>
                  <a:pt x="117153" y="291005"/>
                </a:lnTo>
                <a:lnTo>
                  <a:pt x="123233" y="289716"/>
                </a:lnTo>
                <a:lnTo>
                  <a:pt x="142536" y="284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2"/>
          <p:cNvSpPr/>
          <p:nvPr/>
        </p:nvSpPr>
        <p:spPr>
          <a:xfrm>
            <a:off x="1600200" y="1207293"/>
            <a:ext cx="214313" cy="135733"/>
          </a:xfrm>
          <a:custGeom>
            <a:avLst/>
            <a:gdLst/>
            <a:ahLst/>
            <a:cxnLst/>
            <a:rect l="0" t="0" r="0" b="0"/>
            <a:pathLst>
              <a:path w="214313" h="135733">
                <a:moveTo>
                  <a:pt x="0" y="0"/>
                </a:moveTo>
                <a:lnTo>
                  <a:pt x="0" y="6151"/>
                </a:lnTo>
                <a:lnTo>
                  <a:pt x="793" y="6482"/>
                </a:lnTo>
                <a:lnTo>
                  <a:pt x="3792" y="6850"/>
                </a:lnTo>
                <a:lnTo>
                  <a:pt x="4909" y="7742"/>
                </a:lnTo>
                <a:lnTo>
                  <a:pt x="5654" y="9130"/>
                </a:lnTo>
                <a:lnTo>
                  <a:pt x="6150" y="10849"/>
                </a:lnTo>
                <a:lnTo>
                  <a:pt x="8819" y="14876"/>
                </a:lnTo>
                <a:lnTo>
                  <a:pt x="10641" y="17061"/>
                </a:lnTo>
                <a:lnTo>
                  <a:pt x="12650" y="20106"/>
                </a:lnTo>
                <a:lnTo>
                  <a:pt x="14783" y="23723"/>
                </a:lnTo>
                <a:lnTo>
                  <a:pt x="16999" y="27721"/>
                </a:lnTo>
                <a:lnTo>
                  <a:pt x="19270" y="31181"/>
                </a:lnTo>
                <a:lnTo>
                  <a:pt x="21578" y="34281"/>
                </a:lnTo>
                <a:lnTo>
                  <a:pt x="23910" y="37142"/>
                </a:lnTo>
                <a:lnTo>
                  <a:pt x="27052" y="40636"/>
                </a:lnTo>
                <a:lnTo>
                  <a:pt x="34777" y="48752"/>
                </a:lnTo>
                <a:lnTo>
                  <a:pt x="38266" y="53139"/>
                </a:lnTo>
                <a:lnTo>
                  <a:pt x="41385" y="57651"/>
                </a:lnTo>
                <a:lnTo>
                  <a:pt x="44259" y="62247"/>
                </a:lnTo>
                <a:lnTo>
                  <a:pt x="47762" y="66104"/>
                </a:lnTo>
                <a:lnTo>
                  <a:pt x="51685" y="69470"/>
                </a:lnTo>
                <a:lnTo>
                  <a:pt x="55888" y="72507"/>
                </a:lnTo>
                <a:lnTo>
                  <a:pt x="60277" y="76119"/>
                </a:lnTo>
                <a:lnTo>
                  <a:pt x="64791" y="80115"/>
                </a:lnTo>
                <a:lnTo>
                  <a:pt x="69387" y="84366"/>
                </a:lnTo>
                <a:lnTo>
                  <a:pt x="74039" y="87994"/>
                </a:lnTo>
                <a:lnTo>
                  <a:pt x="78728" y="91207"/>
                </a:lnTo>
                <a:lnTo>
                  <a:pt x="83442" y="94142"/>
                </a:lnTo>
                <a:lnTo>
                  <a:pt x="88965" y="96893"/>
                </a:lnTo>
                <a:lnTo>
                  <a:pt x="95029" y="99520"/>
                </a:lnTo>
                <a:lnTo>
                  <a:pt x="101452" y="102066"/>
                </a:lnTo>
                <a:lnTo>
                  <a:pt x="107322" y="104556"/>
                </a:lnTo>
                <a:lnTo>
                  <a:pt x="118078" y="109440"/>
                </a:lnTo>
                <a:lnTo>
                  <a:pt x="133058" y="116653"/>
                </a:lnTo>
                <a:lnTo>
                  <a:pt x="137918" y="118250"/>
                </a:lnTo>
                <a:lnTo>
                  <a:pt x="142745" y="119315"/>
                </a:lnTo>
                <a:lnTo>
                  <a:pt x="147551" y="120024"/>
                </a:lnTo>
                <a:lnTo>
                  <a:pt x="152342" y="121291"/>
                </a:lnTo>
                <a:lnTo>
                  <a:pt x="157124" y="122930"/>
                </a:lnTo>
                <a:lnTo>
                  <a:pt x="161899" y="124816"/>
                </a:lnTo>
                <a:lnTo>
                  <a:pt x="166670" y="126867"/>
                </a:lnTo>
                <a:lnTo>
                  <a:pt x="176204" y="131262"/>
                </a:lnTo>
                <a:lnTo>
                  <a:pt x="180969" y="132752"/>
                </a:lnTo>
                <a:lnTo>
                  <a:pt x="185734" y="133745"/>
                </a:lnTo>
                <a:lnTo>
                  <a:pt x="190497" y="134407"/>
                </a:lnTo>
                <a:lnTo>
                  <a:pt x="195260" y="134849"/>
                </a:lnTo>
                <a:lnTo>
                  <a:pt x="200024" y="135143"/>
                </a:lnTo>
                <a:lnTo>
                  <a:pt x="214312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3"/>
          <p:cNvSpPr/>
          <p:nvPr/>
        </p:nvSpPr>
        <p:spPr>
          <a:xfrm>
            <a:off x="1635918" y="1200150"/>
            <a:ext cx="128589" cy="164307"/>
          </a:xfrm>
          <a:custGeom>
            <a:avLst/>
            <a:gdLst/>
            <a:ahLst/>
            <a:cxnLst/>
            <a:rect l="0" t="0" r="0" b="0"/>
            <a:pathLst>
              <a:path w="128589" h="164307">
                <a:moveTo>
                  <a:pt x="128588" y="0"/>
                </a:moveTo>
                <a:lnTo>
                  <a:pt x="115588" y="0"/>
                </a:lnTo>
                <a:lnTo>
                  <a:pt x="112756" y="2116"/>
                </a:lnTo>
                <a:lnTo>
                  <a:pt x="110889" y="3792"/>
                </a:lnTo>
                <a:lnTo>
                  <a:pt x="108058" y="5703"/>
                </a:lnTo>
                <a:lnTo>
                  <a:pt x="104582" y="7770"/>
                </a:lnTo>
                <a:lnTo>
                  <a:pt x="100678" y="9943"/>
                </a:lnTo>
                <a:lnTo>
                  <a:pt x="97281" y="12978"/>
                </a:lnTo>
                <a:lnTo>
                  <a:pt x="94223" y="16589"/>
                </a:lnTo>
                <a:lnTo>
                  <a:pt x="91390" y="20585"/>
                </a:lnTo>
                <a:lnTo>
                  <a:pt x="87914" y="24835"/>
                </a:lnTo>
                <a:lnTo>
                  <a:pt x="84010" y="29257"/>
                </a:lnTo>
                <a:lnTo>
                  <a:pt x="75438" y="38403"/>
                </a:lnTo>
                <a:lnTo>
                  <a:pt x="66337" y="47759"/>
                </a:lnTo>
                <a:lnTo>
                  <a:pt x="61687" y="53271"/>
                </a:lnTo>
                <a:lnTo>
                  <a:pt x="57000" y="59326"/>
                </a:lnTo>
                <a:lnTo>
                  <a:pt x="52287" y="65744"/>
                </a:lnTo>
                <a:lnTo>
                  <a:pt x="47558" y="71611"/>
                </a:lnTo>
                <a:lnTo>
                  <a:pt x="42818" y="77109"/>
                </a:lnTo>
                <a:lnTo>
                  <a:pt x="38071" y="82362"/>
                </a:lnTo>
                <a:lnTo>
                  <a:pt x="34112" y="88245"/>
                </a:lnTo>
                <a:lnTo>
                  <a:pt x="30679" y="94549"/>
                </a:lnTo>
                <a:lnTo>
                  <a:pt x="22055" y="112681"/>
                </a:lnTo>
                <a:lnTo>
                  <a:pt x="19466" y="117983"/>
                </a:lnTo>
                <a:lnTo>
                  <a:pt x="16946" y="122311"/>
                </a:lnTo>
                <a:lnTo>
                  <a:pt x="14472" y="125991"/>
                </a:lnTo>
                <a:lnTo>
                  <a:pt x="12030" y="129237"/>
                </a:lnTo>
                <a:lnTo>
                  <a:pt x="9607" y="132989"/>
                </a:lnTo>
                <a:lnTo>
                  <a:pt x="7199" y="137078"/>
                </a:lnTo>
                <a:lnTo>
                  <a:pt x="4799" y="141391"/>
                </a:lnTo>
                <a:lnTo>
                  <a:pt x="3199" y="145061"/>
                </a:lnTo>
                <a:lnTo>
                  <a:pt x="2133" y="148301"/>
                </a:lnTo>
                <a:lnTo>
                  <a:pt x="422" y="155412"/>
                </a:lnTo>
                <a:lnTo>
                  <a:pt x="125" y="160436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4"/>
          <p:cNvSpPr/>
          <p:nvPr/>
        </p:nvSpPr>
        <p:spPr>
          <a:xfrm>
            <a:off x="1828800" y="1071562"/>
            <a:ext cx="149685" cy="328614"/>
          </a:xfrm>
          <a:custGeom>
            <a:avLst/>
            <a:gdLst/>
            <a:ahLst/>
            <a:cxnLst/>
            <a:rect l="0" t="0" r="0" b="0"/>
            <a:pathLst>
              <a:path w="149685" h="328614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7771" y="8819"/>
                </a:lnTo>
                <a:lnTo>
                  <a:pt x="9943" y="10642"/>
                </a:lnTo>
                <a:lnTo>
                  <a:pt x="12978" y="12651"/>
                </a:lnTo>
                <a:lnTo>
                  <a:pt x="16590" y="14784"/>
                </a:lnTo>
                <a:lnTo>
                  <a:pt x="20585" y="17000"/>
                </a:lnTo>
                <a:lnTo>
                  <a:pt x="29257" y="21578"/>
                </a:lnTo>
                <a:lnTo>
                  <a:pt x="33792" y="23911"/>
                </a:lnTo>
                <a:lnTo>
                  <a:pt x="38403" y="27053"/>
                </a:lnTo>
                <a:lnTo>
                  <a:pt x="43064" y="30735"/>
                </a:lnTo>
                <a:lnTo>
                  <a:pt x="47759" y="34778"/>
                </a:lnTo>
                <a:lnTo>
                  <a:pt x="52477" y="38266"/>
                </a:lnTo>
                <a:lnTo>
                  <a:pt x="57209" y="41386"/>
                </a:lnTo>
                <a:lnTo>
                  <a:pt x="61952" y="44259"/>
                </a:lnTo>
                <a:lnTo>
                  <a:pt x="66701" y="46969"/>
                </a:lnTo>
                <a:lnTo>
                  <a:pt x="76212" y="52096"/>
                </a:lnTo>
                <a:lnTo>
                  <a:pt x="80970" y="55368"/>
                </a:lnTo>
                <a:lnTo>
                  <a:pt x="85730" y="59137"/>
                </a:lnTo>
                <a:lnTo>
                  <a:pt x="90490" y="63237"/>
                </a:lnTo>
                <a:lnTo>
                  <a:pt x="95252" y="68352"/>
                </a:lnTo>
                <a:lnTo>
                  <a:pt x="100014" y="74143"/>
                </a:lnTo>
                <a:lnTo>
                  <a:pt x="104775" y="80385"/>
                </a:lnTo>
                <a:lnTo>
                  <a:pt x="109538" y="86134"/>
                </a:lnTo>
                <a:lnTo>
                  <a:pt x="114300" y="91554"/>
                </a:lnTo>
                <a:lnTo>
                  <a:pt x="119062" y="96755"/>
                </a:lnTo>
                <a:lnTo>
                  <a:pt x="123031" y="101809"/>
                </a:lnTo>
                <a:lnTo>
                  <a:pt x="126470" y="106767"/>
                </a:lnTo>
                <a:lnTo>
                  <a:pt x="129557" y="111659"/>
                </a:lnTo>
                <a:lnTo>
                  <a:pt x="132409" y="117302"/>
                </a:lnTo>
                <a:lnTo>
                  <a:pt x="135104" y="123445"/>
                </a:lnTo>
                <a:lnTo>
                  <a:pt x="137694" y="129922"/>
                </a:lnTo>
                <a:lnTo>
                  <a:pt x="139421" y="136621"/>
                </a:lnTo>
                <a:lnTo>
                  <a:pt x="140572" y="143468"/>
                </a:lnTo>
                <a:lnTo>
                  <a:pt x="141340" y="150414"/>
                </a:lnTo>
                <a:lnTo>
                  <a:pt x="142645" y="156632"/>
                </a:lnTo>
                <a:lnTo>
                  <a:pt x="144309" y="162365"/>
                </a:lnTo>
                <a:lnTo>
                  <a:pt x="146212" y="167775"/>
                </a:lnTo>
                <a:lnTo>
                  <a:pt x="147481" y="173762"/>
                </a:lnTo>
                <a:lnTo>
                  <a:pt x="148327" y="180135"/>
                </a:lnTo>
                <a:lnTo>
                  <a:pt x="148890" y="186765"/>
                </a:lnTo>
                <a:lnTo>
                  <a:pt x="149267" y="192773"/>
                </a:lnTo>
                <a:lnTo>
                  <a:pt x="149684" y="203681"/>
                </a:lnTo>
                <a:lnTo>
                  <a:pt x="149002" y="209606"/>
                </a:lnTo>
                <a:lnTo>
                  <a:pt x="147753" y="215937"/>
                </a:lnTo>
                <a:lnTo>
                  <a:pt x="146127" y="222540"/>
                </a:lnTo>
                <a:lnTo>
                  <a:pt x="145043" y="228528"/>
                </a:lnTo>
                <a:lnTo>
                  <a:pt x="144320" y="234109"/>
                </a:lnTo>
                <a:lnTo>
                  <a:pt x="143838" y="239416"/>
                </a:lnTo>
                <a:lnTo>
                  <a:pt x="141186" y="249547"/>
                </a:lnTo>
                <a:lnTo>
                  <a:pt x="137362" y="259341"/>
                </a:lnTo>
                <a:lnTo>
                  <a:pt x="133016" y="268986"/>
                </a:lnTo>
                <a:lnTo>
                  <a:pt x="126107" y="283340"/>
                </a:lnTo>
                <a:lnTo>
                  <a:pt x="123759" y="287319"/>
                </a:lnTo>
                <a:lnTo>
                  <a:pt x="121399" y="290764"/>
                </a:lnTo>
                <a:lnTo>
                  <a:pt x="119033" y="293856"/>
                </a:lnTo>
                <a:lnTo>
                  <a:pt x="115867" y="297504"/>
                </a:lnTo>
                <a:lnTo>
                  <a:pt x="112170" y="301523"/>
                </a:lnTo>
                <a:lnTo>
                  <a:pt x="108117" y="305791"/>
                </a:lnTo>
                <a:lnTo>
                  <a:pt x="103614" y="312649"/>
                </a:lnTo>
                <a:lnTo>
                  <a:pt x="100819" y="318342"/>
                </a:lnTo>
                <a:lnTo>
                  <a:pt x="96931" y="323519"/>
                </a:lnTo>
                <a:lnTo>
                  <a:pt x="94783" y="325217"/>
                </a:lnTo>
                <a:lnTo>
                  <a:pt x="92557" y="326349"/>
                </a:lnTo>
                <a:lnTo>
                  <a:pt x="85735" y="328609"/>
                </a:lnTo>
                <a:lnTo>
                  <a:pt x="85725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5"/>
          <p:cNvSpPr/>
          <p:nvPr/>
        </p:nvSpPr>
        <p:spPr>
          <a:xfrm>
            <a:off x="2135981" y="1178718"/>
            <a:ext cx="185738" cy="14202"/>
          </a:xfrm>
          <a:custGeom>
            <a:avLst/>
            <a:gdLst/>
            <a:ahLst/>
            <a:cxnLst/>
            <a:rect l="0" t="0" r="0" b="0"/>
            <a:pathLst>
              <a:path w="185738" h="14202">
                <a:moveTo>
                  <a:pt x="0" y="0"/>
                </a:moveTo>
                <a:lnTo>
                  <a:pt x="0" y="7057"/>
                </a:lnTo>
                <a:lnTo>
                  <a:pt x="5703" y="7127"/>
                </a:lnTo>
                <a:lnTo>
                  <a:pt x="20585" y="7142"/>
                </a:lnTo>
                <a:lnTo>
                  <a:pt x="24836" y="7936"/>
                </a:lnTo>
                <a:lnTo>
                  <a:pt x="29257" y="9260"/>
                </a:lnTo>
                <a:lnTo>
                  <a:pt x="33792" y="10936"/>
                </a:lnTo>
                <a:lnTo>
                  <a:pt x="39197" y="12053"/>
                </a:lnTo>
                <a:lnTo>
                  <a:pt x="45181" y="12798"/>
                </a:lnTo>
                <a:lnTo>
                  <a:pt x="51552" y="13294"/>
                </a:lnTo>
                <a:lnTo>
                  <a:pt x="57387" y="13626"/>
                </a:lnTo>
                <a:lnTo>
                  <a:pt x="68103" y="13993"/>
                </a:lnTo>
                <a:lnTo>
                  <a:pt x="90646" y="14201"/>
                </a:lnTo>
                <a:lnTo>
                  <a:pt x="97737" y="13436"/>
                </a:lnTo>
                <a:lnTo>
                  <a:pt x="104052" y="12132"/>
                </a:lnTo>
                <a:lnTo>
                  <a:pt x="109849" y="10470"/>
                </a:lnTo>
                <a:lnTo>
                  <a:pt x="116095" y="9361"/>
                </a:lnTo>
                <a:lnTo>
                  <a:pt x="122640" y="8622"/>
                </a:lnTo>
                <a:lnTo>
                  <a:pt x="129385" y="8129"/>
                </a:lnTo>
                <a:lnTo>
                  <a:pt x="135469" y="7801"/>
                </a:lnTo>
                <a:lnTo>
                  <a:pt x="146463" y="7436"/>
                </a:lnTo>
                <a:lnTo>
                  <a:pt x="166455" y="7202"/>
                </a:lnTo>
                <a:lnTo>
                  <a:pt x="18573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6"/>
          <p:cNvSpPr/>
          <p:nvPr/>
        </p:nvSpPr>
        <p:spPr>
          <a:xfrm>
            <a:off x="2164556" y="1257300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0"/>
                </a:moveTo>
                <a:lnTo>
                  <a:pt x="71895" y="0"/>
                </a:lnTo>
                <a:lnTo>
                  <a:pt x="78886" y="793"/>
                </a:lnTo>
                <a:lnTo>
                  <a:pt x="85928" y="2116"/>
                </a:lnTo>
                <a:lnTo>
                  <a:pt x="93004" y="3792"/>
                </a:lnTo>
                <a:lnTo>
                  <a:pt x="99309" y="4909"/>
                </a:lnTo>
                <a:lnTo>
                  <a:pt x="105100" y="5654"/>
                </a:lnTo>
                <a:lnTo>
                  <a:pt x="110548" y="6150"/>
                </a:lnTo>
                <a:lnTo>
                  <a:pt x="115767" y="7275"/>
                </a:lnTo>
                <a:lnTo>
                  <a:pt x="120834" y="8819"/>
                </a:lnTo>
                <a:lnTo>
                  <a:pt x="125800" y="10641"/>
                </a:lnTo>
                <a:lnTo>
                  <a:pt x="129904" y="11857"/>
                </a:lnTo>
                <a:lnTo>
                  <a:pt x="133434" y="12667"/>
                </a:lnTo>
                <a:lnTo>
                  <a:pt x="142875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7"/>
          <p:cNvSpPr/>
          <p:nvPr/>
        </p:nvSpPr>
        <p:spPr>
          <a:xfrm>
            <a:off x="2600356" y="928687"/>
            <a:ext cx="214282" cy="414232"/>
          </a:xfrm>
          <a:custGeom>
            <a:avLst/>
            <a:gdLst/>
            <a:ahLst/>
            <a:cxnLst/>
            <a:rect l="0" t="0" r="0" b="0"/>
            <a:pathLst>
              <a:path w="214282" h="414232">
                <a:moveTo>
                  <a:pt x="214281" y="0"/>
                </a:moveTo>
                <a:lnTo>
                  <a:pt x="190163" y="0"/>
                </a:lnTo>
                <a:lnTo>
                  <a:pt x="186296" y="794"/>
                </a:lnTo>
                <a:lnTo>
                  <a:pt x="181337" y="2117"/>
                </a:lnTo>
                <a:lnTo>
                  <a:pt x="175650" y="3792"/>
                </a:lnTo>
                <a:lnTo>
                  <a:pt x="170271" y="6497"/>
                </a:lnTo>
                <a:lnTo>
                  <a:pt x="165097" y="9888"/>
                </a:lnTo>
                <a:lnTo>
                  <a:pt x="160060" y="13735"/>
                </a:lnTo>
                <a:lnTo>
                  <a:pt x="154321" y="17094"/>
                </a:lnTo>
                <a:lnTo>
                  <a:pt x="148114" y="20128"/>
                </a:lnTo>
                <a:lnTo>
                  <a:pt x="141595" y="22943"/>
                </a:lnTo>
                <a:lnTo>
                  <a:pt x="134867" y="26408"/>
                </a:lnTo>
                <a:lnTo>
                  <a:pt x="128001" y="30305"/>
                </a:lnTo>
                <a:lnTo>
                  <a:pt x="121042" y="34491"/>
                </a:lnTo>
                <a:lnTo>
                  <a:pt x="106960" y="43375"/>
                </a:lnTo>
                <a:lnTo>
                  <a:pt x="99872" y="47967"/>
                </a:lnTo>
                <a:lnTo>
                  <a:pt x="94352" y="52615"/>
                </a:lnTo>
                <a:lnTo>
                  <a:pt x="89878" y="57302"/>
                </a:lnTo>
                <a:lnTo>
                  <a:pt x="86102" y="62014"/>
                </a:lnTo>
                <a:lnTo>
                  <a:pt x="81203" y="66743"/>
                </a:lnTo>
                <a:lnTo>
                  <a:pt x="75556" y="71483"/>
                </a:lnTo>
                <a:lnTo>
                  <a:pt x="69410" y="76230"/>
                </a:lnTo>
                <a:lnTo>
                  <a:pt x="64519" y="81776"/>
                </a:lnTo>
                <a:lnTo>
                  <a:pt x="60465" y="87855"/>
                </a:lnTo>
                <a:lnTo>
                  <a:pt x="56968" y="94289"/>
                </a:lnTo>
                <a:lnTo>
                  <a:pt x="53843" y="100959"/>
                </a:lnTo>
                <a:lnTo>
                  <a:pt x="50966" y="107787"/>
                </a:lnTo>
                <a:lnTo>
                  <a:pt x="48255" y="114721"/>
                </a:lnTo>
                <a:lnTo>
                  <a:pt x="44859" y="121724"/>
                </a:lnTo>
                <a:lnTo>
                  <a:pt x="41008" y="128775"/>
                </a:lnTo>
                <a:lnTo>
                  <a:pt x="36853" y="135856"/>
                </a:lnTo>
                <a:lnTo>
                  <a:pt x="33290" y="142958"/>
                </a:lnTo>
                <a:lnTo>
                  <a:pt x="30120" y="150074"/>
                </a:lnTo>
                <a:lnTo>
                  <a:pt x="27213" y="157199"/>
                </a:lnTo>
                <a:lnTo>
                  <a:pt x="23688" y="164331"/>
                </a:lnTo>
                <a:lnTo>
                  <a:pt x="19750" y="171466"/>
                </a:lnTo>
                <a:lnTo>
                  <a:pt x="15538" y="178605"/>
                </a:lnTo>
                <a:lnTo>
                  <a:pt x="12729" y="186539"/>
                </a:lnTo>
                <a:lnTo>
                  <a:pt x="10857" y="195003"/>
                </a:lnTo>
                <a:lnTo>
                  <a:pt x="9609" y="203821"/>
                </a:lnTo>
                <a:lnTo>
                  <a:pt x="7983" y="212874"/>
                </a:lnTo>
                <a:lnTo>
                  <a:pt x="6105" y="222085"/>
                </a:lnTo>
                <a:lnTo>
                  <a:pt x="4060" y="231400"/>
                </a:lnTo>
                <a:lnTo>
                  <a:pt x="2696" y="239992"/>
                </a:lnTo>
                <a:lnTo>
                  <a:pt x="1787" y="248101"/>
                </a:lnTo>
                <a:lnTo>
                  <a:pt x="1181" y="255888"/>
                </a:lnTo>
                <a:lnTo>
                  <a:pt x="777" y="263461"/>
                </a:lnTo>
                <a:lnTo>
                  <a:pt x="328" y="278225"/>
                </a:lnTo>
                <a:lnTo>
                  <a:pt x="0" y="323794"/>
                </a:lnTo>
                <a:lnTo>
                  <a:pt x="783" y="330162"/>
                </a:lnTo>
                <a:lnTo>
                  <a:pt x="2099" y="336790"/>
                </a:lnTo>
                <a:lnTo>
                  <a:pt x="4884" y="349709"/>
                </a:lnTo>
                <a:lnTo>
                  <a:pt x="6122" y="360743"/>
                </a:lnTo>
                <a:lnTo>
                  <a:pt x="8789" y="370939"/>
                </a:lnTo>
                <a:lnTo>
                  <a:pt x="10611" y="375880"/>
                </a:lnTo>
                <a:lnTo>
                  <a:pt x="13414" y="379968"/>
                </a:lnTo>
                <a:lnTo>
                  <a:pt x="16869" y="383487"/>
                </a:lnTo>
                <a:lnTo>
                  <a:pt x="20761" y="386627"/>
                </a:lnTo>
                <a:lnTo>
                  <a:pt x="27201" y="394349"/>
                </a:lnTo>
                <a:lnTo>
                  <a:pt x="30030" y="398630"/>
                </a:lnTo>
                <a:lnTo>
                  <a:pt x="32710" y="401485"/>
                </a:lnTo>
                <a:lnTo>
                  <a:pt x="35290" y="403388"/>
                </a:lnTo>
                <a:lnTo>
                  <a:pt x="48926" y="410234"/>
                </a:lnTo>
                <a:lnTo>
                  <a:pt x="53245" y="411602"/>
                </a:lnTo>
                <a:lnTo>
                  <a:pt x="57711" y="412514"/>
                </a:lnTo>
                <a:lnTo>
                  <a:pt x="62276" y="413122"/>
                </a:lnTo>
                <a:lnTo>
                  <a:pt x="67700" y="413527"/>
                </a:lnTo>
                <a:lnTo>
                  <a:pt x="73698" y="413797"/>
                </a:lnTo>
                <a:lnTo>
                  <a:pt x="91400" y="414177"/>
                </a:lnTo>
                <a:lnTo>
                  <a:pt x="96641" y="414231"/>
                </a:lnTo>
                <a:lnTo>
                  <a:pt x="100930" y="413473"/>
                </a:lnTo>
                <a:lnTo>
                  <a:pt x="104582" y="412173"/>
                </a:lnTo>
                <a:lnTo>
                  <a:pt x="110757" y="409407"/>
                </a:lnTo>
                <a:lnTo>
                  <a:pt x="113515" y="408669"/>
                </a:lnTo>
                <a:lnTo>
                  <a:pt x="121412" y="4071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8"/>
          <p:cNvSpPr/>
          <p:nvPr/>
        </p:nvSpPr>
        <p:spPr>
          <a:xfrm>
            <a:off x="2743494" y="1121568"/>
            <a:ext cx="278313" cy="192883"/>
          </a:xfrm>
          <a:custGeom>
            <a:avLst/>
            <a:gdLst/>
            <a:ahLst/>
            <a:cxnLst/>
            <a:rect l="0" t="0" r="0" b="0"/>
            <a:pathLst>
              <a:path w="278313" h="192883">
                <a:moveTo>
                  <a:pt x="6849" y="0"/>
                </a:moveTo>
                <a:lnTo>
                  <a:pt x="0" y="0"/>
                </a:lnTo>
                <a:lnTo>
                  <a:pt x="5399" y="5654"/>
                </a:lnTo>
                <a:lnTo>
                  <a:pt x="10355" y="10642"/>
                </a:lnTo>
                <a:lnTo>
                  <a:pt x="12361" y="13445"/>
                </a:lnTo>
                <a:lnTo>
                  <a:pt x="14493" y="16901"/>
                </a:lnTo>
                <a:lnTo>
                  <a:pt x="16707" y="20792"/>
                </a:lnTo>
                <a:lnTo>
                  <a:pt x="20565" y="24180"/>
                </a:lnTo>
                <a:lnTo>
                  <a:pt x="25518" y="27233"/>
                </a:lnTo>
                <a:lnTo>
                  <a:pt x="31202" y="30061"/>
                </a:lnTo>
                <a:lnTo>
                  <a:pt x="35784" y="33535"/>
                </a:lnTo>
                <a:lnTo>
                  <a:pt x="39633" y="37438"/>
                </a:lnTo>
                <a:lnTo>
                  <a:pt x="42992" y="41627"/>
                </a:lnTo>
                <a:lnTo>
                  <a:pt x="47614" y="46008"/>
                </a:lnTo>
                <a:lnTo>
                  <a:pt x="53075" y="50516"/>
                </a:lnTo>
                <a:lnTo>
                  <a:pt x="59098" y="55109"/>
                </a:lnTo>
                <a:lnTo>
                  <a:pt x="64701" y="59758"/>
                </a:lnTo>
                <a:lnTo>
                  <a:pt x="70023" y="64445"/>
                </a:lnTo>
                <a:lnTo>
                  <a:pt x="75159" y="69157"/>
                </a:lnTo>
                <a:lnTo>
                  <a:pt x="80964" y="73886"/>
                </a:lnTo>
                <a:lnTo>
                  <a:pt x="87215" y="78626"/>
                </a:lnTo>
                <a:lnTo>
                  <a:pt x="93764" y="83374"/>
                </a:lnTo>
                <a:lnTo>
                  <a:pt x="99718" y="88126"/>
                </a:lnTo>
                <a:lnTo>
                  <a:pt x="105274" y="92882"/>
                </a:lnTo>
                <a:lnTo>
                  <a:pt x="110566" y="97640"/>
                </a:lnTo>
                <a:lnTo>
                  <a:pt x="116475" y="102400"/>
                </a:lnTo>
                <a:lnTo>
                  <a:pt x="122795" y="107160"/>
                </a:lnTo>
                <a:lnTo>
                  <a:pt x="129390" y="111922"/>
                </a:lnTo>
                <a:lnTo>
                  <a:pt x="135375" y="116683"/>
                </a:lnTo>
                <a:lnTo>
                  <a:pt x="140952" y="121445"/>
                </a:lnTo>
                <a:lnTo>
                  <a:pt x="146257" y="126207"/>
                </a:lnTo>
                <a:lnTo>
                  <a:pt x="152175" y="130176"/>
                </a:lnTo>
                <a:lnTo>
                  <a:pt x="158502" y="133615"/>
                </a:lnTo>
                <a:lnTo>
                  <a:pt x="165101" y="136702"/>
                </a:lnTo>
                <a:lnTo>
                  <a:pt x="171882" y="140347"/>
                </a:lnTo>
                <a:lnTo>
                  <a:pt x="178784" y="144365"/>
                </a:lnTo>
                <a:lnTo>
                  <a:pt x="185766" y="148631"/>
                </a:lnTo>
                <a:lnTo>
                  <a:pt x="192008" y="152269"/>
                </a:lnTo>
                <a:lnTo>
                  <a:pt x="203178" y="158427"/>
                </a:lnTo>
                <a:lnTo>
                  <a:pt x="207585" y="161974"/>
                </a:lnTo>
                <a:lnTo>
                  <a:pt x="211317" y="165927"/>
                </a:lnTo>
                <a:lnTo>
                  <a:pt x="214599" y="170149"/>
                </a:lnTo>
                <a:lnTo>
                  <a:pt x="218374" y="173758"/>
                </a:lnTo>
                <a:lnTo>
                  <a:pt x="222478" y="176957"/>
                </a:lnTo>
                <a:lnTo>
                  <a:pt x="226802" y="179884"/>
                </a:lnTo>
                <a:lnTo>
                  <a:pt x="231272" y="181835"/>
                </a:lnTo>
                <a:lnTo>
                  <a:pt x="235839" y="183136"/>
                </a:lnTo>
                <a:lnTo>
                  <a:pt x="240472" y="184003"/>
                </a:lnTo>
                <a:lnTo>
                  <a:pt x="247736" y="187084"/>
                </a:lnTo>
                <a:lnTo>
                  <a:pt x="250784" y="189016"/>
                </a:lnTo>
                <a:lnTo>
                  <a:pt x="258404" y="191164"/>
                </a:lnTo>
                <a:lnTo>
                  <a:pt x="266289" y="192118"/>
                </a:lnTo>
                <a:lnTo>
                  <a:pt x="274397" y="192655"/>
                </a:lnTo>
                <a:lnTo>
                  <a:pt x="278312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9"/>
          <p:cNvSpPr/>
          <p:nvPr/>
        </p:nvSpPr>
        <p:spPr>
          <a:xfrm>
            <a:off x="2843212" y="1121568"/>
            <a:ext cx="128589" cy="157164"/>
          </a:xfrm>
          <a:custGeom>
            <a:avLst/>
            <a:gdLst/>
            <a:ahLst/>
            <a:cxnLst/>
            <a:rect l="0" t="0" r="0" b="0"/>
            <a:pathLst>
              <a:path w="128589" h="157164">
                <a:moveTo>
                  <a:pt x="128588" y="0"/>
                </a:moveTo>
                <a:lnTo>
                  <a:pt x="122437" y="6151"/>
                </a:lnTo>
                <a:lnTo>
                  <a:pt x="119768" y="10936"/>
                </a:lnTo>
                <a:lnTo>
                  <a:pt x="117946" y="14434"/>
                </a:lnTo>
                <a:lnTo>
                  <a:pt x="115937" y="17561"/>
                </a:lnTo>
                <a:lnTo>
                  <a:pt x="113804" y="20438"/>
                </a:lnTo>
                <a:lnTo>
                  <a:pt x="111588" y="23151"/>
                </a:lnTo>
                <a:lnTo>
                  <a:pt x="108523" y="26546"/>
                </a:lnTo>
                <a:lnTo>
                  <a:pt x="100885" y="34553"/>
                </a:lnTo>
                <a:lnTo>
                  <a:pt x="87659" y="47985"/>
                </a:lnTo>
                <a:lnTo>
                  <a:pt x="83046" y="53422"/>
                </a:lnTo>
                <a:lnTo>
                  <a:pt x="78383" y="59427"/>
                </a:lnTo>
                <a:lnTo>
                  <a:pt x="73686" y="65812"/>
                </a:lnTo>
                <a:lnTo>
                  <a:pt x="68968" y="71656"/>
                </a:lnTo>
                <a:lnTo>
                  <a:pt x="64235" y="77139"/>
                </a:lnTo>
                <a:lnTo>
                  <a:pt x="59492" y="82383"/>
                </a:lnTo>
                <a:lnTo>
                  <a:pt x="55536" y="87466"/>
                </a:lnTo>
                <a:lnTo>
                  <a:pt x="52106" y="92442"/>
                </a:lnTo>
                <a:lnTo>
                  <a:pt x="49025" y="97347"/>
                </a:lnTo>
                <a:lnTo>
                  <a:pt x="45383" y="102204"/>
                </a:lnTo>
                <a:lnTo>
                  <a:pt x="41368" y="107030"/>
                </a:lnTo>
                <a:lnTo>
                  <a:pt x="37104" y="111835"/>
                </a:lnTo>
                <a:lnTo>
                  <a:pt x="33467" y="116625"/>
                </a:lnTo>
                <a:lnTo>
                  <a:pt x="30249" y="121407"/>
                </a:lnTo>
                <a:lnTo>
                  <a:pt x="27310" y="126182"/>
                </a:lnTo>
                <a:lnTo>
                  <a:pt x="23763" y="130159"/>
                </a:lnTo>
                <a:lnTo>
                  <a:pt x="19811" y="133604"/>
                </a:lnTo>
                <a:lnTo>
                  <a:pt x="15588" y="136694"/>
                </a:lnTo>
                <a:lnTo>
                  <a:pt x="12773" y="139548"/>
                </a:lnTo>
                <a:lnTo>
                  <a:pt x="10897" y="142245"/>
                </a:lnTo>
                <a:lnTo>
                  <a:pt x="9646" y="144836"/>
                </a:lnTo>
                <a:lnTo>
                  <a:pt x="8018" y="147358"/>
                </a:lnTo>
                <a:lnTo>
                  <a:pt x="6139" y="149832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0"/>
          <p:cNvSpPr/>
          <p:nvPr/>
        </p:nvSpPr>
        <p:spPr>
          <a:xfrm>
            <a:off x="3114675" y="1193006"/>
            <a:ext cx="128588" cy="14288"/>
          </a:xfrm>
          <a:custGeom>
            <a:avLst/>
            <a:gdLst/>
            <a:ahLst/>
            <a:cxnLst/>
            <a:rect l="0" t="0" r="0" b="0"/>
            <a:pathLst>
              <a:path w="128588" h="14288">
                <a:moveTo>
                  <a:pt x="0" y="14287"/>
                </a:moveTo>
                <a:lnTo>
                  <a:pt x="30268" y="14287"/>
                </a:lnTo>
                <a:lnTo>
                  <a:pt x="33672" y="13494"/>
                </a:lnTo>
                <a:lnTo>
                  <a:pt x="37529" y="12171"/>
                </a:lnTo>
                <a:lnTo>
                  <a:pt x="41688" y="10495"/>
                </a:lnTo>
                <a:lnTo>
                  <a:pt x="46048" y="9378"/>
                </a:lnTo>
                <a:lnTo>
                  <a:pt x="50542" y="8633"/>
                </a:lnTo>
                <a:lnTo>
                  <a:pt x="55126" y="8137"/>
                </a:lnTo>
                <a:lnTo>
                  <a:pt x="60563" y="7805"/>
                </a:lnTo>
                <a:lnTo>
                  <a:pt x="72954" y="7438"/>
                </a:lnTo>
                <a:lnTo>
                  <a:pt x="89525" y="7231"/>
                </a:lnTo>
                <a:lnTo>
                  <a:pt x="93815" y="6408"/>
                </a:lnTo>
                <a:lnTo>
                  <a:pt x="97468" y="5066"/>
                </a:lnTo>
                <a:lnTo>
                  <a:pt x="100697" y="3377"/>
                </a:lnTo>
                <a:lnTo>
                  <a:pt x="104438" y="2251"/>
                </a:lnTo>
                <a:lnTo>
                  <a:pt x="108519" y="1501"/>
                </a:lnTo>
                <a:lnTo>
                  <a:pt x="112827" y="1000"/>
                </a:lnTo>
                <a:lnTo>
                  <a:pt x="116493" y="667"/>
                </a:lnTo>
                <a:lnTo>
                  <a:pt x="119730" y="444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1"/>
          <p:cNvSpPr/>
          <p:nvPr/>
        </p:nvSpPr>
        <p:spPr>
          <a:xfrm>
            <a:off x="3328987" y="1051219"/>
            <a:ext cx="219999" cy="224401"/>
          </a:xfrm>
          <a:custGeom>
            <a:avLst/>
            <a:gdLst/>
            <a:ahLst/>
            <a:cxnLst/>
            <a:rect l="0" t="0" r="0" b="0"/>
            <a:pathLst>
              <a:path w="219999" h="224401">
                <a:moveTo>
                  <a:pt x="0" y="20343"/>
                </a:moveTo>
                <a:lnTo>
                  <a:pt x="9943" y="20343"/>
                </a:lnTo>
                <a:lnTo>
                  <a:pt x="11391" y="19549"/>
                </a:lnTo>
                <a:lnTo>
                  <a:pt x="12357" y="18226"/>
                </a:lnTo>
                <a:lnTo>
                  <a:pt x="13000" y="16551"/>
                </a:lnTo>
                <a:lnTo>
                  <a:pt x="15017" y="15434"/>
                </a:lnTo>
                <a:lnTo>
                  <a:pt x="21491" y="14192"/>
                </a:lnTo>
                <a:lnTo>
                  <a:pt x="26234" y="13068"/>
                </a:lnTo>
                <a:lnTo>
                  <a:pt x="31776" y="11524"/>
                </a:lnTo>
                <a:lnTo>
                  <a:pt x="37853" y="9701"/>
                </a:lnTo>
                <a:lnTo>
                  <a:pt x="44285" y="8486"/>
                </a:lnTo>
                <a:lnTo>
                  <a:pt x="50955" y="7676"/>
                </a:lnTo>
                <a:lnTo>
                  <a:pt x="57783" y="7136"/>
                </a:lnTo>
                <a:lnTo>
                  <a:pt x="64715" y="5982"/>
                </a:lnTo>
                <a:lnTo>
                  <a:pt x="71719" y="4419"/>
                </a:lnTo>
                <a:lnTo>
                  <a:pt x="78768" y="2583"/>
                </a:lnTo>
                <a:lnTo>
                  <a:pt x="85850" y="1359"/>
                </a:lnTo>
                <a:lnTo>
                  <a:pt x="92952" y="544"/>
                </a:lnTo>
                <a:lnTo>
                  <a:pt x="100068" y="0"/>
                </a:lnTo>
                <a:lnTo>
                  <a:pt x="106400" y="431"/>
                </a:lnTo>
                <a:lnTo>
                  <a:pt x="112208" y="1512"/>
                </a:lnTo>
                <a:lnTo>
                  <a:pt x="117668" y="3026"/>
                </a:lnTo>
                <a:lnTo>
                  <a:pt x="122895" y="4830"/>
                </a:lnTo>
                <a:lnTo>
                  <a:pt x="127968" y="6826"/>
                </a:lnTo>
                <a:lnTo>
                  <a:pt x="132937" y="8950"/>
                </a:lnTo>
                <a:lnTo>
                  <a:pt x="137043" y="11160"/>
                </a:lnTo>
                <a:lnTo>
                  <a:pt x="143723" y="15733"/>
                </a:lnTo>
                <a:lnTo>
                  <a:pt x="149337" y="20411"/>
                </a:lnTo>
                <a:lnTo>
                  <a:pt x="151946" y="22769"/>
                </a:lnTo>
                <a:lnTo>
                  <a:pt x="153685" y="25136"/>
                </a:lnTo>
                <a:lnTo>
                  <a:pt x="155617" y="29881"/>
                </a:lnTo>
                <a:lnTo>
                  <a:pt x="155339" y="32258"/>
                </a:lnTo>
                <a:lnTo>
                  <a:pt x="154359" y="34637"/>
                </a:lnTo>
                <a:lnTo>
                  <a:pt x="151154" y="40189"/>
                </a:lnTo>
                <a:lnTo>
                  <a:pt x="147084" y="47949"/>
                </a:lnTo>
                <a:lnTo>
                  <a:pt x="140512" y="54573"/>
                </a:lnTo>
                <a:lnTo>
                  <a:pt x="136537" y="57450"/>
                </a:lnTo>
                <a:lnTo>
                  <a:pt x="132300" y="60956"/>
                </a:lnTo>
                <a:lnTo>
                  <a:pt x="127888" y="64881"/>
                </a:lnTo>
                <a:lnTo>
                  <a:pt x="123358" y="69085"/>
                </a:lnTo>
                <a:lnTo>
                  <a:pt x="118751" y="72681"/>
                </a:lnTo>
                <a:lnTo>
                  <a:pt x="114093" y="75873"/>
                </a:lnTo>
                <a:lnTo>
                  <a:pt x="109400" y="78794"/>
                </a:lnTo>
                <a:lnTo>
                  <a:pt x="105477" y="81535"/>
                </a:lnTo>
                <a:lnTo>
                  <a:pt x="99001" y="86698"/>
                </a:lnTo>
                <a:lnTo>
                  <a:pt x="93478" y="91638"/>
                </a:lnTo>
                <a:lnTo>
                  <a:pt x="90893" y="94067"/>
                </a:lnTo>
                <a:lnTo>
                  <a:pt x="88377" y="95686"/>
                </a:lnTo>
                <a:lnTo>
                  <a:pt x="81836" y="97965"/>
                </a:lnTo>
                <a:lnTo>
                  <a:pt x="80028" y="98498"/>
                </a:lnTo>
                <a:lnTo>
                  <a:pt x="79546" y="99434"/>
                </a:lnTo>
                <a:lnTo>
                  <a:pt x="79010" y="102590"/>
                </a:lnTo>
                <a:lnTo>
                  <a:pt x="79661" y="103750"/>
                </a:lnTo>
                <a:lnTo>
                  <a:pt x="80888" y="104522"/>
                </a:lnTo>
                <a:lnTo>
                  <a:pt x="84369" y="105381"/>
                </a:lnTo>
                <a:lnTo>
                  <a:pt x="88562" y="105763"/>
                </a:lnTo>
                <a:lnTo>
                  <a:pt x="95188" y="105932"/>
                </a:lnTo>
                <a:lnTo>
                  <a:pt x="150477" y="106066"/>
                </a:lnTo>
                <a:lnTo>
                  <a:pt x="157468" y="106860"/>
                </a:lnTo>
                <a:lnTo>
                  <a:pt x="164510" y="108184"/>
                </a:lnTo>
                <a:lnTo>
                  <a:pt x="171586" y="109860"/>
                </a:lnTo>
                <a:lnTo>
                  <a:pt x="177891" y="110977"/>
                </a:lnTo>
                <a:lnTo>
                  <a:pt x="183681" y="111722"/>
                </a:lnTo>
                <a:lnTo>
                  <a:pt x="189129" y="112218"/>
                </a:lnTo>
                <a:lnTo>
                  <a:pt x="193555" y="114137"/>
                </a:lnTo>
                <a:lnTo>
                  <a:pt x="197299" y="117004"/>
                </a:lnTo>
                <a:lnTo>
                  <a:pt x="203576" y="123628"/>
                </a:lnTo>
                <a:lnTo>
                  <a:pt x="216534" y="136828"/>
                </a:lnTo>
                <a:lnTo>
                  <a:pt x="218175" y="140069"/>
                </a:lnTo>
                <a:lnTo>
                  <a:pt x="219269" y="143816"/>
                </a:lnTo>
                <a:lnTo>
                  <a:pt x="219998" y="147902"/>
                </a:lnTo>
                <a:lnTo>
                  <a:pt x="219690" y="151420"/>
                </a:lnTo>
                <a:lnTo>
                  <a:pt x="218691" y="154559"/>
                </a:lnTo>
                <a:lnTo>
                  <a:pt x="217232" y="157445"/>
                </a:lnTo>
                <a:lnTo>
                  <a:pt x="214671" y="160957"/>
                </a:lnTo>
                <a:lnTo>
                  <a:pt x="211377" y="164886"/>
                </a:lnTo>
                <a:lnTo>
                  <a:pt x="207593" y="169092"/>
                </a:lnTo>
                <a:lnTo>
                  <a:pt x="203483" y="172690"/>
                </a:lnTo>
                <a:lnTo>
                  <a:pt x="199155" y="175883"/>
                </a:lnTo>
                <a:lnTo>
                  <a:pt x="177011" y="190502"/>
                </a:lnTo>
                <a:lnTo>
                  <a:pt x="170395" y="194108"/>
                </a:lnTo>
                <a:lnTo>
                  <a:pt x="163603" y="197305"/>
                </a:lnTo>
                <a:lnTo>
                  <a:pt x="156694" y="200230"/>
                </a:lnTo>
                <a:lnTo>
                  <a:pt x="149706" y="202974"/>
                </a:lnTo>
                <a:lnTo>
                  <a:pt x="135592" y="208139"/>
                </a:lnTo>
                <a:lnTo>
                  <a:pt x="129289" y="210628"/>
                </a:lnTo>
                <a:lnTo>
                  <a:pt x="123499" y="213081"/>
                </a:lnTo>
                <a:lnTo>
                  <a:pt x="118051" y="215510"/>
                </a:lnTo>
                <a:lnTo>
                  <a:pt x="112832" y="217129"/>
                </a:lnTo>
                <a:lnTo>
                  <a:pt x="107765" y="218209"/>
                </a:lnTo>
                <a:lnTo>
                  <a:pt x="102800" y="218929"/>
                </a:lnTo>
                <a:lnTo>
                  <a:pt x="98696" y="219408"/>
                </a:lnTo>
                <a:lnTo>
                  <a:pt x="92019" y="219942"/>
                </a:lnTo>
                <a:lnTo>
                  <a:pt x="88333" y="220877"/>
                </a:lnTo>
                <a:lnTo>
                  <a:pt x="84289" y="222295"/>
                </a:lnTo>
                <a:lnTo>
                  <a:pt x="80005" y="224034"/>
                </a:lnTo>
                <a:lnTo>
                  <a:pt x="76355" y="224400"/>
                </a:lnTo>
                <a:lnTo>
                  <a:pt x="73129" y="223849"/>
                </a:lnTo>
                <a:lnTo>
                  <a:pt x="66039" y="221056"/>
                </a:lnTo>
                <a:lnTo>
                  <a:pt x="62953" y="220674"/>
                </a:lnTo>
                <a:lnTo>
                  <a:pt x="57150" y="2203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2"/>
          <p:cNvSpPr/>
          <p:nvPr/>
        </p:nvSpPr>
        <p:spPr>
          <a:xfrm>
            <a:off x="3571875" y="992981"/>
            <a:ext cx="213069" cy="341752"/>
          </a:xfrm>
          <a:custGeom>
            <a:avLst/>
            <a:gdLst/>
            <a:ahLst/>
            <a:cxnLst/>
            <a:rect l="0" t="0" r="0" b="0"/>
            <a:pathLst>
              <a:path w="213069" h="341752">
                <a:moveTo>
                  <a:pt x="0" y="0"/>
                </a:moveTo>
                <a:lnTo>
                  <a:pt x="7584" y="3792"/>
                </a:lnTo>
                <a:lnTo>
                  <a:pt x="13425" y="7771"/>
                </a:lnTo>
                <a:lnTo>
                  <a:pt x="16093" y="9943"/>
                </a:lnTo>
                <a:lnTo>
                  <a:pt x="19460" y="11391"/>
                </a:lnTo>
                <a:lnTo>
                  <a:pt x="23292" y="12356"/>
                </a:lnTo>
                <a:lnTo>
                  <a:pt x="27434" y="13000"/>
                </a:lnTo>
                <a:lnTo>
                  <a:pt x="32577" y="15017"/>
                </a:lnTo>
                <a:lnTo>
                  <a:pt x="38386" y="17948"/>
                </a:lnTo>
                <a:lnTo>
                  <a:pt x="44641" y="21490"/>
                </a:lnTo>
                <a:lnTo>
                  <a:pt x="51191" y="24646"/>
                </a:lnTo>
                <a:lnTo>
                  <a:pt x="57940" y="27543"/>
                </a:lnTo>
                <a:lnTo>
                  <a:pt x="64820" y="30268"/>
                </a:lnTo>
                <a:lnTo>
                  <a:pt x="78815" y="35413"/>
                </a:lnTo>
                <a:lnTo>
                  <a:pt x="85881" y="37896"/>
                </a:lnTo>
                <a:lnTo>
                  <a:pt x="92973" y="41139"/>
                </a:lnTo>
                <a:lnTo>
                  <a:pt x="100081" y="44888"/>
                </a:lnTo>
                <a:lnTo>
                  <a:pt x="107202" y="48975"/>
                </a:lnTo>
                <a:lnTo>
                  <a:pt x="114331" y="53288"/>
                </a:lnTo>
                <a:lnTo>
                  <a:pt x="128601" y="62312"/>
                </a:lnTo>
                <a:lnTo>
                  <a:pt x="150023" y="76318"/>
                </a:lnTo>
                <a:lnTo>
                  <a:pt x="156371" y="81041"/>
                </a:lnTo>
                <a:lnTo>
                  <a:pt x="162191" y="85777"/>
                </a:lnTo>
                <a:lnTo>
                  <a:pt x="167658" y="90522"/>
                </a:lnTo>
                <a:lnTo>
                  <a:pt x="172891" y="96067"/>
                </a:lnTo>
                <a:lnTo>
                  <a:pt x="177967" y="102144"/>
                </a:lnTo>
                <a:lnTo>
                  <a:pt x="182938" y="108578"/>
                </a:lnTo>
                <a:lnTo>
                  <a:pt x="187840" y="114454"/>
                </a:lnTo>
                <a:lnTo>
                  <a:pt x="192695" y="119959"/>
                </a:lnTo>
                <a:lnTo>
                  <a:pt x="197520" y="125216"/>
                </a:lnTo>
                <a:lnTo>
                  <a:pt x="200736" y="131102"/>
                </a:lnTo>
                <a:lnTo>
                  <a:pt x="202880" y="137408"/>
                </a:lnTo>
                <a:lnTo>
                  <a:pt x="204309" y="143993"/>
                </a:lnTo>
                <a:lnTo>
                  <a:pt x="206056" y="150764"/>
                </a:lnTo>
                <a:lnTo>
                  <a:pt x="208014" y="157659"/>
                </a:lnTo>
                <a:lnTo>
                  <a:pt x="210113" y="164637"/>
                </a:lnTo>
                <a:lnTo>
                  <a:pt x="211513" y="171671"/>
                </a:lnTo>
                <a:lnTo>
                  <a:pt x="212446" y="178741"/>
                </a:lnTo>
                <a:lnTo>
                  <a:pt x="213068" y="185835"/>
                </a:lnTo>
                <a:lnTo>
                  <a:pt x="212689" y="192153"/>
                </a:lnTo>
                <a:lnTo>
                  <a:pt x="211643" y="197952"/>
                </a:lnTo>
                <a:lnTo>
                  <a:pt x="210151" y="203405"/>
                </a:lnTo>
                <a:lnTo>
                  <a:pt x="206377" y="215815"/>
                </a:lnTo>
                <a:lnTo>
                  <a:pt x="197487" y="243184"/>
                </a:lnTo>
                <a:lnTo>
                  <a:pt x="194364" y="249435"/>
                </a:lnTo>
                <a:lnTo>
                  <a:pt x="190694" y="255190"/>
                </a:lnTo>
                <a:lnTo>
                  <a:pt x="186661" y="260614"/>
                </a:lnTo>
                <a:lnTo>
                  <a:pt x="182384" y="265818"/>
                </a:lnTo>
                <a:lnTo>
                  <a:pt x="177945" y="270874"/>
                </a:lnTo>
                <a:lnTo>
                  <a:pt x="173399" y="275833"/>
                </a:lnTo>
                <a:lnTo>
                  <a:pt x="168781" y="281520"/>
                </a:lnTo>
                <a:lnTo>
                  <a:pt x="164114" y="287692"/>
                </a:lnTo>
                <a:lnTo>
                  <a:pt x="159415" y="294188"/>
                </a:lnTo>
                <a:lnTo>
                  <a:pt x="154695" y="299313"/>
                </a:lnTo>
                <a:lnTo>
                  <a:pt x="149962" y="303523"/>
                </a:lnTo>
                <a:lnTo>
                  <a:pt x="145218" y="307124"/>
                </a:lnTo>
                <a:lnTo>
                  <a:pt x="140468" y="311112"/>
                </a:lnTo>
                <a:lnTo>
                  <a:pt x="135714" y="315358"/>
                </a:lnTo>
                <a:lnTo>
                  <a:pt x="126992" y="323515"/>
                </a:lnTo>
                <a:lnTo>
                  <a:pt x="120470" y="329786"/>
                </a:lnTo>
                <a:lnTo>
                  <a:pt x="117619" y="331776"/>
                </a:lnTo>
                <a:lnTo>
                  <a:pt x="112336" y="333987"/>
                </a:lnTo>
                <a:lnTo>
                  <a:pt x="107341" y="337087"/>
                </a:lnTo>
                <a:lnTo>
                  <a:pt x="104899" y="339024"/>
                </a:lnTo>
                <a:lnTo>
                  <a:pt x="100067" y="341177"/>
                </a:lnTo>
                <a:lnTo>
                  <a:pt x="97668" y="341751"/>
                </a:lnTo>
                <a:lnTo>
                  <a:pt x="95274" y="341341"/>
                </a:lnTo>
                <a:lnTo>
                  <a:pt x="90498" y="338767"/>
                </a:lnTo>
                <a:lnTo>
                  <a:pt x="87319" y="336970"/>
                </a:lnTo>
                <a:lnTo>
                  <a:pt x="71437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3"/>
          <p:cNvSpPr/>
          <p:nvPr/>
        </p:nvSpPr>
        <p:spPr>
          <a:xfrm>
            <a:off x="3776995" y="878689"/>
            <a:ext cx="166356" cy="99907"/>
          </a:xfrm>
          <a:custGeom>
            <a:avLst/>
            <a:gdLst/>
            <a:ahLst/>
            <a:cxnLst/>
            <a:rect l="0" t="0" r="0" b="0"/>
            <a:pathLst>
              <a:path w="166356" h="99907">
                <a:moveTo>
                  <a:pt x="9192" y="28567"/>
                </a:moveTo>
                <a:lnTo>
                  <a:pt x="1608" y="24774"/>
                </a:lnTo>
                <a:lnTo>
                  <a:pt x="167" y="23657"/>
                </a:lnTo>
                <a:lnTo>
                  <a:pt x="0" y="22913"/>
                </a:lnTo>
                <a:lnTo>
                  <a:pt x="683" y="22416"/>
                </a:lnTo>
                <a:lnTo>
                  <a:pt x="1138" y="21291"/>
                </a:lnTo>
                <a:lnTo>
                  <a:pt x="1441" y="19748"/>
                </a:lnTo>
                <a:lnTo>
                  <a:pt x="1644" y="17925"/>
                </a:lnTo>
                <a:lnTo>
                  <a:pt x="2572" y="16710"/>
                </a:lnTo>
                <a:lnTo>
                  <a:pt x="3985" y="15900"/>
                </a:lnTo>
                <a:lnTo>
                  <a:pt x="5721" y="15359"/>
                </a:lnTo>
                <a:lnTo>
                  <a:pt x="9766" y="12643"/>
                </a:lnTo>
                <a:lnTo>
                  <a:pt x="11956" y="10807"/>
                </a:lnTo>
                <a:lnTo>
                  <a:pt x="14210" y="9583"/>
                </a:lnTo>
                <a:lnTo>
                  <a:pt x="18831" y="8223"/>
                </a:lnTo>
                <a:lnTo>
                  <a:pt x="23530" y="5502"/>
                </a:lnTo>
                <a:lnTo>
                  <a:pt x="25894" y="3665"/>
                </a:lnTo>
                <a:lnTo>
                  <a:pt x="29058" y="2441"/>
                </a:lnTo>
                <a:lnTo>
                  <a:pt x="32755" y="1624"/>
                </a:lnTo>
                <a:lnTo>
                  <a:pt x="36807" y="1080"/>
                </a:lnTo>
                <a:lnTo>
                  <a:pt x="40302" y="717"/>
                </a:lnTo>
                <a:lnTo>
                  <a:pt x="43426" y="476"/>
                </a:lnTo>
                <a:lnTo>
                  <a:pt x="46302" y="314"/>
                </a:lnTo>
                <a:lnTo>
                  <a:pt x="51615" y="135"/>
                </a:lnTo>
                <a:lnTo>
                  <a:pt x="61185" y="34"/>
                </a:lnTo>
                <a:lnTo>
                  <a:pt x="74848" y="0"/>
                </a:lnTo>
                <a:lnTo>
                  <a:pt x="77569" y="791"/>
                </a:lnTo>
                <a:lnTo>
                  <a:pt x="82709" y="3787"/>
                </a:lnTo>
                <a:lnTo>
                  <a:pt x="85191" y="5697"/>
                </a:lnTo>
                <a:lnTo>
                  <a:pt x="87640" y="7764"/>
                </a:lnTo>
                <a:lnTo>
                  <a:pt x="90065" y="9936"/>
                </a:lnTo>
                <a:lnTo>
                  <a:pt x="91683" y="12177"/>
                </a:lnTo>
                <a:lnTo>
                  <a:pt x="92761" y="14465"/>
                </a:lnTo>
                <a:lnTo>
                  <a:pt x="93479" y="16785"/>
                </a:lnTo>
                <a:lnTo>
                  <a:pt x="93959" y="19124"/>
                </a:lnTo>
                <a:lnTo>
                  <a:pt x="94278" y="21478"/>
                </a:lnTo>
                <a:lnTo>
                  <a:pt x="94491" y="23841"/>
                </a:lnTo>
                <a:lnTo>
                  <a:pt x="93839" y="26210"/>
                </a:lnTo>
                <a:lnTo>
                  <a:pt x="92611" y="28583"/>
                </a:lnTo>
                <a:lnTo>
                  <a:pt x="90999" y="30959"/>
                </a:lnTo>
                <a:lnTo>
                  <a:pt x="89130" y="34130"/>
                </a:lnTo>
                <a:lnTo>
                  <a:pt x="87090" y="37832"/>
                </a:lnTo>
                <a:lnTo>
                  <a:pt x="84937" y="41887"/>
                </a:lnTo>
                <a:lnTo>
                  <a:pt x="82707" y="45385"/>
                </a:lnTo>
                <a:lnTo>
                  <a:pt x="80427" y="48510"/>
                </a:lnTo>
                <a:lnTo>
                  <a:pt x="78113" y="51387"/>
                </a:lnTo>
                <a:lnTo>
                  <a:pt x="74983" y="54099"/>
                </a:lnTo>
                <a:lnTo>
                  <a:pt x="71309" y="56701"/>
                </a:lnTo>
                <a:lnTo>
                  <a:pt x="67272" y="59229"/>
                </a:lnTo>
                <a:lnTo>
                  <a:pt x="63788" y="61708"/>
                </a:lnTo>
                <a:lnTo>
                  <a:pt x="60670" y="64155"/>
                </a:lnTo>
                <a:lnTo>
                  <a:pt x="57798" y="66580"/>
                </a:lnTo>
                <a:lnTo>
                  <a:pt x="55090" y="68990"/>
                </a:lnTo>
                <a:lnTo>
                  <a:pt x="49964" y="73785"/>
                </a:lnTo>
                <a:lnTo>
                  <a:pt x="48280" y="76175"/>
                </a:lnTo>
                <a:lnTo>
                  <a:pt x="47157" y="78562"/>
                </a:lnTo>
                <a:lnTo>
                  <a:pt x="46408" y="80947"/>
                </a:lnTo>
                <a:lnTo>
                  <a:pt x="45909" y="83330"/>
                </a:lnTo>
                <a:lnTo>
                  <a:pt x="45576" y="85713"/>
                </a:lnTo>
                <a:lnTo>
                  <a:pt x="45043" y="91449"/>
                </a:lnTo>
                <a:lnTo>
                  <a:pt x="44969" y="94350"/>
                </a:lnTo>
                <a:lnTo>
                  <a:pt x="44950" y="96235"/>
                </a:lnTo>
                <a:lnTo>
                  <a:pt x="45730" y="97491"/>
                </a:lnTo>
                <a:lnTo>
                  <a:pt x="47045" y="98329"/>
                </a:lnTo>
                <a:lnTo>
                  <a:pt x="50622" y="99260"/>
                </a:lnTo>
                <a:lnTo>
                  <a:pt x="54857" y="99673"/>
                </a:lnTo>
                <a:lnTo>
                  <a:pt x="63619" y="99857"/>
                </a:lnTo>
                <a:lnTo>
                  <a:pt x="69289" y="99906"/>
                </a:lnTo>
                <a:lnTo>
                  <a:pt x="74657" y="99145"/>
                </a:lnTo>
                <a:lnTo>
                  <a:pt x="79823" y="97844"/>
                </a:lnTo>
                <a:lnTo>
                  <a:pt x="84854" y="96183"/>
                </a:lnTo>
                <a:lnTo>
                  <a:pt x="90589" y="95075"/>
                </a:lnTo>
                <a:lnTo>
                  <a:pt x="96794" y="94337"/>
                </a:lnTo>
                <a:lnTo>
                  <a:pt x="103313" y="93845"/>
                </a:lnTo>
                <a:lnTo>
                  <a:pt x="110039" y="92723"/>
                </a:lnTo>
                <a:lnTo>
                  <a:pt x="116905" y="91181"/>
                </a:lnTo>
                <a:lnTo>
                  <a:pt x="123863" y="89360"/>
                </a:lnTo>
                <a:lnTo>
                  <a:pt x="130089" y="88145"/>
                </a:lnTo>
                <a:lnTo>
                  <a:pt x="135828" y="87336"/>
                </a:lnTo>
                <a:lnTo>
                  <a:pt x="141241" y="86796"/>
                </a:lnTo>
                <a:lnTo>
                  <a:pt x="145643" y="87230"/>
                </a:lnTo>
                <a:lnTo>
                  <a:pt x="149372" y="88313"/>
                </a:lnTo>
                <a:lnTo>
                  <a:pt x="152652" y="89829"/>
                </a:lnTo>
                <a:lnTo>
                  <a:pt x="155632" y="90839"/>
                </a:lnTo>
                <a:lnTo>
                  <a:pt x="158412" y="91513"/>
                </a:lnTo>
                <a:lnTo>
                  <a:pt x="166355" y="9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4"/>
          <p:cNvSpPr/>
          <p:nvPr/>
        </p:nvSpPr>
        <p:spPr>
          <a:xfrm>
            <a:off x="4050506" y="1135856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4473" y="2116"/>
                </a:lnTo>
                <a:lnTo>
                  <a:pt x="16792" y="3792"/>
                </a:lnTo>
                <a:lnTo>
                  <a:pt x="19132" y="4909"/>
                </a:lnTo>
                <a:lnTo>
                  <a:pt x="21486" y="5654"/>
                </a:lnTo>
                <a:lnTo>
                  <a:pt x="23849" y="6150"/>
                </a:lnTo>
                <a:lnTo>
                  <a:pt x="27012" y="6482"/>
                </a:lnTo>
                <a:lnTo>
                  <a:pt x="30708" y="6702"/>
                </a:lnTo>
                <a:lnTo>
                  <a:pt x="39047" y="6947"/>
                </a:lnTo>
                <a:lnTo>
                  <a:pt x="82387" y="7136"/>
                </a:lnTo>
                <a:lnTo>
                  <a:pt x="101140" y="7141"/>
                </a:lnTo>
                <a:lnTo>
                  <a:pt x="107114" y="7936"/>
                </a:lnTo>
                <a:lnTo>
                  <a:pt x="112684" y="9259"/>
                </a:lnTo>
                <a:lnTo>
                  <a:pt x="117986" y="10935"/>
                </a:lnTo>
                <a:lnTo>
                  <a:pt x="123107" y="12053"/>
                </a:lnTo>
                <a:lnTo>
                  <a:pt x="128109" y="12798"/>
                </a:lnTo>
                <a:lnTo>
                  <a:pt x="133031" y="13294"/>
                </a:lnTo>
                <a:lnTo>
                  <a:pt x="137106" y="13625"/>
                </a:lnTo>
                <a:lnTo>
                  <a:pt x="140616" y="13846"/>
                </a:lnTo>
                <a:lnTo>
                  <a:pt x="150019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5"/>
          <p:cNvSpPr/>
          <p:nvPr/>
        </p:nvSpPr>
        <p:spPr>
          <a:xfrm>
            <a:off x="4086225" y="1064418"/>
            <a:ext cx="35719" cy="214314"/>
          </a:xfrm>
          <a:custGeom>
            <a:avLst/>
            <a:gdLst/>
            <a:ahLst/>
            <a:cxnLst/>
            <a:rect l="0" t="0" r="0" b="0"/>
            <a:pathLst>
              <a:path w="35719" h="214314">
                <a:moveTo>
                  <a:pt x="7143" y="0"/>
                </a:moveTo>
                <a:lnTo>
                  <a:pt x="992" y="0"/>
                </a:lnTo>
                <a:lnTo>
                  <a:pt x="661" y="794"/>
                </a:lnTo>
                <a:lnTo>
                  <a:pt x="58" y="7276"/>
                </a:lnTo>
                <a:lnTo>
                  <a:pt x="0" y="72950"/>
                </a:lnTo>
                <a:lnTo>
                  <a:pt x="794" y="78796"/>
                </a:lnTo>
                <a:lnTo>
                  <a:pt x="2116" y="84280"/>
                </a:lnTo>
                <a:lnTo>
                  <a:pt x="3792" y="89525"/>
                </a:lnTo>
                <a:lnTo>
                  <a:pt x="4909" y="94608"/>
                </a:lnTo>
                <a:lnTo>
                  <a:pt x="5654" y="99585"/>
                </a:lnTo>
                <a:lnTo>
                  <a:pt x="6150" y="104490"/>
                </a:lnTo>
                <a:lnTo>
                  <a:pt x="6481" y="109347"/>
                </a:lnTo>
                <a:lnTo>
                  <a:pt x="6702" y="114174"/>
                </a:lnTo>
                <a:lnTo>
                  <a:pt x="6849" y="118978"/>
                </a:lnTo>
                <a:lnTo>
                  <a:pt x="7741" y="123769"/>
                </a:lnTo>
                <a:lnTo>
                  <a:pt x="9129" y="128550"/>
                </a:lnTo>
                <a:lnTo>
                  <a:pt x="10848" y="133325"/>
                </a:lnTo>
                <a:lnTo>
                  <a:pt x="11995" y="138096"/>
                </a:lnTo>
                <a:lnTo>
                  <a:pt x="12759" y="142864"/>
                </a:lnTo>
                <a:lnTo>
                  <a:pt x="13268" y="147630"/>
                </a:lnTo>
                <a:lnTo>
                  <a:pt x="13608" y="152395"/>
                </a:lnTo>
                <a:lnTo>
                  <a:pt x="13834" y="157159"/>
                </a:lnTo>
                <a:lnTo>
                  <a:pt x="14086" y="166686"/>
                </a:lnTo>
                <a:lnTo>
                  <a:pt x="14197" y="176212"/>
                </a:lnTo>
                <a:lnTo>
                  <a:pt x="15021" y="180181"/>
                </a:lnTo>
                <a:lnTo>
                  <a:pt x="16364" y="183621"/>
                </a:lnTo>
                <a:lnTo>
                  <a:pt x="18053" y="186708"/>
                </a:lnTo>
                <a:lnTo>
                  <a:pt x="19179" y="189559"/>
                </a:lnTo>
                <a:lnTo>
                  <a:pt x="19930" y="192254"/>
                </a:lnTo>
                <a:lnTo>
                  <a:pt x="21134" y="198490"/>
                </a:lnTo>
                <a:lnTo>
                  <a:pt x="22027" y="199796"/>
                </a:lnTo>
                <a:lnTo>
                  <a:pt x="23416" y="201460"/>
                </a:lnTo>
                <a:lnTo>
                  <a:pt x="27556" y="206041"/>
                </a:lnTo>
                <a:lnTo>
                  <a:pt x="3571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6"/>
          <p:cNvSpPr/>
          <p:nvPr/>
        </p:nvSpPr>
        <p:spPr>
          <a:xfrm>
            <a:off x="4314825" y="1042987"/>
            <a:ext cx="35719" cy="207170"/>
          </a:xfrm>
          <a:custGeom>
            <a:avLst/>
            <a:gdLst/>
            <a:ahLst/>
            <a:cxnLst/>
            <a:rect l="0" t="0" r="0" b="0"/>
            <a:pathLst>
              <a:path w="35719" h="207170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481" y="20064"/>
                </a:lnTo>
                <a:lnTo>
                  <a:pt x="6702" y="23695"/>
                </a:lnTo>
                <a:lnTo>
                  <a:pt x="6849" y="27703"/>
                </a:lnTo>
                <a:lnTo>
                  <a:pt x="7741" y="31962"/>
                </a:lnTo>
                <a:lnTo>
                  <a:pt x="9129" y="36389"/>
                </a:lnTo>
                <a:lnTo>
                  <a:pt x="10848" y="40928"/>
                </a:lnTo>
                <a:lnTo>
                  <a:pt x="11995" y="45542"/>
                </a:lnTo>
                <a:lnTo>
                  <a:pt x="12759" y="50205"/>
                </a:lnTo>
                <a:lnTo>
                  <a:pt x="13268" y="54901"/>
                </a:lnTo>
                <a:lnTo>
                  <a:pt x="13608" y="60413"/>
                </a:lnTo>
                <a:lnTo>
                  <a:pt x="13985" y="72888"/>
                </a:lnTo>
                <a:lnTo>
                  <a:pt x="14247" y="101693"/>
                </a:lnTo>
                <a:lnTo>
                  <a:pt x="14279" y="125127"/>
                </a:lnTo>
                <a:lnTo>
                  <a:pt x="15076" y="131043"/>
                </a:lnTo>
                <a:lnTo>
                  <a:pt x="16400" y="137368"/>
                </a:lnTo>
                <a:lnTo>
                  <a:pt x="18077" y="143966"/>
                </a:lnTo>
                <a:lnTo>
                  <a:pt x="19195" y="149953"/>
                </a:lnTo>
                <a:lnTo>
                  <a:pt x="19941" y="155531"/>
                </a:lnTo>
                <a:lnTo>
                  <a:pt x="20437" y="160837"/>
                </a:lnTo>
                <a:lnTo>
                  <a:pt x="20768" y="165169"/>
                </a:lnTo>
                <a:lnTo>
                  <a:pt x="20989" y="168850"/>
                </a:lnTo>
                <a:lnTo>
                  <a:pt x="21137" y="172098"/>
                </a:lnTo>
                <a:lnTo>
                  <a:pt x="21300" y="179940"/>
                </a:lnTo>
                <a:lnTo>
                  <a:pt x="21405" y="194117"/>
                </a:lnTo>
                <a:lnTo>
                  <a:pt x="22207" y="196880"/>
                </a:lnTo>
                <a:lnTo>
                  <a:pt x="23536" y="199516"/>
                </a:lnTo>
                <a:lnTo>
                  <a:pt x="27579" y="205657"/>
                </a:lnTo>
                <a:lnTo>
                  <a:pt x="28705" y="206161"/>
                </a:lnTo>
                <a:lnTo>
                  <a:pt x="30249" y="206497"/>
                </a:lnTo>
                <a:lnTo>
                  <a:pt x="35718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7"/>
          <p:cNvSpPr/>
          <p:nvPr/>
        </p:nvSpPr>
        <p:spPr>
          <a:xfrm>
            <a:off x="4436598" y="1018404"/>
            <a:ext cx="228057" cy="221300"/>
          </a:xfrm>
          <a:custGeom>
            <a:avLst/>
            <a:gdLst/>
            <a:ahLst/>
            <a:cxnLst/>
            <a:rect l="0" t="0" r="0" b="0"/>
            <a:pathLst>
              <a:path w="228057" h="221300">
                <a:moveTo>
                  <a:pt x="56820" y="17439"/>
                </a:moveTo>
                <a:lnTo>
                  <a:pt x="53028" y="17439"/>
                </a:lnTo>
                <a:lnTo>
                  <a:pt x="51910" y="18233"/>
                </a:lnTo>
                <a:lnTo>
                  <a:pt x="51166" y="19556"/>
                </a:lnTo>
                <a:lnTo>
                  <a:pt x="50669" y="21232"/>
                </a:lnTo>
                <a:lnTo>
                  <a:pt x="48001" y="25210"/>
                </a:lnTo>
                <a:lnTo>
                  <a:pt x="46178" y="27382"/>
                </a:lnTo>
                <a:lnTo>
                  <a:pt x="44963" y="29624"/>
                </a:lnTo>
                <a:lnTo>
                  <a:pt x="42459" y="37366"/>
                </a:lnTo>
                <a:lnTo>
                  <a:pt x="40896" y="41042"/>
                </a:lnTo>
                <a:lnTo>
                  <a:pt x="39061" y="45081"/>
                </a:lnTo>
                <a:lnTo>
                  <a:pt x="34904" y="51685"/>
                </a:lnTo>
                <a:lnTo>
                  <a:pt x="32685" y="54557"/>
                </a:lnTo>
                <a:lnTo>
                  <a:pt x="31205" y="58060"/>
                </a:lnTo>
                <a:lnTo>
                  <a:pt x="30218" y="61982"/>
                </a:lnTo>
                <a:lnTo>
                  <a:pt x="29561" y="66184"/>
                </a:lnTo>
                <a:lnTo>
                  <a:pt x="28329" y="70574"/>
                </a:lnTo>
                <a:lnTo>
                  <a:pt x="26713" y="75087"/>
                </a:lnTo>
                <a:lnTo>
                  <a:pt x="24842" y="79684"/>
                </a:lnTo>
                <a:lnTo>
                  <a:pt x="22802" y="84335"/>
                </a:lnTo>
                <a:lnTo>
                  <a:pt x="18418" y="93738"/>
                </a:lnTo>
                <a:lnTo>
                  <a:pt x="11487" y="107956"/>
                </a:lnTo>
                <a:lnTo>
                  <a:pt x="9929" y="112709"/>
                </a:lnTo>
                <a:lnTo>
                  <a:pt x="8891" y="117465"/>
                </a:lnTo>
                <a:lnTo>
                  <a:pt x="8199" y="122223"/>
                </a:lnTo>
                <a:lnTo>
                  <a:pt x="6943" y="126982"/>
                </a:lnTo>
                <a:lnTo>
                  <a:pt x="5313" y="131743"/>
                </a:lnTo>
                <a:lnTo>
                  <a:pt x="3432" y="136504"/>
                </a:lnTo>
                <a:lnTo>
                  <a:pt x="2178" y="141266"/>
                </a:lnTo>
                <a:lnTo>
                  <a:pt x="1342" y="146028"/>
                </a:lnTo>
                <a:lnTo>
                  <a:pt x="785" y="150790"/>
                </a:lnTo>
                <a:lnTo>
                  <a:pt x="413" y="155552"/>
                </a:lnTo>
                <a:lnTo>
                  <a:pt x="166" y="160315"/>
                </a:lnTo>
                <a:lnTo>
                  <a:pt x="0" y="165077"/>
                </a:lnTo>
                <a:lnTo>
                  <a:pt x="684" y="169839"/>
                </a:lnTo>
                <a:lnTo>
                  <a:pt x="1934" y="174602"/>
                </a:lnTo>
                <a:lnTo>
                  <a:pt x="3560" y="179364"/>
                </a:lnTo>
                <a:lnTo>
                  <a:pt x="5439" y="183333"/>
                </a:lnTo>
                <a:lnTo>
                  <a:pt x="9643" y="189859"/>
                </a:lnTo>
                <a:lnTo>
                  <a:pt x="14157" y="195406"/>
                </a:lnTo>
                <a:lnTo>
                  <a:pt x="18809" y="200517"/>
                </a:lnTo>
                <a:lnTo>
                  <a:pt x="23522" y="205434"/>
                </a:lnTo>
                <a:lnTo>
                  <a:pt x="25096" y="207857"/>
                </a:lnTo>
                <a:lnTo>
                  <a:pt x="26846" y="212665"/>
                </a:lnTo>
                <a:lnTo>
                  <a:pt x="28900" y="214265"/>
                </a:lnTo>
                <a:lnTo>
                  <a:pt x="31857" y="215331"/>
                </a:lnTo>
                <a:lnTo>
                  <a:pt x="35416" y="216042"/>
                </a:lnTo>
                <a:lnTo>
                  <a:pt x="39376" y="217310"/>
                </a:lnTo>
                <a:lnTo>
                  <a:pt x="43603" y="218949"/>
                </a:lnTo>
                <a:lnTo>
                  <a:pt x="48009" y="220835"/>
                </a:lnTo>
                <a:lnTo>
                  <a:pt x="52533" y="221299"/>
                </a:lnTo>
                <a:lnTo>
                  <a:pt x="57137" y="220815"/>
                </a:lnTo>
                <a:lnTo>
                  <a:pt x="61794" y="219698"/>
                </a:lnTo>
                <a:lnTo>
                  <a:pt x="67280" y="218953"/>
                </a:lnTo>
                <a:lnTo>
                  <a:pt x="73318" y="218457"/>
                </a:lnTo>
                <a:lnTo>
                  <a:pt x="79725" y="218126"/>
                </a:lnTo>
                <a:lnTo>
                  <a:pt x="85584" y="217112"/>
                </a:lnTo>
                <a:lnTo>
                  <a:pt x="91077" y="215642"/>
                </a:lnTo>
                <a:lnTo>
                  <a:pt x="96327" y="213868"/>
                </a:lnTo>
                <a:lnTo>
                  <a:pt x="101414" y="211892"/>
                </a:lnTo>
                <a:lnTo>
                  <a:pt x="106394" y="209781"/>
                </a:lnTo>
                <a:lnTo>
                  <a:pt x="111301" y="207579"/>
                </a:lnTo>
                <a:lnTo>
                  <a:pt x="116159" y="203730"/>
                </a:lnTo>
                <a:lnTo>
                  <a:pt x="120986" y="198783"/>
                </a:lnTo>
                <a:lnTo>
                  <a:pt x="125791" y="193104"/>
                </a:lnTo>
                <a:lnTo>
                  <a:pt x="131376" y="188524"/>
                </a:lnTo>
                <a:lnTo>
                  <a:pt x="137480" y="184677"/>
                </a:lnTo>
                <a:lnTo>
                  <a:pt x="160595" y="172800"/>
                </a:lnTo>
                <a:lnTo>
                  <a:pt x="165691" y="169432"/>
                </a:lnTo>
                <a:lnTo>
                  <a:pt x="170675" y="165599"/>
                </a:lnTo>
                <a:lnTo>
                  <a:pt x="175586" y="161456"/>
                </a:lnTo>
                <a:lnTo>
                  <a:pt x="180448" y="157107"/>
                </a:lnTo>
                <a:lnTo>
                  <a:pt x="190082" y="148041"/>
                </a:lnTo>
                <a:lnTo>
                  <a:pt x="200639" y="137804"/>
                </a:lnTo>
                <a:lnTo>
                  <a:pt x="203500" y="134195"/>
                </a:lnTo>
                <a:lnTo>
                  <a:pt x="206200" y="130201"/>
                </a:lnTo>
                <a:lnTo>
                  <a:pt x="208795" y="125952"/>
                </a:lnTo>
                <a:lnTo>
                  <a:pt x="212112" y="121531"/>
                </a:lnTo>
                <a:lnTo>
                  <a:pt x="215911" y="116996"/>
                </a:lnTo>
                <a:lnTo>
                  <a:pt x="220030" y="112385"/>
                </a:lnTo>
                <a:lnTo>
                  <a:pt x="222777" y="107724"/>
                </a:lnTo>
                <a:lnTo>
                  <a:pt x="224608" y="103029"/>
                </a:lnTo>
                <a:lnTo>
                  <a:pt x="225829" y="98312"/>
                </a:lnTo>
                <a:lnTo>
                  <a:pt x="226642" y="93579"/>
                </a:lnTo>
                <a:lnTo>
                  <a:pt x="227185" y="88837"/>
                </a:lnTo>
                <a:lnTo>
                  <a:pt x="227547" y="84088"/>
                </a:lnTo>
                <a:lnTo>
                  <a:pt x="227788" y="79334"/>
                </a:lnTo>
                <a:lnTo>
                  <a:pt x="228056" y="69819"/>
                </a:lnTo>
                <a:lnTo>
                  <a:pt x="227334" y="65853"/>
                </a:lnTo>
                <a:lnTo>
                  <a:pt x="224415" y="59329"/>
                </a:lnTo>
                <a:lnTo>
                  <a:pt x="211472" y="33814"/>
                </a:lnTo>
                <a:lnTo>
                  <a:pt x="208340" y="29943"/>
                </a:lnTo>
                <a:lnTo>
                  <a:pt x="204665" y="26569"/>
                </a:lnTo>
                <a:lnTo>
                  <a:pt x="200627" y="23526"/>
                </a:lnTo>
                <a:lnTo>
                  <a:pt x="195554" y="20703"/>
                </a:lnTo>
                <a:lnTo>
                  <a:pt x="189790" y="18028"/>
                </a:lnTo>
                <a:lnTo>
                  <a:pt x="183567" y="15450"/>
                </a:lnTo>
                <a:lnTo>
                  <a:pt x="177831" y="12938"/>
                </a:lnTo>
                <a:lnTo>
                  <a:pt x="167224" y="8031"/>
                </a:lnTo>
                <a:lnTo>
                  <a:pt x="152327" y="805"/>
                </a:lnTo>
                <a:lnTo>
                  <a:pt x="147479" y="0"/>
                </a:lnTo>
                <a:lnTo>
                  <a:pt x="142660" y="257"/>
                </a:lnTo>
                <a:lnTo>
                  <a:pt x="137859" y="1222"/>
                </a:lnTo>
                <a:lnTo>
                  <a:pt x="133071" y="1865"/>
                </a:lnTo>
                <a:lnTo>
                  <a:pt x="128292" y="2294"/>
                </a:lnTo>
                <a:lnTo>
                  <a:pt x="123518" y="2580"/>
                </a:lnTo>
                <a:lnTo>
                  <a:pt x="113980" y="2898"/>
                </a:lnTo>
                <a:lnTo>
                  <a:pt x="109215" y="2982"/>
                </a:lnTo>
                <a:lnTo>
                  <a:pt x="104450" y="3833"/>
                </a:lnTo>
                <a:lnTo>
                  <a:pt x="99686" y="5193"/>
                </a:lnTo>
                <a:lnTo>
                  <a:pt x="83280" y="10900"/>
                </a:lnTo>
                <a:lnTo>
                  <a:pt x="76841" y="13080"/>
                </a:lnTo>
                <a:lnTo>
                  <a:pt x="71755" y="15327"/>
                </a:lnTo>
                <a:lnTo>
                  <a:pt x="67570" y="17619"/>
                </a:lnTo>
                <a:lnTo>
                  <a:pt x="63987" y="19940"/>
                </a:lnTo>
                <a:lnTo>
                  <a:pt x="60011" y="22281"/>
                </a:lnTo>
                <a:lnTo>
                  <a:pt x="55772" y="24636"/>
                </a:lnTo>
                <a:lnTo>
                  <a:pt x="51359" y="27000"/>
                </a:lnTo>
                <a:lnTo>
                  <a:pt x="44339" y="31742"/>
                </a:lnTo>
                <a:lnTo>
                  <a:pt x="35389" y="388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8"/>
          <p:cNvSpPr/>
          <p:nvPr/>
        </p:nvSpPr>
        <p:spPr>
          <a:xfrm>
            <a:off x="2237119" y="1521708"/>
            <a:ext cx="227475" cy="361151"/>
          </a:xfrm>
          <a:custGeom>
            <a:avLst/>
            <a:gdLst/>
            <a:ahLst/>
            <a:cxnLst/>
            <a:rect l="0" t="0" r="0" b="0"/>
            <a:pathLst>
              <a:path w="227475" h="361151">
                <a:moveTo>
                  <a:pt x="227474" y="14198"/>
                </a:moveTo>
                <a:lnTo>
                  <a:pt x="227474" y="7348"/>
                </a:lnTo>
                <a:lnTo>
                  <a:pt x="220625" y="212"/>
                </a:lnTo>
                <a:lnTo>
                  <a:pt x="216625" y="0"/>
                </a:lnTo>
                <a:lnTo>
                  <a:pt x="214685" y="764"/>
                </a:lnTo>
                <a:lnTo>
                  <a:pt x="208163" y="4837"/>
                </a:lnTo>
                <a:lnTo>
                  <a:pt x="201203" y="7191"/>
                </a:lnTo>
                <a:lnTo>
                  <a:pt x="193320" y="12563"/>
                </a:lnTo>
                <a:lnTo>
                  <a:pt x="189624" y="14695"/>
                </a:lnTo>
                <a:lnTo>
                  <a:pt x="185572" y="16911"/>
                </a:lnTo>
                <a:lnTo>
                  <a:pt x="178953" y="21489"/>
                </a:lnTo>
                <a:lnTo>
                  <a:pt x="172572" y="26169"/>
                </a:lnTo>
                <a:lnTo>
                  <a:pt x="168648" y="28529"/>
                </a:lnTo>
                <a:lnTo>
                  <a:pt x="164444" y="30896"/>
                </a:lnTo>
                <a:lnTo>
                  <a:pt x="155540" y="35642"/>
                </a:lnTo>
                <a:lnTo>
                  <a:pt x="150943" y="38019"/>
                </a:lnTo>
                <a:lnTo>
                  <a:pt x="146291" y="41191"/>
                </a:lnTo>
                <a:lnTo>
                  <a:pt x="141602" y="44893"/>
                </a:lnTo>
                <a:lnTo>
                  <a:pt x="136889" y="48949"/>
                </a:lnTo>
                <a:lnTo>
                  <a:pt x="132159" y="53240"/>
                </a:lnTo>
                <a:lnTo>
                  <a:pt x="122670" y="62242"/>
                </a:lnTo>
                <a:lnTo>
                  <a:pt x="108403" y="76234"/>
                </a:lnTo>
                <a:lnTo>
                  <a:pt x="103643" y="80162"/>
                </a:lnTo>
                <a:lnTo>
                  <a:pt x="98883" y="83574"/>
                </a:lnTo>
                <a:lnTo>
                  <a:pt x="94122" y="86642"/>
                </a:lnTo>
                <a:lnTo>
                  <a:pt x="89360" y="91069"/>
                </a:lnTo>
                <a:lnTo>
                  <a:pt x="84598" y="96402"/>
                </a:lnTo>
                <a:lnTo>
                  <a:pt x="79836" y="102338"/>
                </a:lnTo>
                <a:lnTo>
                  <a:pt x="75074" y="107883"/>
                </a:lnTo>
                <a:lnTo>
                  <a:pt x="70312" y="113167"/>
                </a:lnTo>
                <a:lnTo>
                  <a:pt x="60787" y="123272"/>
                </a:lnTo>
                <a:lnTo>
                  <a:pt x="51262" y="133054"/>
                </a:lnTo>
                <a:lnTo>
                  <a:pt x="47293" y="137885"/>
                </a:lnTo>
                <a:lnTo>
                  <a:pt x="40767" y="147487"/>
                </a:lnTo>
                <a:lnTo>
                  <a:pt x="37121" y="152270"/>
                </a:lnTo>
                <a:lnTo>
                  <a:pt x="33104" y="157046"/>
                </a:lnTo>
                <a:lnTo>
                  <a:pt x="28838" y="161817"/>
                </a:lnTo>
                <a:lnTo>
                  <a:pt x="25200" y="167379"/>
                </a:lnTo>
                <a:lnTo>
                  <a:pt x="21981" y="173469"/>
                </a:lnTo>
                <a:lnTo>
                  <a:pt x="16288" y="185791"/>
                </a:lnTo>
                <a:lnTo>
                  <a:pt x="11111" y="196559"/>
                </a:lnTo>
                <a:lnTo>
                  <a:pt x="8282" y="206637"/>
                </a:lnTo>
                <a:lnTo>
                  <a:pt x="6230" y="216408"/>
                </a:lnTo>
                <a:lnTo>
                  <a:pt x="2673" y="226042"/>
                </a:lnTo>
                <a:lnTo>
                  <a:pt x="563" y="235615"/>
                </a:lnTo>
                <a:lnTo>
                  <a:pt x="0" y="240391"/>
                </a:lnTo>
                <a:lnTo>
                  <a:pt x="1491" y="249930"/>
                </a:lnTo>
                <a:lnTo>
                  <a:pt x="4006" y="259461"/>
                </a:lnTo>
                <a:lnTo>
                  <a:pt x="5124" y="268989"/>
                </a:lnTo>
                <a:lnTo>
                  <a:pt x="7737" y="278516"/>
                </a:lnTo>
                <a:lnTo>
                  <a:pt x="11545" y="288041"/>
                </a:lnTo>
                <a:lnTo>
                  <a:pt x="15883" y="297567"/>
                </a:lnTo>
                <a:lnTo>
                  <a:pt x="22787" y="308062"/>
                </a:lnTo>
                <a:lnTo>
                  <a:pt x="29611" y="315725"/>
                </a:lnTo>
                <a:lnTo>
                  <a:pt x="40261" y="326847"/>
                </a:lnTo>
                <a:lnTo>
                  <a:pt x="46637" y="332541"/>
                </a:lnTo>
                <a:lnTo>
                  <a:pt x="50560" y="335170"/>
                </a:lnTo>
                <a:lnTo>
                  <a:pt x="54763" y="337717"/>
                </a:lnTo>
                <a:lnTo>
                  <a:pt x="59152" y="339415"/>
                </a:lnTo>
                <a:lnTo>
                  <a:pt x="63666" y="340547"/>
                </a:lnTo>
                <a:lnTo>
                  <a:pt x="68262" y="341301"/>
                </a:lnTo>
                <a:lnTo>
                  <a:pt x="72914" y="342598"/>
                </a:lnTo>
                <a:lnTo>
                  <a:pt x="77603" y="344256"/>
                </a:lnTo>
                <a:lnTo>
                  <a:pt x="82316" y="346156"/>
                </a:lnTo>
                <a:lnTo>
                  <a:pt x="87046" y="347422"/>
                </a:lnTo>
                <a:lnTo>
                  <a:pt x="91787" y="348266"/>
                </a:lnTo>
                <a:lnTo>
                  <a:pt x="96535" y="348828"/>
                </a:lnTo>
                <a:lnTo>
                  <a:pt x="100494" y="349997"/>
                </a:lnTo>
                <a:lnTo>
                  <a:pt x="107009" y="353413"/>
                </a:lnTo>
                <a:lnTo>
                  <a:pt x="112551" y="355460"/>
                </a:lnTo>
                <a:lnTo>
                  <a:pt x="118453" y="356370"/>
                </a:lnTo>
                <a:lnTo>
                  <a:pt x="122250" y="356613"/>
                </a:lnTo>
                <a:lnTo>
                  <a:pt x="126369" y="356774"/>
                </a:lnTo>
                <a:lnTo>
                  <a:pt x="130702" y="357676"/>
                </a:lnTo>
                <a:lnTo>
                  <a:pt x="135178" y="359071"/>
                </a:lnTo>
                <a:lnTo>
                  <a:pt x="139750" y="360794"/>
                </a:lnTo>
                <a:lnTo>
                  <a:pt x="143591" y="361150"/>
                </a:lnTo>
                <a:lnTo>
                  <a:pt x="146946" y="360593"/>
                </a:lnTo>
                <a:lnTo>
                  <a:pt x="149976" y="359428"/>
                </a:lnTo>
                <a:lnTo>
                  <a:pt x="153584" y="358651"/>
                </a:lnTo>
                <a:lnTo>
                  <a:pt x="157577" y="358133"/>
                </a:lnTo>
                <a:lnTo>
                  <a:pt x="170324" y="3570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9"/>
          <p:cNvSpPr/>
          <p:nvPr/>
        </p:nvSpPr>
        <p:spPr>
          <a:xfrm>
            <a:off x="2464593" y="1657375"/>
            <a:ext cx="192883" cy="164282"/>
          </a:xfrm>
          <a:custGeom>
            <a:avLst/>
            <a:gdLst/>
            <a:ahLst/>
            <a:cxnLst/>
            <a:rect l="0" t="0" r="0" b="0"/>
            <a:pathLst>
              <a:path w="192883" h="164282">
                <a:moveTo>
                  <a:pt x="0" y="7118"/>
                </a:moveTo>
                <a:lnTo>
                  <a:pt x="0" y="62"/>
                </a:lnTo>
                <a:lnTo>
                  <a:pt x="3793" y="0"/>
                </a:lnTo>
                <a:lnTo>
                  <a:pt x="4910" y="785"/>
                </a:lnTo>
                <a:lnTo>
                  <a:pt x="5655" y="2103"/>
                </a:lnTo>
                <a:lnTo>
                  <a:pt x="6151" y="3774"/>
                </a:lnTo>
                <a:lnTo>
                  <a:pt x="8819" y="7749"/>
                </a:lnTo>
                <a:lnTo>
                  <a:pt x="12651" y="12161"/>
                </a:lnTo>
                <a:lnTo>
                  <a:pt x="17000" y="16768"/>
                </a:lnTo>
                <a:lnTo>
                  <a:pt x="23911" y="23824"/>
                </a:lnTo>
                <a:lnTo>
                  <a:pt x="26259" y="26987"/>
                </a:lnTo>
                <a:lnTo>
                  <a:pt x="28619" y="30683"/>
                </a:lnTo>
                <a:lnTo>
                  <a:pt x="30986" y="34734"/>
                </a:lnTo>
                <a:lnTo>
                  <a:pt x="34151" y="39023"/>
                </a:lnTo>
                <a:lnTo>
                  <a:pt x="37849" y="43469"/>
                </a:lnTo>
                <a:lnTo>
                  <a:pt x="41901" y="48021"/>
                </a:lnTo>
                <a:lnTo>
                  <a:pt x="46190" y="51849"/>
                </a:lnTo>
                <a:lnTo>
                  <a:pt x="50637" y="55195"/>
                </a:lnTo>
                <a:lnTo>
                  <a:pt x="55190" y="58220"/>
                </a:lnTo>
                <a:lnTo>
                  <a:pt x="59812" y="61823"/>
                </a:lnTo>
                <a:lnTo>
                  <a:pt x="64481" y="65813"/>
                </a:lnTo>
                <a:lnTo>
                  <a:pt x="69181" y="70061"/>
                </a:lnTo>
                <a:lnTo>
                  <a:pt x="78637" y="79013"/>
                </a:lnTo>
                <a:lnTo>
                  <a:pt x="83381" y="83623"/>
                </a:lnTo>
                <a:lnTo>
                  <a:pt x="88131" y="87490"/>
                </a:lnTo>
                <a:lnTo>
                  <a:pt x="92885" y="90862"/>
                </a:lnTo>
                <a:lnTo>
                  <a:pt x="97643" y="93904"/>
                </a:lnTo>
                <a:lnTo>
                  <a:pt x="102401" y="97519"/>
                </a:lnTo>
                <a:lnTo>
                  <a:pt x="107162" y="101517"/>
                </a:lnTo>
                <a:lnTo>
                  <a:pt x="111922" y="105769"/>
                </a:lnTo>
                <a:lnTo>
                  <a:pt x="117478" y="109398"/>
                </a:lnTo>
                <a:lnTo>
                  <a:pt x="123562" y="112611"/>
                </a:lnTo>
                <a:lnTo>
                  <a:pt x="130000" y="115547"/>
                </a:lnTo>
                <a:lnTo>
                  <a:pt x="135085" y="118298"/>
                </a:lnTo>
                <a:lnTo>
                  <a:pt x="139270" y="120925"/>
                </a:lnTo>
                <a:lnTo>
                  <a:pt x="142853" y="123471"/>
                </a:lnTo>
                <a:lnTo>
                  <a:pt x="146829" y="126756"/>
                </a:lnTo>
                <a:lnTo>
                  <a:pt x="151067" y="130533"/>
                </a:lnTo>
                <a:lnTo>
                  <a:pt x="155480" y="134638"/>
                </a:lnTo>
                <a:lnTo>
                  <a:pt x="159216" y="137375"/>
                </a:lnTo>
                <a:lnTo>
                  <a:pt x="162500" y="139200"/>
                </a:lnTo>
                <a:lnTo>
                  <a:pt x="168266" y="142021"/>
                </a:lnTo>
                <a:lnTo>
                  <a:pt x="173475" y="145921"/>
                </a:lnTo>
                <a:lnTo>
                  <a:pt x="178435" y="150300"/>
                </a:lnTo>
                <a:lnTo>
                  <a:pt x="180870" y="152579"/>
                </a:lnTo>
                <a:lnTo>
                  <a:pt x="183286" y="154098"/>
                </a:lnTo>
                <a:lnTo>
                  <a:pt x="188088" y="155787"/>
                </a:lnTo>
                <a:lnTo>
                  <a:pt x="191461" y="156737"/>
                </a:lnTo>
                <a:lnTo>
                  <a:pt x="191935" y="157664"/>
                </a:lnTo>
                <a:lnTo>
                  <a:pt x="192250" y="159076"/>
                </a:lnTo>
                <a:lnTo>
                  <a:pt x="192882" y="164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0"/>
          <p:cNvSpPr/>
          <p:nvPr/>
        </p:nvSpPr>
        <p:spPr>
          <a:xfrm>
            <a:off x="2514600" y="1650206"/>
            <a:ext cx="142876" cy="161194"/>
          </a:xfrm>
          <a:custGeom>
            <a:avLst/>
            <a:gdLst/>
            <a:ahLst/>
            <a:cxnLst/>
            <a:rect l="0" t="0" r="0" b="0"/>
            <a:pathLst>
              <a:path w="142876" h="161194">
                <a:moveTo>
                  <a:pt x="142875" y="0"/>
                </a:moveTo>
                <a:lnTo>
                  <a:pt x="139082" y="3792"/>
                </a:lnTo>
                <a:lnTo>
                  <a:pt x="137171" y="4909"/>
                </a:lnTo>
                <a:lnTo>
                  <a:pt x="132932" y="6151"/>
                </a:lnTo>
                <a:lnTo>
                  <a:pt x="130690" y="8069"/>
                </a:lnTo>
                <a:lnTo>
                  <a:pt x="128401" y="10936"/>
                </a:lnTo>
                <a:lnTo>
                  <a:pt x="126082" y="14434"/>
                </a:lnTo>
                <a:lnTo>
                  <a:pt x="123742" y="17560"/>
                </a:lnTo>
                <a:lnTo>
                  <a:pt x="121388" y="20438"/>
                </a:lnTo>
                <a:lnTo>
                  <a:pt x="119025" y="23150"/>
                </a:lnTo>
                <a:lnTo>
                  <a:pt x="115863" y="26546"/>
                </a:lnTo>
                <a:lnTo>
                  <a:pt x="108115" y="34552"/>
                </a:lnTo>
                <a:lnTo>
                  <a:pt x="104620" y="38910"/>
                </a:lnTo>
                <a:lnTo>
                  <a:pt x="101497" y="43402"/>
                </a:lnTo>
                <a:lnTo>
                  <a:pt x="98620" y="47985"/>
                </a:lnTo>
                <a:lnTo>
                  <a:pt x="95115" y="52627"/>
                </a:lnTo>
                <a:lnTo>
                  <a:pt x="91192" y="57310"/>
                </a:lnTo>
                <a:lnTo>
                  <a:pt x="86988" y="62019"/>
                </a:lnTo>
                <a:lnTo>
                  <a:pt x="78084" y="71485"/>
                </a:lnTo>
                <a:lnTo>
                  <a:pt x="73487" y="76231"/>
                </a:lnTo>
                <a:lnTo>
                  <a:pt x="68835" y="81777"/>
                </a:lnTo>
                <a:lnTo>
                  <a:pt x="64146" y="87855"/>
                </a:lnTo>
                <a:lnTo>
                  <a:pt x="59433" y="94289"/>
                </a:lnTo>
                <a:lnTo>
                  <a:pt x="54703" y="100166"/>
                </a:lnTo>
                <a:lnTo>
                  <a:pt x="49962" y="105671"/>
                </a:lnTo>
                <a:lnTo>
                  <a:pt x="45214" y="110928"/>
                </a:lnTo>
                <a:lnTo>
                  <a:pt x="35705" y="121003"/>
                </a:lnTo>
                <a:lnTo>
                  <a:pt x="30947" y="125913"/>
                </a:lnTo>
                <a:lnTo>
                  <a:pt x="26187" y="129979"/>
                </a:lnTo>
                <a:lnTo>
                  <a:pt x="21427" y="133484"/>
                </a:lnTo>
                <a:lnTo>
                  <a:pt x="16666" y="136614"/>
                </a:lnTo>
                <a:lnTo>
                  <a:pt x="12698" y="139495"/>
                </a:lnTo>
                <a:lnTo>
                  <a:pt x="9259" y="142209"/>
                </a:lnTo>
                <a:lnTo>
                  <a:pt x="6172" y="144812"/>
                </a:lnTo>
                <a:lnTo>
                  <a:pt x="4115" y="147342"/>
                </a:lnTo>
                <a:lnTo>
                  <a:pt x="2743" y="149821"/>
                </a:lnTo>
                <a:lnTo>
                  <a:pt x="160" y="156733"/>
                </a:lnTo>
                <a:lnTo>
                  <a:pt x="31" y="161193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1"/>
          <p:cNvSpPr/>
          <p:nvPr/>
        </p:nvSpPr>
        <p:spPr>
          <a:xfrm>
            <a:off x="2714625" y="1735931"/>
            <a:ext cx="128588" cy="4117"/>
          </a:xfrm>
          <a:custGeom>
            <a:avLst/>
            <a:gdLst/>
            <a:ahLst/>
            <a:cxnLst/>
            <a:rect l="0" t="0" r="0" b="0"/>
            <a:pathLst>
              <a:path w="128588" h="411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9943" y="3792"/>
                </a:lnTo>
                <a:lnTo>
                  <a:pt x="12978" y="4116"/>
                </a:lnTo>
                <a:lnTo>
                  <a:pt x="16590" y="3537"/>
                </a:lnTo>
                <a:lnTo>
                  <a:pt x="20585" y="2358"/>
                </a:lnTo>
                <a:lnTo>
                  <a:pt x="24835" y="1572"/>
                </a:lnTo>
                <a:lnTo>
                  <a:pt x="29257" y="1048"/>
                </a:lnTo>
                <a:lnTo>
                  <a:pt x="33792" y="699"/>
                </a:lnTo>
                <a:lnTo>
                  <a:pt x="38403" y="466"/>
                </a:lnTo>
                <a:lnTo>
                  <a:pt x="47759" y="207"/>
                </a:lnTo>
                <a:lnTo>
                  <a:pt x="90490" y="5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2"/>
          <p:cNvSpPr/>
          <p:nvPr/>
        </p:nvSpPr>
        <p:spPr>
          <a:xfrm>
            <a:off x="2928937" y="1636013"/>
            <a:ext cx="211851" cy="135608"/>
          </a:xfrm>
          <a:custGeom>
            <a:avLst/>
            <a:gdLst/>
            <a:ahLst/>
            <a:cxnLst/>
            <a:rect l="0" t="0" r="0" b="0"/>
            <a:pathLst>
              <a:path w="211851" h="135608">
                <a:moveTo>
                  <a:pt x="0" y="21337"/>
                </a:moveTo>
                <a:lnTo>
                  <a:pt x="3792" y="17544"/>
                </a:lnTo>
                <a:lnTo>
                  <a:pt x="5703" y="16427"/>
                </a:lnTo>
                <a:lnTo>
                  <a:pt x="9943" y="15186"/>
                </a:lnTo>
                <a:lnTo>
                  <a:pt x="14474" y="14634"/>
                </a:lnTo>
                <a:lnTo>
                  <a:pt x="16793" y="14487"/>
                </a:lnTo>
                <a:lnTo>
                  <a:pt x="19926" y="13595"/>
                </a:lnTo>
                <a:lnTo>
                  <a:pt x="23603" y="12207"/>
                </a:lnTo>
                <a:lnTo>
                  <a:pt x="27642" y="10488"/>
                </a:lnTo>
                <a:lnTo>
                  <a:pt x="31922" y="9341"/>
                </a:lnTo>
                <a:lnTo>
                  <a:pt x="36362" y="8577"/>
                </a:lnTo>
                <a:lnTo>
                  <a:pt x="40910" y="8068"/>
                </a:lnTo>
                <a:lnTo>
                  <a:pt x="45530" y="6934"/>
                </a:lnTo>
                <a:lnTo>
                  <a:pt x="50197" y="5385"/>
                </a:lnTo>
                <a:lnTo>
                  <a:pt x="54896" y="3559"/>
                </a:lnTo>
                <a:lnTo>
                  <a:pt x="58822" y="2341"/>
                </a:lnTo>
                <a:lnTo>
                  <a:pt x="65302" y="988"/>
                </a:lnTo>
                <a:lnTo>
                  <a:pt x="69728" y="627"/>
                </a:lnTo>
                <a:lnTo>
                  <a:pt x="75060" y="386"/>
                </a:lnTo>
                <a:lnTo>
                  <a:pt x="93144" y="0"/>
                </a:lnTo>
                <a:lnTo>
                  <a:pt x="97020" y="762"/>
                </a:lnTo>
                <a:lnTo>
                  <a:pt x="101193" y="2064"/>
                </a:lnTo>
                <a:lnTo>
                  <a:pt x="105562" y="3726"/>
                </a:lnTo>
                <a:lnTo>
                  <a:pt x="109268" y="4834"/>
                </a:lnTo>
                <a:lnTo>
                  <a:pt x="115503" y="6064"/>
                </a:lnTo>
                <a:lnTo>
                  <a:pt x="120920" y="8728"/>
                </a:lnTo>
                <a:lnTo>
                  <a:pt x="123476" y="10550"/>
                </a:lnTo>
                <a:lnTo>
                  <a:pt x="125180" y="12558"/>
                </a:lnTo>
                <a:lnTo>
                  <a:pt x="126316" y="14690"/>
                </a:lnTo>
                <a:lnTo>
                  <a:pt x="127073" y="16906"/>
                </a:lnTo>
                <a:lnTo>
                  <a:pt x="126784" y="19176"/>
                </a:lnTo>
                <a:lnTo>
                  <a:pt x="125798" y="21484"/>
                </a:lnTo>
                <a:lnTo>
                  <a:pt x="124346" y="23816"/>
                </a:lnTo>
                <a:lnTo>
                  <a:pt x="122585" y="26958"/>
                </a:lnTo>
                <a:lnTo>
                  <a:pt x="118512" y="34683"/>
                </a:lnTo>
                <a:lnTo>
                  <a:pt x="116314" y="38172"/>
                </a:lnTo>
                <a:lnTo>
                  <a:pt x="114055" y="41291"/>
                </a:lnTo>
                <a:lnTo>
                  <a:pt x="111755" y="44165"/>
                </a:lnTo>
                <a:lnTo>
                  <a:pt x="109429" y="46874"/>
                </a:lnTo>
                <a:lnTo>
                  <a:pt x="107084" y="49474"/>
                </a:lnTo>
                <a:lnTo>
                  <a:pt x="104727" y="52001"/>
                </a:lnTo>
                <a:lnTo>
                  <a:pt x="102362" y="53686"/>
                </a:lnTo>
                <a:lnTo>
                  <a:pt x="97617" y="55558"/>
                </a:lnTo>
                <a:lnTo>
                  <a:pt x="94447" y="56851"/>
                </a:lnTo>
                <a:lnTo>
                  <a:pt x="90746" y="58507"/>
                </a:lnTo>
                <a:lnTo>
                  <a:pt x="86691" y="60404"/>
                </a:lnTo>
                <a:lnTo>
                  <a:pt x="83988" y="62463"/>
                </a:lnTo>
                <a:lnTo>
                  <a:pt x="82186" y="64629"/>
                </a:lnTo>
                <a:lnTo>
                  <a:pt x="79293" y="70017"/>
                </a:lnTo>
                <a:lnTo>
                  <a:pt x="79850" y="70459"/>
                </a:lnTo>
                <a:lnTo>
                  <a:pt x="82584" y="70950"/>
                </a:lnTo>
                <a:lnTo>
                  <a:pt x="88587" y="71226"/>
                </a:lnTo>
                <a:lnTo>
                  <a:pt x="95392" y="71308"/>
                </a:lnTo>
                <a:lnTo>
                  <a:pt x="97726" y="70526"/>
                </a:lnTo>
                <a:lnTo>
                  <a:pt x="102436" y="67540"/>
                </a:lnTo>
                <a:lnTo>
                  <a:pt x="106391" y="66426"/>
                </a:lnTo>
                <a:lnTo>
                  <a:pt x="111408" y="65684"/>
                </a:lnTo>
                <a:lnTo>
                  <a:pt x="117135" y="65189"/>
                </a:lnTo>
                <a:lnTo>
                  <a:pt x="122540" y="64859"/>
                </a:lnTo>
                <a:lnTo>
                  <a:pt x="132779" y="64492"/>
                </a:lnTo>
                <a:lnTo>
                  <a:pt x="147468" y="64286"/>
                </a:lnTo>
                <a:lnTo>
                  <a:pt x="152287" y="65051"/>
                </a:lnTo>
                <a:lnTo>
                  <a:pt x="157087" y="66354"/>
                </a:lnTo>
                <a:lnTo>
                  <a:pt x="161875" y="68017"/>
                </a:lnTo>
                <a:lnTo>
                  <a:pt x="165860" y="69919"/>
                </a:lnTo>
                <a:lnTo>
                  <a:pt x="172405" y="74150"/>
                </a:lnTo>
                <a:lnTo>
                  <a:pt x="176056" y="75595"/>
                </a:lnTo>
                <a:lnTo>
                  <a:pt x="180077" y="76559"/>
                </a:lnTo>
                <a:lnTo>
                  <a:pt x="184345" y="77202"/>
                </a:lnTo>
                <a:lnTo>
                  <a:pt x="187984" y="78424"/>
                </a:lnTo>
                <a:lnTo>
                  <a:pt x="194144" y="81898"/>
                </a:lnTo>
                <a:lnTo>
                  <a:pt x="197692" y="83936"/>
                </a:lnTo>
                <a:lnTo>
                  <a:pt x="205867" y="88317"/>
                </a:lnTo>
                <a:lnTo>
                  <a:pt x="208682" y="90596"/>
                </a:lnTo>
                <a:lnTo>
                  <a:pt x="210559" y="92910"/>
                </a:lnTo>
                <a:lnTo>
                  <a:pt x="211810" y="95246"/>
                </a:lnTo>
                <a:lnTo>
                  <a:pt x="211850" y="97597"/>
                </a:lnTo>
                <a:lnTo>
                  <a:pt x="211084" y="99958"/>
                </a:lnTo>
                <a:lnTo>
                  <a:pt x="209779" y="102326"/>
                </a:lnTo>
                <a:lnTo>
                  <a:pt x="208115" y="104698"/>
                </a:lnTo>
                <a:lnTo>
                  <a:pt x="206212" y="107073"/>
                </a:lnTo>
                <a:lnTo>
                  <a:pt x="204150" y="109451"/>
                </a:lnTo>
                <a:lnTo>
                  <a:pt x="202775" y="111829"/>
                </a:lnTo>
                <a:lnTo>
                  <a:pt x="201858" y="114209"/>
                </a:lnTo>
                <a:lnTo>
                  <a:pt x="201247" y="116589"/>
                </a:lnTo>
                <a:lnTo>
                  <a:pt x="200046" y="118969"/>
                </a:lnTo>
                <a:lnTo>
                  <a:pt x="198452" y="121350"/>
                </a:lnTo>
                <a:lnTo>
                  <a:pt x="196595" y="123731"/>
                </a:lnTo>
                <a:lnTo>
                  <a:pt x="193769" y="125318"/>
                </a:lnTo>
                <a:lnTo>
                  <a:pt x="190298" y="126376"/>
                </a:lnTo>
                <a:lnTo>
                  <a:pt x="186397" y="127082"/>
                </a:lnTo>
                <a:lnTo>
                  <a:pt x="179945" y="129982"/>
                </a:lnTo>
                <a:lnTo>
                  <a:pt x="177113" y="131867"/>
                </a:lnTo>
                <a:lnTo>
                  <a:pt x="171851" y="133961"/>
                </a:lnTo>
                <a:lnTo>
                  <a:pt x="166865" y="134892"/>
                </a:lnTo>
                <a:lnTo>
                  <a:pt x="162004" y="135306"/>
                </a:lnTo>
                <a:lnTo>
                  <a:pt x="157198" y="135489"/>
                </a:lnTo>
                <a:lnTo>
                  <a:pt x="151437" y="135607"/>
                </a:lnTo>
                <a:lnTo>
                  <a:pt x="148532" y="133507"/>
                </a:lnTo>
                <a:lnTo>
                  <a:pt x="142875" y="1284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3"/>
          <p:cNvSpPr/>
          <p:nvPr/>
        </p:nvSpPr>
        <p:spPr>
          <a:xfrm>
            <a:off x="3200400" y="1571625"/>
            <a:ext cx="156708" cy="264319"/>
          </a:xfrm>
          <a:custGeom>
            <a:avLst/>
            <a:gdLst/>
            <a:ahLst/>
            <a:cxnLst/>
            <a:rect l="0" t="0" r="0" b="0"/>
            <a:pathLst>
              <a:path w="156708" h="264319">
                <a:moveTo>
                  <a:pt x="0" y="0"/>
                </a:moveTo>
                <a:lnTo>
                  <a:pt x="21283" y="0"/>
                </a:lnTo>
                <a:lnTo>
                  <a:pt x="25301" y="793"/>
                </a:lnTo>
                <a:lnTo>
                  <a:pt x="29567" y="2116"/>
                </a:lnTo>
                <a:lnTo>
                  <a:pt x="33999" y="3792"/>
                </a:lnTo>
                <a:lnTo>
                  <a:pt x="38541" y="5703"/>
                </a:lnTo>
                <a:lnTo>
                  <a:pt x="43156" y="7770"/>
                </a:lnTo>
                <a:lnTo>
                  <a:pt x="52518" y="12185"/>
                </a:lnTo>
                <a:lnTo>
                  <a:pt x="76217" y="23849"/>
                </a:lnTo>
                <a:lnTo>
                  <a:pt x="80974" y="27012"/>
                </a:lnTo>
                <a:lnTo>
                  <a:pt x="85732" y="30708"/>
                </a:lnTo>
                <a:lnTo>
                  <a:pt x="90492" y="34759"/>
                </a:lnTo>
                <a:lnTo>
                  <a:pt x="95253" y="38254"/>
                </a:lnTo>
                <a:lnTo>
                  <a:pt x="100014" y="41377"/>
                </a:lnTo>
                <a:lnTo>
                  <a:pt x="104776" y="44253"/>
                </a:lnTo>
                <a:lnTo>
                  <a:pt x="109538" y="47758"/>
                </a:lnTo>
                <a:lnTo>
                  <a:pt x="114300" y="51683"/>
                </a:lnTo>
                <a:lnTo>
                  <a:pt x="119063" y="55886"/>
                </a:lnTo>
                <a:lnTo>
                  <a:pt x="128587" y="64790"/>
                </a:lnTo>
                <a:lnTo>
                  <a:pt x="133350" y="69387"/>
                </a:lnTo>
                <a:lnTo>
                  <a:pt x="137319" y="74039"/>
                </a:lnTo>
                <a:lnTo>
                  <a:pt x="140758" y="78728"/>
                </a:lnTo>
                <a:lnTo>
                  <a:pt x="143845" y="83441"/>
                </a:lnTo>
                <a:lnTo>
                  <a:pt x="146696" y="88171"/>
                </a:lnTo>
                <a:lnTo>
                  <a:pt x="149391" y="92912"/>
                </a:lnTo>
                <a:lnTo>
                  <a:pt x="151981" y="97660"/>
                </a:lnTo>
                <a:lnTo>
                  <a:pt x="153708" y="102413"/>
                </a:lnTo>
                <a:lnTo>
                  <a:pt x="154859" y="107169"/>
                </a:lnTo>
                <a:lnTo>
                  <a:pt x="155627" y="111927"/>
                </a:lnTo>
                <a:lnTo>
                  <a:pt x="156139" y="117480"/>
                </a:lnTo>
                <a:lnTo>
                  <a:pt x="156480" y="123564"/>
                </a:lnTo>
                <a:lnTo>
                  <a:pt x="156707" y="130001"/>
                </a:lnTo>
                <a:lnTo>
                  <a:pt x="156065" y="135880"/>
                </a:lnTo>
                <a:lnTo>
                  <a:pt x="154843" y="141386"/>
                </a:lnTo>
                <a:lnTo>
                  <a:pt x="151369" y="152532"/>
                </a:lnTo>
                <a:lnTo>
                  <a:pt x="147179" y="165423"/>
                </a:lnTo>
                <a:lnTo>
                  <a:pt x="144157" y="171400"/>
                </a:lnTo>
                <a:lnTo>
                  <a:pt x="140554" y="176973"/>
                </a:lnTo>
                <a:lnTo>
                  <a:pt x="136565" y="182276"/>
                </a:lnTo>
                <a:lnTo>
                  <a:pt x="131524" y="188192"/>
                </a:lnTo>
                <a:lnTo>
                  <a:pt x="125783" y="194517"/>
                </a:lnTo>
                <a:lnTo>
                  <a:pt x="113847" y="207102"/>
                </a:lnTo>
                <a:lnTo>
                  <a:pt x="103251" y="217987"/>
                </a:lnTo>
                <a:lnTo>
                  <a:pt x="98202" y="222318"/>
                </a:lnTo>
                <a:lnTo>
                  <a:pt x="93249" y="225999"/>
                </a:lnTo>
                <a:lnTo>
                  <a:pt x="88360" y="229248"/>
                </a:lnTo>
                <a:lnTo>
                  <a:pt x="83513" y="233000"/>
                </a:lnTo>
                <a:lnTo>
                  <a:pt x="78694" y="237089"/>
                </a:lnTo>
                <a:lnTo>
                  <a:pt x="69899" y="245073"/>
                </a:lnTo>
                <a:lnTo>
                  <a:pt x="63346" y="251267"/>
                </a:lnTo>
                <a:lnTo>
                  <a:pt x="60487" y="253236"/>
                </a:lnTo>
                <a:lnTo>
                  <a:pt x="57787" y="254549"/>
                </a:lnTo>
                <a:lnTo>
                  <a:pt x="55193" y="255424"/>
                </a:lnTo>
                <a:lnTo>
                  <a:pt x="53464" y="256801"/>
                </a:lnTo>
                <a:lnTo>
                  <a:pt x="52311" y="258513"/>
                </a:lnTo>
                <a:lnTo>
                  <a:pt x="51543" y="260448"/>
                </a:lnTo>
                <a:lnTo>
                  <a:pt x="50237" y="261738"/>
                </a:lnTo>
                <a:lnTo>
                  <a:pt x="48572" y="262598"/>
                </a:lnTo>
                <a:lnTo>
                  <a:pt x="42862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4"/>
          <p:cNvSpPr/>
          <p:nvPr/>
        </p:nvSpPr>
        <p:spPr>
          <a:xfrm>
            <a:off x="3429134" y="1535906"/>
            <a:ext cx="114167" cy="278607"/>
          </a:xfrm>
          <a:custGeom>
            <a:avLst/>
            <a:gdLst/>
            <a:ahLst/>
            <a:cxnLst/>
            <a:rect l="0" t="0" r="0" b="0"/>
            <a:pathLst>
              <a:path w="114167" h="278607">
                <a:moveTo>
                  <a:pt x="85591" y="0"/>
                </a:moveTo>
                <a:lnTo>
                  <a:pt x="85591" y="10642"/>
                </a:lnTo>
                <a:lnTo>
                  <a:pt x="84797" y="12651"/>
                </a:lnTo>
                <a:lnTo>
                  <a:pt x="79887" y="20064"/>
                </a:lnTo>
                <a:lnTo>
                  <a:pt x="77820" y="23695"/>
                </a:lnTo>
                <a:lnTo>
                  <a:pt x="75648" y="27703"/>
                </a:lnTo>
                <a:lnTo>
                  <a:pt x="72612" y="31962"/>
                </a:lnTo>
                <a:lnTo>
                  <a:pt x="69000" y="36389"/>
                </a:lnTo>
                <a:lnTo>
                  <a:pt x="65006" y="40928"/>
                </a:lnTo>
                <a:lnTo>
                  <a:pt x="60754" y="46335"/>
                </a:lnTo>
                <a:lnTo>
                  <a:pt x="56333" y="52321"/>
                </a:lnTo>
                <a:lnTo>
                  <a:pt x="51798" y="58693"/>
                </a:lnTo>
                <a:lnTo>
                  <a:pt x="47187" y="64529"/>
                </a:lnTo>
                <a:lnTo>
                  <a:pt x="42526" y="70007"/>
                </a:lnTo>
                <a:lnTo>
                  <a:pt x="37831" y="75246"/>
                </a:lnTo>
                <a:lnTo>
                  <a:pt x="33113" y="81120"/>
                </a:lnTo>
                <a:lnTo>
                  <a:pt x="28381" y="87418"/>
                </a:lnTo>
                <a:lnTo>
                  <a:pt x="23638" y="93997"/>
                </a:lnTo>
                <a:lnTo>
                  <a:pt x="19683" y="100765"/>
                </a:lnTo>
                <a:lnTo>
                  <a:pt x="16252" y="107658"/>
                </a:lnTo>
                <a:lnTo>
                  <a:pt x="13171" y="114634"/>
                </a:lnTo>
                <a:lnTo>
                  <a:pt x="10323" y="121666"/>
                </a:lnTo>
                <a:lnTo>
                  <a:pt x="5043" y="135830"/>
                </a:lnTo>
                <a:lnTo>
                  <a:pt x="3317" y="142941"/>
                </a:lnTo>
                <a:lnTo>
                  <a:pt x="2167" y="150062"/>
                </a:lnTo>
                <a:lnTo>
                  <a:pt x="1400" y="157192"/>
                </a:lnTo>
                <a:lnTo>
                  <a:pt x="888" y="163532"/>
                </a:lnTo>
                <a:lnTo>
                  <a:pt x="548" y="169346"/>
                </a:lnTo>
                <a:lnTo>
                  <a:pt x="320" y="174810"/>
                </a:lnTo>
                <a:lnTo>
                  <a:pt x="67" y="187231"/>
                </a:lnTo>
                <a:lnTo>
                  <a:pt x="0" y="193876"/>
                </a:lnTo>
                <a:lnTo>
                  <a:pt x="749" y="199895"/>
                </a:lnTo>
                <a:lnTo>
                  <a:pt x="2042" y="205494"/>
                </a:lnTo>
                <a:lnTo>
                  <a:pt x="3698" y="210815"/>
                </a:lnTo>
                <a:lnTo>
                  <a:pt x="5595" y="215950"/>
                </a:lnTo>
                <a:lnTo>
                  <a:pt x="7654" y="220960"/>
                </a:lnTo>
                <a:lnTo>
                  <a:pt x="9820" y="225888"/>
                </a:lnTo>
                <a:lnTo>
                  <a:pt x="12852" y="229967"/>
                </a:lnTo>
                <a:lnTo>
                  <a:pt x="16461" y="233480"/>
                </a:lnTo>
                <a:lnTo>
                  <a:pt x="20454" y="236616"/>
                </a:lnTo>
                <a:lnTo>
                  <a:pt x="23910" y="240294"/>
                </a:lnTo>
                <a:lnTo>
                  <a:pt x="27008" y="244333"/>
                </a:lnTo>
                <a:lnTo>
                  <a:pt x="29866" y="248614"/>
                </a:lnTo>
                <a:lnTo>
                  <a:pt x="33360" y="252261"/>
                </a:lnTo>
                <a:lnTo>
                  <a:pt x="37276" y="255487"/>
                </a:lnTo>
                <a:lnTo>
                  <a:pt x="41475" y="258430"/>
                </a:lnTo>
                <a:lnTo>
                  <a:pt x="45068" y="260393"/>
                </a:lnTo>
                <a:lnTo>
                  <a:pt x="48256" y="261702"/>
                </a:lnTo>
                <a:lnTo>
                  <a:pt x="51176" y="262574"/>
                </a:lnTo>
                <a:lnTo>
                  <a:pt x="54710" y="263949"/>
                </a:lnTo>
                <a:lnTo>
                  <a:pt x="58654" y="265660"/>
                </a:lnTo>
                <a:lnTo>
                  <a:pt x="62870" y="267594"/>
                </a:lnTo>
                <a:lnTo>
                  <a:pt x="68062" y="268883"/>
                </a:lnTo>
                <a:lnTo>
                  <a:pt x="73905" y="269743"/>
                </a:lnTo>
                <a:lnTo>
                  <a:pt x="80182" y="270316"/>
                </a:lnTo>
                <a:lnTo>
                  <a:pt x="85160" y="271492"/>
                </a:lnTo>
                <a:lnTo>
                  <a:pt x="89272" y="273070"/>
                </a:lnTo>
                <a:lnTo>
                  <a:pt x="92808" y="274915"/>
                </a:lnTo>
                <a:lnTo>
                  <a:pt x="95958" y="276145"/>
                </a:lnTo>
                <a:lnTo>
                  <a:pt x="98852" y="276966"/>
                </a:lnTo>
                <a:lnTo>
                  <a:pt x="101576" y="277512"/>
                </a:lnTo>
                <a:lnTo>
                  <a:pt x="104185" y="277877"/>
                </a:lnTo>
                <a:lnTo>
                  <a:pt x="106718" y="278120"/>
                </a:lnTo>
                <a:lnTo>
                  <a:pt x="114166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5"/>
          <p:cNvSpPr/>
          <p:nvPr/>
        </p:nvSpPr>
        <p:spPr>
          <a:xfrm>
            <a:off x="3607593" y="1657350"/>
            <a:ext cx="142876" cy="135732"/>
          </a:xfrm>
          <a:custGeom>
            <a:avLst/>
            <a:gdLst/>
            <a:ahLst/>
            <a:cxnLst/>
            <a:rect l="0" t="0" r="0" b="0"/>
            <a:pathLst>
              <a:path w="142876" h="135732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7" y="14473"/>
                </a:lnTo>
                <a:lnTo>
                  <a:pt x="3793" y="16792"/>
                </a:lnTo>
                <a:lnTo>
                  <a:pt x="4910" y="19132"/>
                </a:lnTo>
                <a:lnTo>
                  <a:pt x="5655" y="21486"/>
                </a:lnTo>
                <a:lnTo>
                  <a:pt x="6151" y="23849"/>
                </a:lnTo>
                <a:lnTo>
                  <a:pt x="7276" y="27011"/>
                </a:lnTo>
                <a:lnTo>
                  <a:pt x="8819" y="30708"/>
                </a:lnTo>
                <a:lnTo>
                  <a:pt x="10642" y="34759"/>
                </a:lnTo>
                <a:lnTo>
                  <a:pt x="12651" y="38254"/>
                </a:lnTo>
                <a:lnTo>
                  <a:pt x="14784" y="41377"/>
                </a:lnTo>
                <a:lnTo>
                  <a:pt x="17000" y="44254"/>
                </a:lnTo>
                <a:lnTo>
                  <a:pt x="20065" y="47758"/>
                </a:lnTo>
                <a:lnTo>
                  <a:pt x="23695" y="51683"/>
                </a:lnTo>
                <a:lnTo>
                  <a:pt x="37136" y="65595"/>
                </a:lnTo>
                <a:lnTo>
                  <a:pt x="48751" y="77291"/>
                </a:lnTo>
                <a:lnTo>
                  <a:pt x="53138" y="80896"/>
                </a:lnTo>
                <a:lnTo>
                  <a:pt x="57650" y="84093"/>
                </a:lnTo>
                <a:lnTo>
                  <a:pt x="62246" y="87018"/>
                </a:lnTo>
                <a:lnTo>
                  <a:pt x="66104" y="89762"/>
                </a:lnTo>
                <a:lnTo>
                  <a:pt x="69470" y="92385"/>
                </a:lnTo>
                <a:lnTo>
                  <a:pt x="72507" y="94927"/>
                </a:lnTo>
                <a:lnTo>
                  <a:pt x="76119" y="98210"/>
                </a:lnTo>
                <a:lnTo>
                  <a:pt x="84366" y="106090"/>
                </a:lnTo>
                <a:lnTo>
                  <a:pt x="88788" y="109620"/>
                </a:lnTo>
                <a:lnTo>
                  <a:pt x="93323" y="112768"/>
                </a:lnTo>
                <a:lnTo>
                  <a:pt x="97935" y="115659"/>
                </a:lnTo>
                <a:lnTo>
                  <a:pt x="102596" y="118381"/>
                </a:lnTo>
                <a:lnTo>
                  <a:pt x="107291" y="120989"/>
                </a:lnTo>
                <a:lnTo>
                  <a:pt x="112009" y="123522"/>
                </a:lnTo>
                <a:lnTo>
                  <a:pt x="116742" y="125210"/>
                </a:lnTo>
                <a:lnTo>
                  <a:pt x="121484" y="126336"/>
                </a:lnTo>
                <a:lnTo>
                  <a:pt x="126233" y="127086"/>
                </a:lnTo>
                <a:lnTo>
                  <a:pt x="130193" y="128380"/>
                </a:lnTo>
                <a:lnTo>
                  <a:pt x="133627" y="130037"/>
                </a:lnTo>
                <a:lnTo>
                  <a:pt x="142875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6"/>
          <p:cNvSpPr/>
          <p:nvPr/>
        </p:nvSpPr>
        <p:spPr>
          <a:xfrm>
            <a:off x="3636168" y="1643062"/>
            <a:ext cx="114301" cy="157164"/>
          </a:xfrm>
          <a:custGeom>
            <a:avLst/>
            <a:gdLst/>
            <a:ahLst/>
            <a:cxnLst/>
            <a:rect l="0" t="0" r="0" b="0"/>
            <a:pathLst>
              <a:path w="114301" h="157164">
                <a:moveTo>
                  <a:pt x="114300" y="0"/>
                </a:moveTo>
                <a:lnTo>
                  <a:pt x="114300" y="3792"/>
                </a:lnTo>
                <a:lnTo>
                  <a:pt x="113507" y="4910"/>
                </a:lnTo>
                <a:lnTo>
                  <a:pt x="112184" y="5654"/>
                </a:lnTo>
                <a:lnTo>
                  <a:pt x="110508" y="6151"/>
                </a:lnTo>
                <a:lnTo>
                  <a:pt x="109390" y="7276"/>
                </a:lnTo>
                <a:lnTo>
                  <a:pt x="108646" y="8819"/>
                </a:lnTo>
                <a:lnTo>
                  <a:pt x="108149" y="10642"/>
                </a:lnTo>
                <a:lnTo>
                  <a:pt x="106231" y="12651"/>
                </a:lnTo>
                <a:lnTo>
                  <a:pt x="103364" y="14784"/>
                </a:lnTo>
                <a:lnTo>
                  <a:pt x="99866" y="17000"/>
                </a:lnTo>
                <a:lnTo>
                  <a:pt x="96740" y="19271"/>
                </a:lnTo>
                <a:lnTo>
                  <a:pt x="93862" y="21578"/>
                </a:lnTo>
                <a:lnTo>
                  <a:pt x="91150" y="23911"/>
                </a:lnTo>
                <a:lnTo>
                  <a:pt x="88548" y="27053"/>
                </a:lnTo>
                <a:lnTo>
                  <a:pt x="86019" y="30735"/>
                </a:lnTo>
                <a:lnTo>
                  <a:pt x="83540" y="34778"/>
                </a:lnTo>
                <a:lnTo>
                  <a:pt x="81093" y="39060"/>
                </a:lnTo>
                <a:lnTo>
                  <a:pt x="76258" y="48052"/>
                </a:lnTo>
                <a:lnTo>
                  <a:pt x="73064" y="53466"/>
                </a:lnTo>
                <a:lnTo>
                  <a:pt x="65281" y="65831"/>
                </a:lnTo>
                <a:lnTo>
                  <a:pt x="60983" y="71669"/>
                </a:lnTo>
                <a:lnTo>
                  <a:pt x="56531" y="77148"/>
                </a:lnTo>
                <a:lnTo>
                  <a:pt x="51975" y="82388"/>
                </a:lnTo>
                <a:lnTo>
                  <a:pt x="47350" y="87469"/>
                </a:lnTo>
                <a:lnTo>
                  <a:pt x="37978" y="97348"/>
                </a:lnTo>
                <a:lnTo>
                  <a:pt x="34050" y="102205"/>
                </a:lnTo>
                <a:lnTo>
                  <a:pt x="30638" y="107030"/>
                </a:lnTo>
                <a:lnTo>
                  <a:pt x="27569" y="111835"/>
                </a:lnTo>
                <a:lnTo>
                  <a:pt x="23936" y="116625"/>
                </a:lnTo>
                <a:lnTo>
                  <a:pt x="19926" y="121407"/>
                </a:lnTo>
                <a:lnTo>
                  <a:pt x="15665" y="126181"/>
                </a:lnTo>
                <a:lnTo>
                  <a:pt x="12825" y="130159"/>
                </a:lnTo>
                <a:lnTo>
                  <a:pt x="10931" y="133604"/>
                </a:lnTo>
                <a:lnTo>
                  <a:pt x="9669" y="136694"/>
                </a:lnTo>
                <a:lnTo>
                  <a:pt x="8827" y="139548"/>
                </a:lnTo>
                <a:lnTo>
                  <a:pt x="8266" y="142245"/>
                </a:lnTo>
                <a:lnTo>
                  <a:pt x="7892" y="144836"/>
                </a:lnTo>
                <a:lnTo>
                  <a:pt x="6849" y="147357"/>
                </a:lnTo>
                <a:lnTo>
                  <a:pt x="5360" y="149832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7"/>
          <p:cNvSpPr/>
          <p:nvPr/>
        </p:nvSpPr>
        <p:spPr>
          <a:xfrm>
            <a:off x="3800475" y="1721643"/>
            <a:ext cx="92869" cy="7145"/>
          </a:xfrm>
          <a:custGeom>
            <a:avLst/>
            <a:gdLst/>
            <a:ahLst/>
            <a:cxnLst/>
            <a:rect l="0" t="0" r="0" b="0"/>
            <a:pathLst>
              <a:path w="92869" h="7145">
                <a:moveTo>
                  <a:pt x="0" y="0"/>
                </a:moveTo>
                <a:lnTo>
                  <a:pt x="79856" y="0"/>
                </a:lnTo>
                <a:lnTo>
                  <a:pt x="82606" y="794"/>
                </a:lnTo>
                <a:lnTo>
                  <a:pt x="85233" y="2117"/>
                </a:lnTo>
                <a:lnTo>
                  <a:pt x="9286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98"/>
          <p:cNvSpPr/>
          <p:nvPr/>
        </p:nvSpPr>
        <p:spPr>
          <a:xfrm>
            <a:off x="3964781" y="1593169"/>
            <a:ext cx="170993" cy="192671"/>
          </a:xfrm>
          <a:custGeom>
            <a:avLst/>
            <a:gdLst/>
            <a:ahLst/>
            <a:cxnLst/>
            <a:rect l="0" t="0" r="0" b="0"/>
            <a:pathLst>
              <a:path w="170993" h="192671">
                <a:moveTo>
                  <a:pt x="0" y="21318"/>
                </a:moveTo>
                <a:lnTo>
                  <a:pt x="0" y="17526"/>
                </a:lnTo>
                <a:lnTo>
                  <a:pt x="794" y="16409"/>
                </a:lnTo>
                <a:lnTo>
                  <a:pt x="2117" y="15664"/>
                </a:lnTo>
                <a:lnTo>
                  <a:pt x="5703" y="14836"/>
                </a:lnTo>
                <a:lnTo>
                  <a:pt x="9943" y="14468"/>
                </a:lnTo>
                <a:lnTo>
                  <a:pt x="12978" y="13577"/>
                </a:lnTo>
                <a:lnTo>
                  <a:pt x="16590" y="12188"/>
                </a:lnTo>
                <a:lnTo>
                  <a:pt x="20585" y="10469"/>
                </a:lnTo>
                <a:lnTo>
                  <a:pt x="29257" y="6442"/>
                </a:lnTo>
                <a:lnTo>
                  <a:pt x="33792" y="4257"/>
                </a:lnTo>
                <a:lnTo>
                  <a:pt x="38403" y="2800"/>
                </a:lnTo>
                <a:lnTo>
                  <a:pt x="43065" y="1829"/>
                </a:lnTo>
                <a:lnTo>
                  <a:pt x="47760" y="1182"/>
                </a:lnTo>
                <a:lnTo>
                  <a:pt x="52477" y="750"/>
                </a:lnTo>
                <a:lnTo>
                  <a:pt x="57210" y="462"/>
                </a:lnTo>
                <a:lnTo>
                  <a:pt x="66701" y="143"/>
                </a:lnTo>
                <a:lnTo>
                  <a:pt x="76212" y="0"/>
                </a:lnTo>
                <a:lnTo>
                  <a:pt x="80176" y="756"/>
                </a:lnTo>
                <a:lnTo>
                  <a:pt x="83614" y="2054"/>
                </a:lnTo>
                <a:lnTo>
                  <a:pt x="90343" y="5612"/>
                </a:lnTo>
                <a:lnTo>
                  <a:pt x="98625" y="9840"/>
                </a:lnTo>
                <a:lnTo>
                  <a:pt x="101469" y="12078"/>
                </a:lnTo>
                <a:lnTo>
                  <a:pt x="103364" y="14365"/>
                </a:lnTo>
                <a:lnTo>
                  <a:pt x="104628" y="16682"/>
                </a:lnTo>
                <a:lnTo>
                  <a:pt x="106033" y="21374"/>
                </a:lnTo>
                <a:lnTo>
                  <a:pt x="106657" y="26899"/>
                </a:lnTo>
                <a:lnTo>
                  <a:pt x="106823" y="30595"/>
                </a:lnTo>
                <a:lnTo>
                  <a:pt x="106934" y="34646"/>
                </a:lnTo>
                <a:lnTo>
                  <a:pt x="106214" y="38935"/>
                </a:lnTo>
                <a:lnTo>
                  <a:pt x="104941" y="43381"/>
                </a:lnTo>
                <a:lnTo>
                  <a:pt x="103298" y="47933"/>
                </a:lnTo>
                <a:lnTo>
                  <a:pt x="99821" y="52555"/>
                </a:lnTo>
                <a:lnTo>
                  <a:pt x="95123" y="57224"/>
                </a:lnTo>
                <a:lnTo>
                  <a:pt x="89609" y="61924"/>
                </a:lnTo>
                <a:lnTo>
                  <a:pt x="85139" y="65851"/>
                </a:lnTo>
                <a:lnTo>
                  <a:pt x="78057" y="72332"/>
                </a:lnTo>
                <a:lnTo>
                  <a:pt x="74262" y="75171"/>
                </a:lnTo>
                <a:lnTo>
                  <a:pt x="70146" y="77857"/>
                </a:lnTo>
                <a:lnTo>
                  <a:pt x="65814" y="80442"/>
                </a:lnTo>
                <a:lnTo>
                  <a:pt x="61338" y="82959"/>
                </a:lnTo>
                <a:lnTo>
                  <a:pt x="52133" y="87872"/>
                </a:lnTo>
                <a:lnTo>
                  <a:pt x="48248" y="90294"/>
                </a:lnTo>
                <a:lnTo>
                  <a:pt x="44866" y="92702"/>
                </a:lnTo>
                <a:lnTo>
                  <a:pt x="41817" y="95101"/>
                </a:lnTo>
                <a:lnTo>
                  <a:pt x="38990" y="96700"/>
                </a:lnTo>
                <a:lnTo>
                  <a:pt x="33733" y="98477"/>
                </a:lnTo>
                <a:lnTo>
                  <a:pt x="29028" y="99774"/>
                </a:lnTo>
                <a:lnTo>
                  <a:pt x="34289" y="99883"/>
                </a:lnTo>
                <a:lnTo>
                  <a:pt x="43021" y="99896"/>
                </a:lnTo>
                <a:lnTo>
                  <a:pt x="46143" y="99103"/>
                </a:lnTo>
                <a:lnTo>
                  <a:pt x="49018" y="97781"/>
                </a:lnTo>
                <a:lnTo>
                  <a:pt x="51729" y="96106"/>
                </a:lnTo>
                <a:lnTo>
                  <a:pt x="55123" y="94989"/>
                </a:lnTo>
                <a:lnTo>
                  <a:pt x="58974" y="94245"/>
                </a:lnTo>
                <a:lnTo>
                  <a:pt x="63128" y="93748"/>
                </a:lnTo>
                <a:lnTo>
                  <a:pt x="68279" y="93417"/>
                </a:lnTo>
                <a:lnTo>
                  <a:pt x="74094" y="93197"/>
                </a:lnTo>
                <a:lnTo>
                  <a:pt x="80353" y="93050"/>
                </a:lnTo>
                <a:lnTo>
                  <a:pt x="86112" y="93745"/>
                </a:lnTo>
                <a:lnTo>
                  <a:pt x="91539" y="95003"/>
                </a:lnTo>
                <a:lnTo>
                  <a:pt x="96745" y="96635"/>
                </a:lnTo>
                <a:lnTo>
                  <a:pt x="102597" y="97723"/>
                </a:lnTo>
                <a:lnTo>
                  <a:pt x="108879" y="98449"/>
                </a:lnTo>
                <a:lnTo>
                  <a:pt x="115448" y="98932"/>
                </a:lnTo>
                <a:lnTo>
                  <a:pt x="121416" y="100048"/>
                </a:lnTo>
                <a:lnTo>
                  <a:pt x="126981" y="101586"/>
                </a:lnTo>
                <a:lnTo>
                  <a:pt x="132279" y="103405"/>
                </a:lnTo>
                <a:lnTo>
                  <a:pt x="137398" y="105412"/>
                </a:lnTo>
                <a:lnTo>
                  <a:pt x="142399" y="107543"/>
                </a:lnTo>
                <a:lnTo>
                  <a:pt x="147320" y="109757"/>
                </a:lnTo>
                <a:lnTo>
                  <a:pt x="151394" y="112028"/>
                </a:lnTo>
                <a:lnTo>
                  <a:pt x="154905" y="114335"/>
                </a:lnTo>
                <a:lnTo>
                  <a:pt x="158039" y="116667"/>
                </a:lnTo>
                <a:lnTo>
                  <a:pt x="160922" y="119015"/>
                </a:lnTo>
                <a:lnTo>
                  <a:pt x="166242" y="123741"/>
                </a:lnTo>
                <a:lnTo>
                  <a:pt x="167977" y="126112"/>
                </a:lnTo>
                <a:lnTo>
                  <a:pt x="169907" y="130864"/>
                </a:lnTo>
                <a:lnTo>
                  <a:pt x="170421" y="134036"/>
                </a:lnTo>
                <a:lnTo>
                  <a:pt x="170764" y="137739"/>
                </a:lnTo>
                <a:lnTo>
                  <a:pt x="170992" y="141794"/>
                </a:lnTo>
                <a:lnTo>
                  <a:pt x="170351" y="145292"/>
                </a:lnTo>
                <a:lnTo>
                  <a:pt x="167522" y="151295"/>
                </a:lnTo>
                <a:lnTo>
                  <a:pt x="164863" y="154007"/>
                </a:lnTo>
                <a:lnTo>
                  <a:pt x="161502" y="156608"/>
                </a:lnTo>
                <a:lnTo>
                  <a:pt x="157674" y="159137"/>
                </a:lnTo>
                <a:lnTo>
                  <a:pt x="154329" y="161616"/>
                </a:lnTo>
                <a:lnTo>
                  <a:pt x="151304" y="164062"/>
                </a:lnTo>
                <a:lnTo>
                  <a:pt x="148495" y="166487"/>
                </a:lnTo>
                <a:lnTo>
                  <a:pt x="145034" y="168897"/>
                </a:lnTo>
                <a:lnTo>
                  <a:pt x="141139" y="171298"/>
                </a:lnTo>
                <a:lnTo>
                  <a:pt x="136955" y="173692"/>
                </a:lnTo>
                <a:lnTo>
                  <a:pt x="131785" y="176082"/>
                </a:lnTo>
                <a:lnTo>
                  <a:pt x="125956" y="178469"/>
                </a:lnTo>
                <a:lnTo>
                  <a:pt x="119690" y="180854"/>
                </a:lnTo>
                <a:lnTo>
                  <a:pt x="113924" y="182444"/>
                </a:lnTo>
                <a:lnTo>
                  <a:pt x="108493" y="183504"/>
                </a:lnTo>
                <a:lnTo>
                  <a:pt x="103285" y="184211"/>
                </a:lnTo>
                <a:lnTo>
                  <a:pt x="98226" y="185476"/>
                </a:lnTo>
                <a:lnTo>
                  <a:pt x="93265" y="187113"/>
                </a:lnTo>
                <a:lnTo>
                  <a:pt x="88370" y="188998"/>
                </a:lnTo>
                <a:lnTo>
                  <a:pt x="84313" y="190255"/>
                </a:lnTo>
                <a:lnTo>
                  <a:pt x="80815" y="191092"/>
                </a:lnTo>
                <a:lnTo>
                  <a:pt x="77689" y="191651"/>
                </a:lnTo>
                <a:lnTo>
                  <a:pt x="74018" y="192023"/>
                </a:lnTo>
                <a:lnTo>
                  <a:pt x="69983" y="192272"/>
                </a:lnTo>
                <a:lnTo>
                  <a:pt x="62060" y="192547"/>
                </a:lnTo>
                <a:lnTo>
                  <a:pt x="55892" y="192670"/>
                </a:lnTo>
                <a:lnTo>
                  <a:pt x="53137" y="191909"/>
                </a:lnTo>
                <a:lnTo>
                  <a:pt x="47958" y="188947"/>
                </a:lnTo>
                <a:lnTo>
                  <a:pt x="42862" y="1856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9"/>
          <p:cNvSpPr/>
          <p:nvPr/>
        </p:nvSpPr>
        <p:spPr>
          <a:xfrm>
            <a:off x="4143375" y="1550193"/>
            <a:ext cx="149858" cy="250033"/>
          </a:xfrm>
          <a:custGeom>
            <a:avLst/>
            <a:gdLst/>
            <a:ahLst/>
            <a:cxnLst/>
            <a:rect l="0" t="0" r="0" b="0"/>
            <a:pathLst>
              <a:path w="149858" h="250033">
                <a:moveTo>
                  <a:pt x="0" y="0"/>
                </a:moveTo>
                <a:lnTo>
                  <a:pt x="10641" y="0"/>
                </a:lnTo>
                <a:lnTo>
                  <a:pt x="12651" y="794"/>
                </a:lnTo>
                <a:lnTo>
                  <a:pt x="17000" y="3793"/>
                </a:lnTo>
                <a:lnTo>
                  <a:pt x="20064" y="4910"/>
                </a:lnTo>
                <a:lnTo>
                  <a:pt x="23695" y="5655"/>
                </a:lnTo>
                <a:lnTo>
                  <a:pt x="27702" y="6151"/>
                </a:lnTo>
                <a:lnTo>
                  <a:pt x="32756" y="7276"/>
                </a:lnTo>
                <a:lnTo>
                  <a:pt x="38506" y="8819"/>
                </a:lnTo>
                <a:lnTo>
                  <a:pt x="44720" y="10642"/>
                </a:lnTo>
                <a:lnTo>
                  <a:pt x="49657" y="13445"/>
                </a:lnTo>
                <a:lnTo>
                  <a:pt x="53742" y="16901"/>
                </a:lnTo>
                <a:lnTo>
                  <a:pt x="57259" y="20792"/>
                </a:lnTo>
                <a:lnTo>
                  <a:pt x="61192" y="24180"/>
                </a:lnTo>
                <a:lnTo>
                  <a:pt x="65400" y="27233"/>
                </a:lnTo>
                <a:lnTo>
                  <a:pt x="87354" y="41627"/>
                </a:lnTo>
                <a:lnTo>
                  <a:pt x="93161" y="46008"/>
                </a:lnTo>
                <a:lnTo>
                  <a:pt x="98620" y="50516"/>
                </a:lnTo>
                <a:lnTo>
                  <a:pt x="103846" y="55109"/>
                </a:lnTo>
                <a:lnTo>
                  <a:pt x="108918" y="59758"/>
                </a:lnTo>
                <a:lnTo>
                  <a:pt x="118787" y="69157"/>
                </a:lnTo>
                <a:lnTo>
                  <a:pt x="133268" y="83374"/>
                </a:lnTo>
                <a:lnTo>
                  <a:pt x="137264" y="88920"/>
                </a:lnTo>
                <a:lnTo>
                  <a:pt x="140722" y="94999"/>
                </a:lnTo>
                <a:lnTo>
                  <a:pt x="143821" y="101433"/>
                </a:lnTo>
                <a:lnTo>
                  <a:pt x="145887" y="107309"/>
                </a:lnTo>
                <a:lnTo>
                  <a:pt x="147264" y="112815"/>
                </a:lnTo>
                <a:lnTo>
                  <a:pt x="148182" y="118072"/>
                </a:lnTo>
                <a:lnTo>
                  <a:pt x="148794" y="123165"/>
                </a:lnTo>
                <a:lnTo>
                  <a:pt x="149202" y="128148"/>
                </a:lnTo>
                <a:lnTo>
                  <a:pt x="149474" y="133057"/>
                </a:lnTo>
                <a:lnTo>
                  <a:pt x="149776" y="142745"/>
                </a:lnTo>
                <a:lnTo>
                  <a:pt x="149857" y="147551"/>
                </a:lnTo>
                <a:lnTo>
                  <a:pt x="149117" y="153136"/>
                </a:lnTo>
                <a:lnTo>
                  <a:pt x="147830" y="159241"/>
                </a:lnTo>
                <a:lnTo>
                  <a:pt x="146178" y="165692"/>
                </a:lnTo>
                <a:lnTo>
                  <a:pt x="143489" y="171580"/>
                </a:lnTo>
                <a:lnTo>
                  <a:pt x="140110" y="177093"/>
                </a:lnTo>
                <a:lnTo>
                  <a:pt x="136269" y="182356"/>
                </a:lnTo>
                <a:lnTo>
                  <a:pt x="132121" y="187452"/>
                </a:lnTo>
                <a:lnTo>
                  <a:pt x="127768" y="192437"/>
                </a:lnTo>
                <a:lnTo>
                  <a:pt x="123278" y="197348"/>
                </a:lnTo>
                <a:lnTo>
                  <a:pt x="114056" y="207037"/>
                </a:lnTo>
                <a:lnTo>
                  <a:pt x="109375" y="211844"/>
                </a:lnTo>
                <a:lnTo>
                  <a:pt x="104666" y="215842"/>
                </a:lnTo>
                <a:lnTo>
                  <a:pt x="99940" y="219301"/>
                </a:lnTo>
                <a:lnTo>
                  <a:pt x="95202" y="222401"/>
                </a:lnTo>
                <a:lnTo>
                  <a:pt x="90455" y="225261"/>
                </a:lnTo>
                <a:lnTo>
                  <a:pt x="85703" y="227962"/>
                </a:lnTo>
                <a:lnTo>
                  <a:pt x="80948" y="230556"/>
                </a:lnTo>
                <a:lnTo>
                  <a:pt x="76984" y="233079"/>
                </a:lnTo>
                <a:lnTo>
                  <a:pt x="73547" y="235555"/>
                </a:lnTo>
                <a:lnTo>
                  <a:pt x="70463" y="237999"/>
                </a:lnTo>
                <a:lnTo>
                  <a:pt x="66819" y="240422"/>
                </a:lnTo>
                <a:lnTo>
                  <a:pt x="62802" y="242832"/>
                </a:lnTo>
                <a:lnTo>
                  <a:pt x="52534" y="248609"/>
                </a:lnTo>
                <a:lnTo>
                  <a:pt x="49012" y="249400"/>
                </a:lnTo>
                <a:lnTo>
                  <a:pt x="42862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0"/>
          <p:cNvSpPr/>
          <p:nvPr/>
        </p:nvSpPr>
        <p:spPr>
          <a:xfrm>
            <a:off x="4536281" y="1643063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20792" y="14287"/>
                </a:lnTo>
                <a:lnTo>
                  <a:pt x="24180" y="12699"/>
                </a:lnTo>
                <a:lnTo>
                  <a:pt x="27232" y="10053"/>
                </a:lnTo>
                <a:lnTo>
                  <a:pt x="30061" y="6702"/>
                </a:lnTo>
                <a:lnTo>
                  <a:pt x="34328" y="4468"/>
                </a:lnTo>
                <a:lnTo>
                  <a:pt x="39554" y="2978"/>
                </a:lnTo>
                <a:lnTo>
                  <a:pt x="45419" y="1985"/>
                </a:lnTo>
                <a:lnTo>
                  <a:pt x="51711" y="1323"/>
                </a:lnTo>
                <a:lnTo>
                  <a:pt x="58287" y="882"/>
                </a:lnTo>
                <a:lnTo>
                  <a:pt x="71149" y="391"/>
                </a:lnTo>
                <a:lnTo>
                  <a:pt x="88108" y="115"/>
                </a:lnTo>
                <a:lnTo>
                  <a:pt x="147541" y="0"/>
                </a:lnTo>
                <a:lnTo>
                  <a:pt x="151542" y="794"/>
                </a:lnTo>
                <a:lnTo>
                  <a:pt x="155003" y="2116"/>
                </a:lnTo>
                <a:lnTo>
                  <a:pt x="158104" y="3792"/>
                </a:lnTo>
                <a:lnTo>
                  <a:pt x="160965" y="4909"/>
                </a:lnTo>
                <a:lnTo>
                  <a:pt x="163667" y="5653"/>
                </a:lnTo>
                <a:lnTo>
                  <a:pt x="17145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1"/>
          <p:cNvSpPr/>
          <p:nvPr/>
        </p:nvSpPr>
        <p:spPr>
          <a:xfrm>
            <a:off x="4607718" y="1571625"/>
            <a:ext cx="71439" cy="171451"/>
          </a:xfrm>
          <a:custGeom>
            <a:avLst/>
            <a:gdLst/>
            <a:ahLst/>
            <a:cxnLst/>
            <a:rect l="0" t="0" r="0" b="0"/>
            <a:pathLst>
              <a:path w="71439" h="171451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7276" y="12185"/>
                </a:lnTo>
                <a:lnTo>
                  <a:pt x="8819" y="14473"/>
                </a:lnTo>
                <a:lnTo>
                  <a:pt x="10642" y="16792"/>
                </a:lnTo>
                <a:lnTo>
                  <a:pt x="12651" y="19926"/>
                </a:lnTo>
                <a:lnTo>
                  <a:pt x="14784" y="23602"/>
                </a:lnTo>
                <a:lnTo>
                  <a:pt x="17000" y="27641"/>
                </a:lnTo>
                <a:lnTo>
                  <a:pt x="18477" y="31921"/>
                </a:lnTo>
                <a:lnTo>
                  <a:pt x="19462" y="36362"/>
                </a:lnTo>
                <a:lnTo>
                  <a:pt x="20119" y="40910"/>
                </a:lnTo>
                <a:lnTo>
                  <a:pt x="21350" y="45529"/>
                </a:lnTo>
                <a:lnTo>
                  <a:pt x="22965" y="50196"/>
                </a:lnTo>
                <a:lnTo>
                  <a:pt x="24835" y="54895"/>
                </a:lnTo>
                <a:lnTo>
                  <a:pt x="26082" y="59615"/>
                </a:lnTo>
                <a:lnTo>
                  <a:pt x="26913" y="64350"/>
                </a:lnTo>
                <a:lnTo>
                  <a:pt x="27467" y="69094"/>
                </a:lnTo>
                <a:lnTo>
                  <a:pt x="28630" y="73050"/>
                </a:lnTo>
                <a:lnTo>
                  <a:pt x="30200" y="76481"/>
                </a:lnTo>
                <a:lnTo>
                  <a:pt x="32039" y="79562"/>
                </a:lnTo>
                <a:lnTo>
                  <a:pt x="33266" y="83204"/>
                </a:lnTo>
                <a:lnTo>
                  <a:pt x="34083" y="87219"/>
                </a:lnTo>
                <a:lnTo>
                  <a:pt x="34629" y="91483"/>
                </a:lnTo>
                <a:lnTo>
                  <a:pt x="35786" y="95914"/>
                </a:lnTo>
                <a:lnTo>
                  <a:pt x="37351" y="100455"/>
                </a:lnTo>
                <a:lnTo>
                  <a:pt x="39189" y="105070"/>
                </a:lnTo>
                <a:lnTo>
                  <a:pt x="40413" y="108940"/>
                </a:lnTo>
                <a:lnTo>
                  <a:pt x="41230" y="112314"/>
                </a:lnTo>
                <a:lnTo>
                  <a:pt x="41774" y="115357"/>
                </a:lnTo>
                <a:lnTo>
                  <a:pt x="42931" y="118973"/>
                </a:lnTo>
                <a:lnTo>
                  <a:pt x="44496" y="122972"/>
                </a:lnTo>
                <a:lnTo>
                  <a:pt x="46333" y="127225"/>
                </a:lnTo>
                <a:lnTo>
                  <a:pt x="48351" y="130854"/>
                </a:lnTo>
                <a:lnTo>
                  <a:pt x="50491" y="134067"/>
                </a:lnTo>
                <a:lnTo>
                  <a:pt x="52710" y="137003"/>
                </a:lnTo>
                <a:lnTo>
                  <a:pt x="54190" y="139754"/>
                </a:lnTo>
                <a:lnTo>
                  <a:pt x="55835" y="144927"/>
                </a:lnTo>
                <a:lnTo>
                  <a:pt x="57067" y="147418"/>
                </a:lnTo>
                <a:lnTo>
                  <a:pt x="58682" y="149872"/>
                </a:lnTo>
                <a:lnTo>
                  <a:pt x="60553" y="152302"/>
                </a:lnTo>
                <a:lnTo>
                  <a:pt x="62631" y="157119"/>
                </a:lnTo>
                <a:lnTo>
                  <a:pt x="63966" y="162886"/>
                </a:lnTo>
                <a:lnTo>
                  <a:pt x="64869" y="164153"/>
                </a:lnTo>
                <a:lnTo>
                  <a:pt x="66265" y="165792"/>
                </a:lnTo>
                <a:lnTo>
                  <a:pt x="7143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2"/>
          <p:cNvSpPr/>
          <p:nvPr/>
        </p:nvSpPr>
        <p:spPr>
          <a:xfrm>
            <a:off x="4793456" y="1557337"/>
            <a:ext cx="35720" cy="192882"/>
          </a:xfrm>
          <a:custGeom>
            <a:avLst/>
            <a:gdLst/>
            <a:ahLst/>
            <a:cxnLst/>
            <a:rect l="0" t="0" r="0" b="0"/>
            <a:pathLst>
              <a:path w="35720" h="19288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7275" y="13445"/>
                </a:lnTo>
                <a:lnTo>
                  <a:pt x="8819" y="16901"/>
                </a:lnTo>
                <a:lnTo>
                  <a:pt x="10642" y="20792"/>
                </a:lnTo>
                <a:lnTo>
                  <a:pt x="11857" y="24974"/>
                </a:lnTo>
                <a:lnTo>
                  <a:pt x="12667" y="29349"/>
                </a:lnTo>
                <a:lnTo>
                  <a:pt x="13207" y="33854"/>
                </a:lnTo>
                <a:lnTo>
                  <a:pt x="13568" y="37650"/>
                </a:lnTo>
                <a:lnTo>
                  <a:pt x="13807" y="40975"/>
                </a:lnTo>
                <a:lnTo>
                  <a:pt x="13967" y="43986"/>
                </a:lnTo>
                <a:lnTo>
                  <a:pt x="14867" y="48374"/>
                </a:lnTo>
                <a:lnTo>
                  <a:pt x="16262" y="53680"/>
                </a:lnTo>
                <a:lnTo>
                  <a:pt x="17985" y="59599"/>
                </a:lnTo>
                <a:lnTo>
                  <a:pt x="19133" y="65133"/>
                </a:lnTo>
                <a:lnTo>
                  <a:pt x="19900" y="70409"/>
                </a:lnTo>
                <a:lnTo>
                  <a:pt x="20410" y="75515"/>
                </a:lnTo>
                <a:lnTo>
                  <a:pt x="20750" y="80506"/>
                </a:lnTo>
                <a:lnTo>
                  <a:pt x="20977" y="85420"/>
                </a:lnTo>
                <a:lnTo>
                  <a:pt x="21229" y="95115"/>
                </a:lnTo>
                <a:lnTo>
                  <a:pt x="21431" y="166269"/>
                </a:lnTo>
                <a:lnTo>
                  <a:pt x="22225" y="168790"/>
                </a:lnTo>
                <a:lnTo>
                  <a:pt x="23548" y="171264"/>
                </a:lnTo>
                <a:lnTo>
                  <a:pt x="25223" y="173707"/>
                </a:lnTo>
                <a:lnTo>
                  <a:pt x="26341" y="176130"/>
                </a:lnTo>
                <a:lnTo>
                  <a:pt x="27085" y="178539"/>
                </a:lnTo>
                <a:lnTo>
                  <a:pt x="28281" y="184315"/>
                </a:lnTo>
                <a:lnTo>
                  <a:pt x="28488" y="189108"/>
                </a:lnTo>
                <a:lnTo>
                  <a:pt x="29310" y="190366"/>
                </a:lnTo>
                <a:lnTo>
                  <a:pt x="30653" y="191205"/>
                </a:lnTo>
                <a:lnTo>
                  <a:pt x="35719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3"/>
          <p:cNvSpPr/>
          <p:nvPr/>
        </p:nvSpPr>
        <p:spPr>
          <a:xfrm>
            <a:off x="4900646" y="1528762"/>
            <a:ext cx="205696" cy="182431"/>
          </a:xfrm>
          <a:custGeom>
            <a:avLst/>
            <a:gdLst/>
            <a:ahLst/>
            <a:cxnLst/>
            <a:rect l="0" t="0" r="0" b="0"/>
            <a:pathLst>
              <a:path w="205696" h="182431">
                <a:moveTo>
                  <a:pt x="35685" y="21431"/>
                </a:moveTo>
                <a:lnTo>
                  <a:pt x="25043" y="32073"/>
                </a:lnTo>
                <a:lnTo>
                  <a:pt x="23828" y="34082"/>
                </a:lnTo>
                <a:lnTo>
                  <a:pt x="21324" y="41496"/>
                </a:lnTo>
                <a:lnTo>
                  <a:pt x="19761" y="45126"/>
                </a:lnTo>
                <a:lnTo>
                  <a:pt x="17925" y="49134"/>
                </a:lnTo>
                <a:lnTo>
                  <a:pt x="16701" y="52600"/>
                </a:lnTo>
                <a:lnTo>
                  <a:pt x="15886" y="55704"/>
                </a:lnTo>
                <a:lnTo>
                  <a:pt x="15341" y="58567"/>
                </a:lnTo>
                <a:lnTo>
                  <a:pt x="14185" y="62064"/>
                </a:lnTo>
                <a:lnTo>
                  <a:pt x="12620" y="65982"/>
                </a:lnTo>
                <a:lnTo>
                  <a:pt x="10784" y="70182"/>
                </a:lnTo>
                <a:lnTo>
                  <a:pt x="6626" y="79082"/>
                </a:lnTo>
                <a:lnTo>
                  <a:pt x="4406" y="83677"/>
                </a:lnTo>
                <a:lnTo>
                  <a:pt x="2926" y="88329"/>
                </a:lnTo>
                <a:lnTo>
                  <a:pt x="1940" y="93017"/>
                </a:lnTo>
                <a:lnTo>
                  <a:pt x="1282" y="97730"/>
                </a:lnTo>
                <a:lnTo>
                  <a:pt x="843" y="102460"/>
                </a:lnTo>
                <a:lnTo>
                  <a:pt x="551" y="107200"/>
                </a:lnTo>
                <a:lnTo>
                  <a:pt x="226" y="115907"/>
                </a:lnTo>
                <a:lnTo>
                  <a:pt x="81" y="122423"/>
                </a:lnTo>
                <a:lnTo>
                  <a:pt x="0" y="134346"/>
                </a:lnTo>
                <a:lnTo>
                  <a:pt x="783" y="137982"/>
                </a:lnTo>
                <a:lnTo>
                  <a:pt x="2098" y="141201"/>
                </a:lnTo>
                <a:lnTo>
                  <a:pt x="5676" y="146894"/>
                </a:lnTo>
                <a:lnTo>
                  <a:pt x="9912" y="152069"/>
                </a:lnTo>
                <a:lnTo>
                  <a:pt x="14441" y="157016"/>
                </a:lnTo>
                <a:lnTo>
                  <a:pt x="21453" y="164263"/>
                </a:lnTo>
                <a:lnTo>
                  <a:pt x="30933" y="173823"/>
                </a:lnTo>
                <a:lnTo>
                  <a:pt x="34105" y="175413"/>
                </a:lnTo>
                <a:lnTo>
                  <a:pt x="37806" y="176473"/>
                </a:lnTo>
                <a:lnTo>
                  <a:pt x="41862" y="177180"/>
                </a:lnTo>
                <a:lnTo>
                  <a:pt x="46153" y="178445"/>
                </a:lnTo>
                <a:lnTo>
                  <a:pt x="50601" y="180082"/>
                </a:lnTo>
                <a:lnTo>
                  <a:pt x="55154" y="181967"/>
                </a:lnTo>
                <a:lnTo>
                  <a:pt x="59777" y="182430"/>
                </a:lnTo>
                <a:lnTo>
                  <a:pt x="64446" y="181945"/>
                </a:lnTo>
                <a:lnTo>
                  <a:pt x="69147" y="180828"/>
                </a:lnTo>
                <a:lnTo>
                  <a:pt x="73867" y="180083"/>
                </a:lnTo>
                <a:lnTo>
                  <a:pt x="78603" y="179587"/>
                </a:lnTo>
                <a:lnTo>
                  <a:pt x="83347" y="179256"/>
                </a:lnTo>
                <a:lnTo>
                  <a:pt x="88097" y="179035"/>
                </a:lnTo>
                <a:lnTo>
                  <a:pt x="97608" y="178790"/>
                </a:lnTo>
                <a:lnTo>
                  <a:pt x="102367" y="177931"/>
                </a:lnTo>
                <a:lnTo>
                  <a:pt x="107127" y="176564"/>
                </a:lnTo>
                <a:lnTo>
                  <a:pt x="111888" y="174859"/>
                </a:lnTo>
                <a:lnTo>
                  <a:pt x="116650" y="172929"/>
                </a:lnTo>
                <a:lnTo>
                  <a:pt x="121411" y="170849"/>
                </a:lnTo>
                <a:lnTo>
                  <a:pt x="130936" y="166420"/>
                </a:lnTo>
                <a:lnTo>
                  <a:pt x="154747" y="154746"/>
                </a:lnTo>
                <a:lnTo>
                  <a:pt x="158716" y="151583"/>
                </a:lnTo>
                <a:lnTo>
                  <a:pt x="162156" y="147887"/>
                </a:lnTo>
                <a:lnTo>
                  <a:pt x="165242" y="143835"/>
                </a:lnTo>
                <a:lnTo>
                  <a:pt x="168888" y="140340"/>
                </a:lnTo>
                <a:lnTo>
                  <a:pt x="172905" y="137216"/>
                </a:lnTo>
                <a:lnTo>
                  <a:pt x="177171" y="134340"/>
                </a:lnTo>
                <a:lnTo>
                  <a:pt x="180809" y="131629"/>
                </a:lnTo>
                <a:lnTo>
                  <a:pt x="186968" y="126500"/>
                </a:lnTo>
                <a:lnTo>
                  <a:pt x="189721" y="123227"/>
                </a:lnTo>
                <a:lnTo>
                  <a:pt x="192351" y="119457"/>
                </a:lnTo>
                <a:lnTo>
                  <a:pt x="194898" y="115357"/>
                </a:lnTo>
                <a:lnTo>
                  <a:pt x="197389" y="111830"/>
                </a:lnTo>
                <a:lnTo>
                  <a:pt x="199844" y="108684"/>
                </a:lnTo>
                <a:lnTo>
                  <a:pt x="202275" y="105794"/>
                </a:lnTo>
                <a:lnTo>
                  <a:pt x="203895" y="102279"/>
                </a:lnTo>
                <a:lnTo>
                  <a:pt x="204975" y="98349"/>
                </a:lnTo>
                <a:lnTo>
                  <a:pt x="205695" y="94141"/>
                </a:lnTo>
                <a:lnTo>
                  <a:pt x="205381" y="90542"/>
                </a:lnTo>
                <a:lnTo>
                  <a:pt x="204378" y="87349"/>
                </a:lnTo>
                <a:lnTo>
                  <a:pt x="190305" y="59208"/>
                </a:lnTo>
                <a:lnTo>
                  <a:pt x="187977" y="55347"/>
                </a:lnTo>
                <a:lnTo>
                  <a:pt x="185632" y="51979"/>
                </a:lnTo>
                <a:lnTo>
                  <a:pt x="183275" y="48940"/>
                </a:lnTo>
                <a:lnTo>
                  <a:pt x="178538" y="43447"/>
                </a:lnTo>
                <a:lnTo>
                  <a:pt x="176164" y="40871"/>
                </a:lnTo>
                <a:lnTo>
                  <a:pt x="172200" y="38360"/>
                </a:lnTo>
                <a:lnTo>
                  <a:pt x="167177" y="35892"/>
                </a:lnTo>
                <a:lnTo>
                  <a:pt x="161446" y="33453"/>
                </a:lnTo>
                <a:lnTo>
                  <a:pt x="150846" y="28626"/>
                </a:lnTo>
                <a:lnTo>
                  <a:pt x="131105" y="19060"/>
                </a:lnTo>
                <a:lnTo>
                  <a:pt x="125492" y="17469"/>
                </a:lnTo>
                <a:lnTo>
                  <a:pt x="119369" y="16409"/>
                </a:lnTo>
                <a:lnTo>
                  <a:pt x="112905" y="15702"/>
                </a:lnTo>
                <a:lnTo>
                  <a:pt x="107009" y="14437"/>
                </a:lnTo>
                <a:lnTo>
                  <a:pt x="101491" y="12799"/>
                </a:lnTo>
                <a:lnTo>
                  <a:pt x="96224" y="10914"/>
                </a:lnTo>
                <a:lnTo>
                  <a:pt x="91126" y="9657"/>
                </a:lnTo>
                <a:lnTo>
                  <a:pt x="86139" y="8820"/>
                </a:lnTo>
                <a:lnTo>
                  <a:pt x="81227" y="8261"/>
                </a:lnTo>
                <a:lnTo>
                  <a:pt x="77159" y="7095"/>
                </a:lnTo>
                <a:lnTo>
                  <a:pt x="73653" y="5524"/>
                </a:lnTo>
                <a:lnTo>
                  <a:pt x="67641" y="2455"/>
                </a:lnTo>
                <a:lnTo>
                  <a:pt x="62323" y="1091"/>
                </a:lnTo>
                <a:lnTo>
                  <a:pt x="57314" y="485"/>
                </a:lnTo>
                <a:lnTo>
                  <a:pt x="51647" y="215"/>
                </a:lnTo>
                <a:lnTo>
                  <a:pt x="356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04"/>
          <p:cNvSpPr/>
          <p:nvPr/>
        </p:nvSpPr>
        <p:spPr>
          <a:xfrm>
            <a:off x="1871662" y="1721643"/>
            <a:ext cx="207170" cy="14202"/>
          </a:xfrm>
          <a:custGeom>
            <a:avLst/>
            <a:gdLst/>
            <a:ahLst/>
            <a:cxnLst/>
            <a:rect l="0" t="0" r="0" b="0"/>
            <a:pathLst>
              <a:path w="207170" h="14202">
                <a:moveTo>
                  <a:pt x="0" y="7144"/>
                </a:moveTo>
                <a:lnTo>
                  <a:pt x="3792" y="10936"/>
                </a:lnTo>
                <a:lnTo>
                  <a:pt x="5703" y="12054"/>
                </a:lnTo>
                <a:lnTo>
                  <a:pt x="7771" y="12798"/>
                </a:lnTo>
                <a:lnTo>
                  <a:pt x="9943" y="13295"/>
                </a:lnTo>
                <a:lnTo>
                  <a:pt x="12185" y="13626"/>
                </a:lnTo>
                <a:lnTo>
                  <a:pt x="16793" y="13994"/>
                </a:lnTo>
                <a:lnTo>
                  <a:pt x="23603" y="14157"/>
                </a:lnTo>
                <a:lnTo>
                  <a:pt x="27642" y="14201"/>
                </a:lnTo>
                <a:lnTo>
                  <a:pt x="31922" y="13436"/>
                </a:lnTo>
                <a:lnTo>
                  <a:pt x="36362" y="12132"/>
                </a:lnTo>
                <a:lnTo>
                  <a:pt x="40910" y="10470"/>
                </a:lnTo>
                <a:lnTo>
                  <a:pt x="45530" y="9361"/>
                </a:lnTo>
                <a:lnTo>
                  <a:pt x="50197" y="8622"/>
                </a:lnTo>
                <a:lnTo>
                  <a:pt x="54896" y="8129"/>
                </a:lnTo>
                <a:lnTo>
                  <a:pt x="60410" y="7801"/>
                </a:lnTo>
                <a:lnTo>
                  <a:pt x="72886" y="7436"/>
                </a:lnTo>
                <a:lnTo>
                  <a:pt x="89506" y="7231"/>
                </a:lnTo>
                <a:lnTo>
                  <a:pt x="95389" y="6408"/>
                </a:lnTo>
                <a:lnTo>
                  <a:pt x="101693" y="5066"/>
                </a:lnTo>
                <a:lnTo>
                  <a:pt x="108276" y="3377"/>
                </a:lnTo>
                <a:lnTo>
                  <a:pt x="114253" y="2252"/>
                </a:lnTo>
                <a:lnTo>
                  <a:pt x="119825" y="1501"/>
                </a:lnTo>
                <a:lnTo>
                  <a:pt x="125127" y="1001"/>
                </a:lnTo>
                <a:lnTo>
                  <a:pt x="131043" y="667"/>
                </a:lnTo>
                <a:lnTo>
                  <a:pt x="143966" y="297"/>
                </a:lnTo>
                <a:lnTo>
                  <a:pt x="172098" y="26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05"/>
          <p:cNvSpPr/>
          <p:nvPr/>
        </p:nvSpPr>
        <p:spPr>
          <a:xfrm>
            <a:off x="1878806" y="1800225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7143"/>
                </a:moveTo>
                <a:lnTo>
                  <a:pt x="0" y="3351"/>
                </a:lnTo>
                <a:lnTo>
                  <a:pt x="794" y="2234"/>
                </a:lnTo>
                <a:lnTo>
                  <a:pt x="2116" y="1489"/>
                </a:lnTo>
                <a:lnTo>
                  <a:pt x="3792" y="992"/>
                </a:lnTo>
                <a:lnTo>
                  <a:pt x="6497" y="661"/>
                </a:lnTo>
                <a:lnTo>
                  <a:pt x="9887" y="441"/>
                </a:lnTo>
                <a:lnTo>
                  <a:pt x="13735" y="294"/>
                </a:lnTo>
                <a:lnTo>
                  <a:pt x="30528" y="87"/>
                </a:lnTo>
                <a:lnTo>
                  <a:pt x="150891" y="0"/>
                </a:lnTo>
                <a:lnTo>
                  <a:pt x="153775" y="793"/>
                </a:lnTo>
                <a:lnTo>
                  <a:pt x="156492" y="2116"/>
                </a:lnTo>
                <a:lnTo>
                  <a:pt x="16430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6"/>
          <p:cNvSpPr/>
          <p:nvPr/>
        </p:nvSpPr>
        <p:spPr>
          <a:xfrm>
            <a:off x="1935956" y="2228850"/>
            <a:ext cx="221457" cy="14288"/>
          </a:xfrm>
          <a:custGeom>
            <a:avLst/>
            <a:gdLst/>
            <a:ahLst/>
            <a:cxnLst/>
            <a:rect l="0" t="0" r="0" b="0"/>
            <a:pathLst>
              <a:path w="221457" h="14288">
                <a:moveTo>
                  <a:pt x="0" y="14287"/>
                </a:moveTo>
                <a:lnTo>
                  <a:pt x="54197" y="14287"/>
                </a:lnTo>
                <a:lnTo>
                  <a:pt x="59944" y="13493"/>
                </a:lnTo>
                <a:lnTo>
                  <a:pt x="66156" y="12170"/>
                </a:lnTo>
                <a:lnTo>
                  <a:pt x="72679" y="10495"/>
                </a:lnTo>
                <a:lnTo>
                  <a:pt x="78615" y="9377"/>
                </a:lnTo>
                <a:lnTo>
                  <a:pt x="84160" y="8633"/>
                </a:lnTo>
                <a:lnTo>
                  <a:pt x="89444" y="8136"/>
                </a:lnTo>
                <a:lnTo>
                  <a:pt x="95348" y="7805"/>
                </a:lnTo>
                <a:lnTo>
                  <a:pt x="108258" y="7437"/>
                </a:lnTo>
                <a:lnTo>
                  <a:pt x="114241" y="6546"/>
                </a:lnTo>
                <a:lnTo>
                  <a:pt x="119817" y="5157"/>
                </a:lnTo>
                <a:lnTo>
                  <a:pt x="125122" y="3438"/>
                </a:lnTo>
                <a:lnTo>
                  <a:pt x="131039" y="2292"/>
                </a:lnTo>
                <a:lnTo>
                  <a:pt x="137366" y="1528"/>
                </a:lnTo>
                <a:lnTo>
                  <a:pt x="143965" y="1018"/>
                </a:lnTo>
                <a:lnTo>
                  <a:pt x="151539" y="679"/>
                </a:lnTo>
                <a:lnTo>
                  <a:pt x="175781" y="201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7"/>
          <p:cNvSpPr/>
          <p:nvPr/>
        </p:nvSpPr>
        <p:spPr>
          <a:xfrm>
            <a:off x="2000337" y="2271712"/>
            <a:ext cx="164220" cy="13270"/>
          </a:xfrm>
          <a:custGeom>
            <a:avLst/>
            <a:gdLst/>
            <a:ahLst/>
            <a:cxnLst/>
            <a:rect l="0" t="0" r="0" b="0"/>
            <a:pathLst>
              <a:path w="164220" h="13270">
                <a:moveTo>
                  <a:pt x="7056" y="0"/>
                </a:moveTo>
                <a:lnTo>
                  <a:pt x="207" y="0"/>
                </a:lnTo>
                <a:lnTo>
                  <a:pt x="109" y="794"/>
                </a:lnTo>
                <a:lnTo>
                  <a:pt x="43" y="2117"/>
                </a:lnTo>
                <a:lnTo>
                  <a:pt x="0" y="3792"/>
                </a:lnTo>
                <a:lnTo>
                  <a:pt x="1558" y="4910"/>
                </a:lnTo>
                <a:lnTo>
                  <a:pt x="4185" y="5654"/>
                </a:lnTo>
                <a:lnTo>
                  <a:pt x="12222" y="6850"/>
                </a:lnTo>
                <a:lnTo>
                  <a:pt x="13675" y="7741"/>
                </a:lnTo>
                <a:lnTo>
                  <a:pt x="15438" y="9130"/>
                </a:lnTo>
                <a:lnTo>
                  <a:pt x="17406" y="10849"/>
                </a:lnTo>
                <a:lnTo>
                  <a:pt x="20306" y="11995"/>
                </a:lnTo>
                <a:lnTo>
                  <a:pt x="23827" y="12759"/>
                </a:lnTo>
                <a:lnTo>
                  <a:pt x="27762" y="13269"/>
                </a:lnTo>
                <a:lnTo>
                  <a:pt x="31179" y="12815"/>
                </a:lnTo>
                <a:lnTo>
                  <a:pt x="34250" y="11718"/>
                </a:lnTo>
                <a:lnTo>
                  <a:pt x="37092" y="10193"/>
                </a:lnTo>
                <a:lnTo>
                  <a:pt x="40574" y="9177"/>
                </a:lnTo>
                <a:lnTo>
                  <a:pt x="44482" y="8499"/>
                </a:lnTo>
                <a:lnTo>
                  <a:pt x="48676" y="8047"/>
                </a:lnTo>
                <a:lnTo>
                  <a:pt x="53059" y="7746"/>
                </a:lnTo>
                <a:lnTo>
                  <a:pt x="57568" y="7545"/>
                </a:lnTo>
                <a:lnTo>
                  <a:pt x="62162" y="7412"/>
                </a:lnTo>
                <a:lnTo>
                  <a:pt x="66019" y="6528"/>
                </a:lnTo>
                <a:lnTo>
                  <a:pt x="69383" y="5146"/>
                </a:lnTo>
                <a:lnTo>
                  <a:pt x="72420" y="3431"/>
                </a:lnTo>
                <a:lnTo>
                  <a:pt x="76032" y="2287"/>
                </a:lnTo>
                <a:lnTo>
                  <a:pt x="80028" y="1525"/>
                </a:lnTo>
                <a:lnTo>
                  <a:pt x="84279" y="1017"/>
                </a:lnTo>
                <a:lnTo>
                  <a:pt x="88700" y="677"/>
                </a:lnTo>
                <a:lnTo>
                  <a:pt x="93236" y="452"/>
                </a:lnTo>
                <a:lnTo>
                  <a:pt x="102508" y="201"/>
                </a:lnTo>
                <a:lnTo>
                  <a:pt x="1642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8"/>
          <p:cNvSpPr/>
          <p:nvPr/>
        </p:nvSpPr>
        <p:spPr>
          <a:xfrm>
            <a:off x="2300287" y="2207418"/>
            <a:ext cx="235745" cy="150020"/>
          </a:xfrm>
          <a:custGeom>
            <a:avLst/>
            <a:gdLst/>
            <a:ahLst/>
            <a:cxnLst/>
            <a:rect l="0" t="0" r="0" b="0"/>
            <a:pathLst>
              <a:path w="235745" h="150020">
                <a:moveTo>
                  <a:pt x="0" y="0"/>
                </a:moveTo>
                <a:lnTo>
                  <a:pt x="10849" y="0"/>
                </a:lnTo>
                <a:lnTo>
                  <a:pt x="12789" y="794"/>
                </a:lnTo>
                <a:lnTo>
                  <a:pt x="19312" y="4910"/>
                </a:lnTo>
                <a:lnTo>
                  <a:pt x="26271" y="7276"/>
                </a:lnTo>
                <a:lnTo>
                  <a:pt x="30991" y="10642"/>
                </a:lnTo>
                <a:lnTo>
                  <a:pt x="35734" y="14784"/>
                </a:lnTo>
                <a:lnTo>
                  <a:pt x="41282" y="19271"/>
                </a:lnTo>
                <a:lnTo>
                  <a:pt x="44984" y="21579"/>
                </a:lnTo>
                <a:lnTo>
                  <a:pt x="49039" y="23911"/>
                </a:lnTo>
                <a:lnTo>
                  <a:pt x="52537" y="26259"/>
                </a:lnTo>
                <a:lnTo>
                  <a:pt x="55662" y="28619"/>
                </a:lnTo>
                <a:lnTo>
                  <a:pt x="58539" y="30986"/>
                </a:lnTo>
                <a:lnTo>
                  <a:pt x="62045" y="34151"/>
                </a:lnTo>
                <a:lnTo>
                  <a:pt x="70173" y="41901"/>
                </a:lnTo>
                <a:lnTo>
                  <a:pt x="74563" y="45397"/>
                </a:lnTo>
                <a:lnTo>
                  <a:pt x="79078" y="48521"/>
                </a:lnTo>
                <a:lnTo>
                  <a:pt x="83675" y="51397"/>
                </a:lnTo>
                <a:lnTo>
                  <a:pt x="87533" y="54902"/>
                </a:lnTo>
                <a:lnTo>
                  <a:pt x="90899" y="58827"/>
                </a:lnTo>
                <a:lnTo>
                  <a:pt x="93937" y="63031"/>
                </a:lnTo>
                <a:lnTo>
                  <a:pt x="97550" y="66627"/>
                </a:lnTo>
                <a:lnTo>
                  <a:pt x="101546" y="69818"/>
                </a:lnTo>
                <a:lnTo>
                  <a:pt x="105797" y="72739"/>
                </a:lnTo>
                <a:lnTo>
                  <a:pt x="110219" y="76274"/>
                </a:lnTo>
                <a:lnTo>
                  <a:pt x="114754" y="80218"/>
                </a:lnTo>
                <a:lnTo>
                  <a:pt x="119365" y="84435"/>
                </a:lnTo>
                <a:lnTo>
                  <a:pt x="124027" y="88040"/>
                </a:lnTo>
                <a:lnTo>
                  <a:pt x="128722" y="91237"/>
                </a:lnTo>
                <a:lnTo>
                  <a:pt x="133440" y="94163"/>
                </a:lnTo>
                <a:lnTo>
                  <a:pt x="138172" y="96906"/>
                </a:lnTo>
                <a:lnTo>
                  <a:pt x="147664" y="102072"/>
                </a:lnTo>
                <a:lnTo>
                  <a:pt x="161933" y="109442"/>
                </a:lnTo>
                <a:lnTo>
                  <a:pt x="165899" y="111855"/>
                </a:lnTo>
                <a:lnTo>
                  <a:pt x="169337" y="114258"/>
                </a:lnTo>
                <a:lnTo>
                  <a:pt x="172423" y="116653"/>
                </a:lnTo>
                <a:lnTo>
                  <a:pt x="176067" y="119044"/>
                </a:lnTo>
                <a:lnTo>
                  <a:pt x="180084" y="121431"/>
                </a:lnTo>
                <a:lnTo>
                  <a:pt x="184350" y="123817"/>
                </a:lnTo>
                <a:lnTo>
                  <a:pt x="187988" y="126201"/>
                </a:lnTo>
                <a:lnTo>
                  <a:pt x="191206" y="128584"/>
                </a:lnTo>
                <a:lnTo>
                  <a:pt x="194146" y="130966"/>
                </a:lnTo>
                <a:lnTo>
                  <a:pt x="199529" y="133614"/>
                </a:lnTo>
                <a:lnTo>
                  <a:pt x="205361" y="135584"/>
                </a:lnTo>
                <a:lnTo>
                  <a:pt x="209138" y="137221"/>
                </a:lnTo>
                <a:lnTo>
                  <a:pt x="219023" y="141758"/>
                </a:lnTo>
                <a:lnTo>
                  <a:pt x="224528" y="142544"/>
                </a:lnTo>
                <a:lnTo>
                  <a:pt x="231186" y="142777"/>
                </a:lnTo>
                <a:lnTo>
                  <a:pt x="234393" y="142846"/>
                </a:lnTo>
                <a:lnTo>
                  <a:pt x="234843" y="143650"/>
                </a:lnTo>
                <a:lnTo>
                  <a:pt x="235144" y="144979"/>
                </a:lnTo>
                <a:lnTo>
                  <a:pt x="235744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9"/>
          <p:cNvSpPr/>
          <p:nvPr/>
        </p:nvSpPr>
        <p:spPr>
          <a:xfrm>
            <a:off x="2414587" y="2214562"/>
            <a:ext cx="57151" cy="164307"/>
          </a:xfrm>
          <a:custGeom>
            <a:avLst/>
            <a:gdLst/>
            <a:ahLst/>
            <a:cxnLst/>
            <a:rect l="0" t="0" r="0" b="0"/>
            <a:pathLst>
              <a:path w="57151" h="164307">
                <a:moveTo>
                  <a:pt x="57150" y="0"/>
                </a:moveTo>
                <a:lnTo>
                  <a:pt x="57150" y="10642"/>
                </a:lnTo>
                <a:lnTo>
                  <a:pt x="56356" y="13445"/>
                </a:lnTo>
                <a:lnTo>
                  <a:pt x="55033" y="16901"/>
                </a:lnTo>
                <a:lnTo>
                  <a:pt x="53358" y="20792"/>
                </a:lnTo>
                <a:lnTo>
                  <a:pt x="52240" y="24974"/>
                </a:lnTo>
                <a:lnTo>
                  <a:pt x="51496" y="29349"/>
                </a:lnTo>
                <a:lnTo>
                  <a:pt x="50999" y="33854"/>
                </a:lnTo>
                <a:lnTo>
                  <a:pt x="49874" y="38444"/>
                </a:lnTo>
                <a:lnTo>
                  <a:pt x="48331" y="43092"/>
                </a:lnTo>
                <a:lnTo>
                  <a:pt x="46508" y="47778"/>
                </a:lnTo>
                <a:lnTo>
                  <a:pt x="42366" y="59335"/>
                </a:lnTo>
                <a:lnTo>
                  <a:pt x="40150" y="65750"/>
                </a:lnTo>
                <a:lnTo>
                  <a:pt x="37879" y="71615"/>
                </a:lnTo>
                <a:lnTo>
                  <a:pt x="35572" y="77112"/>
                </a:lnTo>
                <a:lnTo>
                  <a:pt x="33239" y="82364"/>
                </a:lnTo>
                <a:lnTo>
                  <a:pt x="28531" y="92433"/>
                </a:lnTo>
                <a:lnTo>
                  <a:pt x="26165" y="97341"/>
                </a:lnTo>
                <a:lnTo>
                  <a:pt x="24587" y="102200"/>
                </a:lnTo>
                <a:lnTo>
                  <a:pt x="23535" y="107027"/>
                </a:lnTo>
                <a:lnTo>
                  <a:pt x="22834" y="111833"/>
                </a:lnTo>
                <a:lnTo>
                  <a:pt x="21573" y="116624"/>
                </a:lnTo>
                <a:lnTo>
                  <a:pt x="19938" y="121406"/>
                </a:lnTo>
                <a:lnTo>
                  <a:pt x="18055" y="126181"/>
                </a:lnTo>
                <a:lnTo>
                  <a:pt x="16005" y="130158"/>
                </a:lnTo>
                <a:lnTo>
                  <a:pt x="13845" y="133603"/>
                </a:lnTo>
                <a:lnTo>
                  <a:pt x="11612" y="136694"/>
                </a:lnTo>
                <a:lnTo>
                  <a:pt x="10122" y="139548"/>
                </a:lnTo>
                <a:lnTo>
                  <a:pt x="9129" y="142244"/>
                </a:lnTo>
                <a:lnTo>
                  <a:pt x="8468" y="144836"/>
                </a:lnTo>
                <a:lnTo>
                  <a:pt x="7233" y="147357"/>
                </a:lnTo>
                <a:lnTo>
                  <a:pt x="5616" y="149832"/>
                </a:lnTo>
                <a:lnTo>
                  <a:pt x="1109" y="155715"/>
                </a:lnTo>
                <a:lnTo>
                  <a:pt x="493" y="158636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0"/>
          <p:cNvSpPr/>
          <p:nvPr/>
        </p:nvSpPr>
        <p:spPr>
          <a:xfrm>
            <a:off x="2536031" y="2114552"/>
            <a:ext cx="164307" cy="85636"/>
          </a:xfrm>
          <a:custGeom>
            <a:avLst/>
            <a:gdLst/>
            <a:ahLst/>
            <a:cxnLst/>
            <a:rect l="0" t="0" r="0" b="0"/>
            <a:pathLst>
              <a:path w="164307" h="85636">
                <a:moveTo>
                  <a:pt x="0" y="21429"/>
                </a:moveTo>
                <a:lnTo>
                  <a:pt x="3792" y="17637"/>
                </a:lnTo>
                <a:lnTo>
                  <a:pt x="5703" y="16519"/>
                </a:lnTo>
                <a:lnTo>
                  <a:pt x="9943" y="15278"/>
                </a:lnTo>
                <a:lnTo>
                  <a:pt x="14473" y="12610"/>
                </a:lnTo>
                <a:lnTo>
                  <a:pt x="16792" y="10787"/>
                </a:lnTo>
                <a:lnTo>
                  <a:pt x="19132" y="9572"/>
                </a:lnTo>
                <a:lnTo>
                  <a:pt x="23849" y="8221"/>
                </a:lnTo>
                <a:lnTo>
                  <a:pt x="26218" y="7068"/>
                </a:lnTo>
                <a:lnTo>
                  <a:pt x="28591" y="5505"/>
                </a:lnTo>
                <a:lnTo>
                  <a:pt x="30967" y="3669"/>
                </a:lnTo>
                <a:lnTo>
                  <a:pt x="35723" y="1629"/>
                </a:lnTo>
                <a:lnTo>
                  <a:pt x="38103" y="1085"/>
                </a:lnTo>
                <a:lnTo>
                  <a:pt x="41277" y="723"/>
                </a:lnTo>
                <a:lnTo>
                  <a:pt x="44980" y="481"/>
                </a:lnTo>
                <a:lnTo>
                  <a:pt x="52535" y="212"/>
                </a:lnTo>
                <a:lnTo>
                  <a:pt x="61250" y="61"/>
                </a:lnTo>
                <a:lnTo>
                  <a:pt x="80936" y="0"/>
                </a:lnTo>
                <a:lnTo>
                  <a:pt x="82533" y="793"/>
                </a:lnTo>
                <a:lnTo>
                  <a:pt x="83597" y="2115"/>
                </a:lnTo>
                <a:lnTo>
                  <a:pt x="84306" y="3791"/>
                </a:lnTo>
                <a:lnTo>
                  <a:pt x="85573" y="4907"/>
                </a:lnTo>
                <a:lnTo>
                  <a:pt x="87211" y="5652"/>
                </a:lnTo>
                <a:lnTo>
                  <a:pt x="89097" y="6148"/>
                </a:lnTo>
                <a:lnTo>
                  <a:pt x="90354" y="7273"/>
                </a:lnTo>
                <a:lnTo>
                  <a:pt x="91192" y="8817"/>
                </a:lnTo>
                <a:lnTo>
                  <a:pt x="91751" y="10639"/>
                </a:lnTo>
                <a:lnTo>
                  <a:pt x="92124" y="12648"/>
                </a:lnTo>
                <a:lnTo>
                  <a:pt x="92372" y="14781"/>
                </a:lnTo>
                <a:lnTo>
                  <a:pt x="92537" y="16997"/>
                </a:lnTo>
                <a:lnTo>
                  <a:pt x="91854" y="19268"/>
                </a:lnTo>
                <a:lnTo>
                  <a:pt x="90605" y="21576"/>
                </a:lnTo>
                <a:lnTo>
                  <a:pt x="88978" y="23908"/>
                </a:lnTo>
                <a:lnTo>
                  <a:pt x="87100" y="27050"/>
                </a:lnTo>
                <a:lnTo>
                  <a:pt x="85054" y="30733"/>
                </a:lnTo>
                <a:lnTo>
                  <a:pt x="82896" y="34775"/>
                </a:lnTo>
                <a:lnTo>
                  <a:pt x="80664" y="38264"/>
                </a:lnTo>
                <a:lnTo>
                  <a:pt x="78382" y="41383"/>
                </a:lnTo>
                <a:lnTo>
                  <a:pt x="76067" y="44257"/>
                </a:lnTo>
                <a:lnTo>
                  <a:pt x="73730" y="46966"/>
                </a:lnTo>
                <a:lnTo>
                  <a:pt x="71378" y="49566"/>
                </a:lnTo>
                <a:lnTo>
                  <a:pt x="66649" y="54572"/>
                </a:lnTo>
                <a:lnTo>
                  <a:pt x="61901" y="59442"/>
                </a:lnTo>
                <a:lnTo>
                  <a:pt x="60317" y="61852"/>
                </a:lnTo>
                <a:lnTo>
                  <a:pt x="59261" y="64253"/>
                </a:lnTo>
                <a:lnTo>
                  <a:pt x="58557" y="66647"/>
                </a:lnTo>
                <a:lnTo>
                  <a:pt x="57295" y="68243"/>
                </a:lnTo>
                <a:lnTo>
                  <a:pt x="55659" y="69307"/>
                </a:lnTo>
                <a:lnTo>
                  <a:pt x="53775" y="70016"/>
                </a:lnTo>
                <a:lnTo>
                  <a:pt x="52518" y="71283"/>
                </a:lnTo>
                <a:lnTo>
                  <a:pt x="51681" y="72921"/>
                </a:lnTo>
                <a:lnTo>
                  <a:pt x="50035" y="78481"/>
                </a:lnTo>
                <a:lnTo>
                  <a:pt x="50009" y="84721"/>
                </a:lnTo>
                <a:lnTo>
                  <a:pt x="50801" y="85055"/>
                </a:lnTo>
                <a:lnTo>
                  <a:pt x="55661" y="85591"/>
                </a:lnTo>
                <a:lnTo>
                  <a:pt x="56157" y="85635"/>
                </a:lnTo>
                <a:lnTo>
                  <a:pt x="60942" y="83567"/>
                </a:lnTo>
                <a:lnTo>
                  <a:pt x="64440" y="81904"/>
                </a:lnTo>
                <a:lnTo>
                  <a:pt x="67567" y="80796"/>
                </a:lnTo>
                <a:lnTo>
                  <a:pt x="70444" y="80057"/>
                </a:lnTo>
                <a:lnTo>
                  <a:pt x="73157" y="79564"/>
                </a:lnTo>
                <a:lnTo>
                  <a:pt x="76552" y="79236"/>
                </a:lnTo>
                <a:lnTo>
                  <a:pt x="80404" y="79017"/>
                </a:lnTo>
                <a:lnTo>
                  <a:pt x="84559" y="78871"/>
                </a:lnTo>
                <a:lnTo>
                  <a:pt x="88122" y="77980"/>
                </a:lnTo>
                <a:lnTo>
                  <a:pt x="91292" y="76592"/>
                </a:lnTo>
                <a:lnTo>
                  <a:pt x="94199" y="74873"/>
                </a:lnTo>
                <a:lnTo>
                  <a:pt x="97724" y="72933"/>
                </a:lnTo>
                <a:lnTo>
                  <a:pt x="105874" y="68661"/>
                </a:lnTo>
                <a:lnTo>
                  <a:pt x="110271" y="67204"/>
                </a:lnTo>
                <a:lnTo>
                  <a:pt x="114788" y="66234"/>
                </a:lnTo>
                <a:lnTo>
                  <a:pt x="119388" y="65586"/>
                </a:lnTo>
                <a:lnTo>
                  <a:pt x="124042" y="64361"/>
                </a:lnTo>
                <a:lnTo>
                  <a:pt x="128732" y="62750"/>
                </a:lnTo>
                <a:lnTo>
                  <a:pt x="133446" y="60883"/>
                </a:lnTo>
                <a:lnTo>
                  <a:pt x="138177" y="59638"/>
                </a:lnTo>
                <a:lnTo>
                  <a:pt x="142918" y="58808"/>
                </a:lnTo>
                <a:lnTo>
                  <a:pt x="147666" y="58254"/>
                </a:lnTo>
                <a:lnTo>
                  <a:pt x="151625" y="57091"/>
                </a:lnTo>
                <a:lnTo>
                  <a:pt x="155058" y="55523"/>
                </a:lnTo>
                <a:lnTo>
                  <a:pt x="164306" y="5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1"/>
          <p:cNvSpPr/>
          <p:nvPr/>
        </p:nvSpPr>
        <p:spPr>
          <a:xfrm>
            <a:off x="2828925" y="2264568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7144"/>
                </a:moveTo>
                <a:lnTo>
                  <a:pt x="41900" y="7144"/>
                </a:lnTo>
                <a:lnTo>
                  <a:pt x="46190" y="6350"/>
                </a:lnTo>
                <a:lnTo>
                  <a:pt x="50637" y="5027"/>
                </a:lnTo>
                <a:lnTo>
                  <a:pt x="55189" y="3352"/>
                </a:lnTo>
                <a:lnTo>
                  <a:pt x="59811" y="2234"/>
                </a:lnTo>
                <a:lnTo>
                  <a:pt x="64480" y="1490"/>
                </a:lnTo>
                <a:lnTo>
                  <a:pt x="69180" y="993"/>
                </a:lnTo>
                <a:lnTo>
                  <a:pt x="73901" y="662"/>
                </a:lnTo>
                <a:lnTo>
                  <a:pt x="78636" y="442"/>
                </a:lnTo>
                <a:lnTo>
                  <a:pt x="88131" y="196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2"/>
          <p:cNvSpPr/>
          <p:nvPr/>
        </p:nvSpPr>
        <p:spPr>
          <a:xfrm>
            <a:off x="3007518" y="2139073"/>
            <a:ext cx="185310" cy="196608"/>
          </a:xfrm>
          <a:custGeom>
            <a:avLst/>
            <a:gdLst/>
            <a:ahLst/>
            <a:cxnLst/>
            <a:rect l="0" t="0" r="0" b="0"/>
            <a:pathLst>
              <a:path w="185310" h="196608">
                <a:moveTo>
                  <a:pt x="0" y="32627"/>
                </a:moveTo>
                <a:lnTo>
                  <a:pt x="0" y="28834"/>
                </a:lnTo>
                <a:lnTo>
                  <a:pt x="794" y="27717"/>
                </a:lnTo>
                <a:lnTo>
                  <a:pt x="2117" y="26972"/>
                </a:lnTo>
                <a:lnTo>
                  <a:pt x="6151" y="25777"/>
                </a:lnTo>
                <a:lnTo>
                  <a:pt x="10642" y="21778"/>
                </a:lnTo>
                <a:lnTo>
                  <a:pt x="17000" y="15566"/>
                </a:lnTo>
                <a:lnTo>
                  <a:pt x="19271" y="14109"/>
                </a:lnTo>
                <a:lnTo>
                  <a:pt x="23911" y="12490"/>
                </a:lnTo>
                <a:lnTo>
                  <a:pt x="38570" y="7787"/>
                </a:lnTo>
                <a:lnTo>
                  <a:pt x="44764" y="6542"/>
                </a:lnTo>
                <a:lnTo>
                  <a:pt x="51274" y="5712"/>
                </a:lnTo>
                <a:lnTo>
                  <a:pt x="57995" y="5158"/>
                </a:lnTo>
                <a:lnTo>
                  <a:pt x="64064" y="4789"/>
                </a:lnTo>
                <a:lnTo>
                  <a:pt x="75039" y="4379"/>
                </a:lnTo>
                <a:lnTo>
                  <a:pt x="80983" y="3476"/>
                </a:lnTo>
                <a:lnTo>
                  <a:pt x="87326" y="2081"/>
                </a:lnTo>
                <a:lnTo>
                  <a:pt x="93936" y="356"/>
                </a:lnTo>
                <a:lnTo>
                  <a:pt x="99931" y="0"/>
                </a:lnTo>
                <a:lnTo>
                  <a:pt x="105514" y="557"/>
                </a:lnTo>
                <a:lnTo>
                  <a:pt x="110824" y="1722"/>
                </a:lnTo>
                <a:lnTo>
                  <a:pt x="115952" y="2498"/>
                </a:lnTo>
                <a:lnTo>
                  <a:pt x="120957" y="3016"/>
                </a:lnTo>
                <a:lnTo>
                  <a:pt x="125882" y="3361"/>
                </a:lnTo>
                <a:lnTo>
                  <a:pt x="129165" y="4385"/>
                </a:lnTo>
                <a:lnTo>
                  <a:pt x="131354" y="5861"/>
                </a:lnTo>
                <a:lnTo>
                  <a:pt x="132813" y="7639"/>
                </a:lnTo>
                <a:lnTo>
                  <a:pt x="134580" y="8825"/>
                </a:lnTo>
                <a:lnTo>
                  <a:pt x="138659" y="10142"/>
                </a:lnTo>
                <a:lnTo>
                  <a:pt x="140859" y="12080"/>
                </a:lnTo>
                <a:lnTo>
                  <a:pt x="143118" y="14960"/>
                </a:lnTo>
                <a:lnTo>
                  <a:pt x="145418" y="18468"/>
                </a:lnTo>
                <a:lnTo>
                  <a:pt x="147974" y="24482"/>
                </a:lnTo>
                <a:lnTo>
                  <a:pt x="148656" y="27197"/>
                </a:lnTo>
                <a:lnTo>
                  <a:pt x="147523" y="29801"/>
                </a:lnTo>
                <a:lnTo>
                  <a:pt x="145180" y="32330"/>
                </a:lnTo>
                <a:lnTo>
                  <a:pt x="142031" y="34810"/>
                </a:lnTo>
                <a:lnTo>
                  <a:pt x="139137" y="38051"/>
                </a:lnTo>
                <a:lnTo>
                  <a:pt x="136415" y="41799"/>
                </a:lnTo>
                <a:lnTo>
                  <a:pt x="133806" y="45885"/>
                </a:lnTo>
                <a:lnTo>
                  <a:pt x="130479" y="50197"/>
                </a:lnTo>
                <a:lnTo>
                  <a:pt x="126673" y="54659"/>
                </a:lnTo>
                <a:lnTo>
                  <a:pt x="122549" y="59221"/>
                </a:lnTo>
                <a:lnTo>
                  <a:pt x="113733" y="68523"/>
                </a:lnTo>
                <a:lnTo>
                  <a:pt x="109159" y="73227"/>
                </a:lnTo>
                <a:lnTo>
                  <a:pt x="103729" y="77156"/>
                </a:lnTo>
                <a:lnTo>
                  <a:pt x="97728" y="80569"/>
                </a:lnTo>
                <a:lnTo>
                  <a:pt x="91346" y="83638"/>
                </a:lnTo>
                <a:lnTo>
                  <a:pt x="85504" y="87272"/>
                </a:lnTo>
                <a:lnTo>
                  <a:pt x="80021" y="91282"/>
                </a:lnTo>
                <a:lnTo>
                  <a:pt x="74779" y="95542"/>
                </a:lnTo>
                <a:lnTo>
                  <a:pt x="69696" y="99177"/>
                </a:lnTo>
                <a:lnTo>
                  <a:pt x="64721" y="102393"/>
                </a:lnTo>
                <a:lnTo>
                  <a:pt x="59816" y="105332"/>
                </a:lnTo>
                <a:lnTo>
                  <a:pt x="55752" y="107290"/>
                </a:lnTo>
                <a:lnTo>
                  <a:pt x="52250" y="108596"/>
                </a:lnTo>
                <a:lnTo>
                  <a:pt x="49121" y="109467"/>
                </a:lnTo>
                <a:lnTo>
                  <a:pt x="47035" y="110841"/>
                </a:lnTo>
                <a:lnTo>
                  <a:pt x="45644" y="112551"/>
                </a:lnTo>
                <a:lnTo>
                  <a:pt x="44717" y="114484"/>
                </a:lnTo>
                <a:lnTo>
                  <a:pt x="43305" y="115773"/>
                </a:lnTo>
                <a:lnTo>
                  <a:pt x="41570" y="116633"/>
                </a:lnTo>
                <a:lnTo>
                  <a:pt x="39620" y="117206"/>
                </a:lnTo>
                <a:lnTo>
                  <a:pt x="39113" y="117588"/>
                </a:lnTo>
                <a:lnTo>
                  <a:pt x="39570" y="117842"/>
                </a:lnTo>
                <a:lnTo>
                  <a:pt x="40667" y="118012"/>
                </a:lnTo>
                <a:lnTo>
                  <a:pt x="41399" y="117331"/>
                </a:lnTo>
                <a:lnTo>
                  <a:pt x="41887" y="116084"/>
                </a:lnTo>
                <a:lnTo>
                  <a:pt x="42212" y="114459"/>
                </a:lnTo>
                <a:lnTo>
                  <a:pt x="43223" y="113375"/>
                </a:lnTo>
                <a:lnTo>
                  <a:pt x="44690" y="112652"/>
                </a:lnTo>
                <a:lnTo>
                  <a:pt x="49231" y="111056"/>
                </a:lnTo>
                <a:lnTo>
                  <a:pt x="52665" y="109519"/>
                </a:lnTo>
                <a:lnTo>
                  <a:pt x="56541" y="107701"/>
                </a:lnTo>
                <a:lnTo>
                  <a:pt x="60713" y="106488"/>
                </a:lnTo>
                <a:lnTo>
                  <a:pt x="65082" y="105680"/>
                </a:lnTo>
                <a:lnTo>
                  <a:pt x="69582" y="105142"/>
                </a:lnTo>
                <a:lnTo>
                  <a:pt x="73375" y="103989"/>
                </a:lnTo>
                <a:lnTo>
                  <a:pt x="76698" y="102426"/>
                </a:lnTo>
                <a:lnTo>
                  <a:pt x="79707" y="100591"/>
                </a:lnTo>
                <a:lnTo>
                  <a:pt x="83301" y="99367"/>
                </a:lnTo>
                <a:lnTo>
                  <a:pt x="87284" y="98552"/>
                </a:lnTo>
                <a:lnTo>
                  <a:pt x="91527" y="98008"/>
                </a:lnTo>
                <a:lnTo>
                  <a:pt x="96737" y="97645"/>
                </a:lnTo>
                <a:lnTo>
                  <a:pt x="102591" y="97404"/>
                </a:lnTo>
                <a:lnTo>
                  <a:pt x="120091" y="97063"/>
                </a:lnTo>
                <a:lnTo>
                  <a:pt x="125305" y="97016"/>
                </a:lnTo>
                <a:lnTo>
                  <a:pt x="130368" y="97778"/>
                </a:lnTo>
                <a:lnTo>
                  <a:pt x="135331" y="99079"/>
                </a:lnTo>
                <a:lnTo>
                  <a:pt x="140227" y="100741"/>
                </a:lnTo>
                <a:lnTo>
                  <a:pt x="145078" y="102642"/>
                </a:lnTo>
                <a:lnTo>
                  <a:pt x="149900" y="104704"/>
                </a:lnTo>
                <a:lnTo>
                  <a:pt x="154702" y="106872"/>
                </a:lnTo>
                <a:lnTo>
                  <a:pt x="158698" y="109111"/>
                </a:lnTo>
                <a:lnTo>
                  <a:pt x="162155" y="111397"/>
                </a:lnTo>
                <a:lnTo>
                  <a:pt x="165253" y="113715"/>
                </a:lnTo>
                <a:lnTo>
                  <a:pt x="170813" y="116291"/>
                </a:lnTo>
                <a:lnTo>
                  <a:pt x="173407" y="116978"/>
                </a:lnTo>
                <a:lnTo>
                  <a:pt x="175929" y="119023"/>
                </a:lnTo>
                <a:lnTo>
                  <a:pt x="178405" y="121974"/>
                </a:lnTo>
                <a:lnTo>
                  <a:pt x="180849" y="125529"/>
                </a:lnTo>
                <a:lnTo>
                  <a:pt x="183565" y="131596"/>
                </a:lnTo>
                <a:lnTo>
                  <a:pt x="184772" y="136938"/>
                </a:lnTo>
                <a:lnTo>
                  <a:pt x="185309" y="141958"/>
                </a:lnTo>
                <a:lnTo>
                  <a:pt x="183864" y="144408"/>
                </a:lnTo>
                <a:lnTo>
                  <a:pt x="181314" y="146835"/>
                </a:lnTo>
                <a:lnTo>
                  <a:pt x="178026" y="149247"/>
                </a:lnTo>
                <a:lnTo>
                  <a:pt x="175834" y="151648"/>
                </a:lnTo>
                <a:lnTo>
                  <a:pt x="174373" y="154043"/>
                </a:lnTo>
                <a:lnTo>
                  <a:pt x="173399" y="156433"/>
                </a:lnTo>
                <a:lnTo>
                  <a:pt x="171162" y="158821"/>
                </a:lnTo>
                <a:lnTo>
                  <a:pt x="168083" y="161206"/>
                </a:lnTo>
                <a:lnTo>
                  <a:pt x="164443" y="163590"/>
                </a:lnTo>
                <a:lnTo>
                  <a:pt x="161222" y="166767"/>
                </a:lnTo>
                <a:lnTo>
                  <a:pt x="158282" y="170472"/>
                </a:lnTo>
                <a:lnTo>
                  <a:pt x="155527" y="174530"/>
                </a:lnTo>
                <a:lnTo>
                  <a:pt x="152898" y="177235"/>
                </a:lnTo>
                <a:lnTo>
                  <a:pt x="150351" y="179038"/>
                </a:lnTo>
                <a:lnTo>
                  <a:pt x="136767" y="185725"/>
                </a:lnTo>
                <a:lnTo>
                  <a:pt x="133247" y="187080"/>
                </a:lnTo>
                <a:lnTo>
                  <a:pt x="130106" y="187983"/>
                </a:lnTo>
                <a:lnTo>
                  <a:pt x="127219" y="188585"/>
                </a:lnTo>
                <a:lnTo>
                  <a:pt x="123706" y="189780"/>
                </a:lnTo>
                <a:lnTo>
                  <a:pt x="119777" y="191371"/>
                </a:lnTo>
                <a:lnTo>
                  <a:pt x="115570" y="193225"/>
                </a:lnTo>
                <a:lnTo>
                  <a:pt x="111178" y="194461"/>
                </a:lnTo>
                <a:lnTo>
                  <a:pt x="106663" y="195285"/>
                </a:lnTo>
                <a:lnTo>
                  <a:pt x="102065" y="195834"/>
                </a:lnTo>
                <a:lnTo>
                  <a:pt x="98206" y="196200"/>
                </a:lnTo>
                <a:lnTo>
                  <a:pt x="94839" y="196444"/>
                </a:lnTo>
                <a:lnTo>
                  <a:pt x="91801" y="196607"/>
                </a:lnTo>
                <a:lnTo>
                  <a:pt x="88188" y="195922"/>
                </a:lnTo>
                <a:lnTo>
                  <a:pt x="84192" y="194671"/>
                </a:lnTo>
                <a:lnTo>
                  <a:pt x="79941" y="193044"/>
                </a:lnTo>
                <a:lnTo>
                  <a:pt x="76313" y="191959"/>
                </a:lnTo>
                <a:lnTo>
                  <a:pt x="73100" y="191236"/>
                </a:lnTo>
                <a:lnTo>
                  <a:pt x="67414" y="190432"/>
                </a:lnTo>
                <a:lnTo>
                  <a:pt x="62241" y="190075"/>
                </a:lnTo>
                <a:lnTo>
                  <a:pt x="59750" y="189186"/>
                </a:lnTo>
                <a:lnTo>
                  <a:pt x="54866" y="186081"/>
                </a:lnTo>
                <a:lnTo>
                  <a:pt x="50050" y="182056"/>
                </a:lnTo>
                <a:lnTo>
                  <a:pt x="47654" y="179871"/>
                </a:lnTo>
                <a:lnTo>
                  <a:pt x="46851" y="178415"/>
                </a:lnTo>
                <a:lnTo>
                  <a:pt x="47109" y="177444"/>
                </a:lnTo>
                <a:lnTo>
                  <a:pt x="50007" y="1755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3"/>
          <p:cNvSpPr/>
          <p:nvPr/>
        </p:nvSpPr>
        <p:spPr>
          <a:xfrm>
            <a:off x="3286125" y="2150268"/>
            <a:ext cx="200026" cy="157164"/>
          </a:xfrm>
          <a:custGeom>
            <a:avLst/>
            <a:gdLst/>
            <a:ahLst/>
            <a:cxnLst/>
            <a:rect l="0" t="0" r="0" b="0"/>
            <a:pathLst>
              <a:path w="200026" h="157164">
                <a:moveTo>
                  <a:pt x="0" y="0"/>
                </a:moveTo>
                <a:lnTo>
                  <a:pt x="0" y="3793"/>
                </a:lnTo>
                <a:lnTo>
                  <a:pt x="793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7770" y="8819"/>
                </a:lnTo>
                <a:lnTo>
                  <a:pt x="12184" y="12651"/>
                </a:lnTo>
                <a:lnTo>
                  <a:pt x="16792" y="17000"/>
                </a:lnTo>
                <a:lnTo>
                  <a:pt x="19132" y="20065"/>
                </a:lnTo>
                <a:lnTo>
                  <a:pt x="21486" y="23695"/>
                </a:lnTo>
                <a:lnTo>
                  <a:pt x="23849" y="27703"/>
                </a:lnTo>
                <a:lnTo>
                  <a:pt x="27011" y="31169"/>
                </a:lnTo>
                <a:lnTo>
                  <a:pt x="30708" y="34273"/>
                </a:lnTo>
                <a:lnTo>
                  <a:pt x="34759" y="37136"/>
                </a:lnTo>
                <a:lnTo>
                  <a:pt x="38254" y="39839"/>
                </a:lnTo>
                <a:lnTo>
                  <a:pt x="41377" y="42434"/>
                </a:lnTo>
                <a:lnTo>
                  <a:pt x="44253" y="44959"/>
                </a:lnTo>
                <a:lnTo>
                  <a:pt x="47758" y="48229"/>
                </a:lnTo>
                <a:lnTo>
                  <a:pt x="55886" y="56095"/>
                </a:lnTo>
                <a:lnTo>
                  <a:pt x="60276" y="59622"/>
                </a:lnTo>
                <a:lnTo>
                  <a:pt x="64790" y="62767"/>
                </a:lnTo>
                <a:lnTo>
                  <a:pt x="69387" y="65657"/>
                </a:lnTo>
                <a:lnTo>
                  <a:pt x="73245" y="69172"/>
                </a:lnTo>
                <a:lnTo>
                  <a:pt x="76611" y="73102"/>
                </a:lnTo>
                <a:lnTo>
                  <a:pt x="79649" y="77310"/>
                </a:lnTo>
                <a:lnTo>
                  <a:pt x="84056" y="80909"/>
                </a:lnTo>
                <a:lnTo>
                  <a:pt x="89374" y="84102"/>
                </a:lnTo>
                <a:lnTo>
                  <a:pt x="95301" y="87024"/>
                </a:lnTo>
                <a:lnTo>
                  <a:pt x="100046" y="90560"/>
                </a:lnTo>
                <a:lnTo>
                  <a:pt x="104004" y="94505"/>
                </a:lnTo>
                <a:lnTo>
                  <a:pt x="107436" y="98722"/>
                </a:lnTo>
                <a:lnTo>
                  <a:pt x="111311" y="102327"/>
                </a:lnTo>
                <a:lnTo>
                  <a:pt x="115482" y="105524"/>
                </a:lnTo>
                <a:lnTo>
                  <a:pt x="119851" y="108450"/>
                </a:lnTo>
                <a:lnTo>
                  <a:pt x="124350" y="111194"/>
                </a:lnTo>
                <a:lnTo>
                  <a:pt x="128937" y="113817"/>
                </a:lnTo>
                <a:lnTo>
                  <a:pt x="133583" y="116359"/>
                </a:lnTo>
                <a:lnTo>
                  <a:pt x="137474" y="118848"/>
                </a:lnTo>
                <a:lnTo>
                  <a:pt x="140861" y="121301"/>
                </a:lnTo>
                <a:lnTo>
                  <a:pt x="146742" y="126143"/>
                </a:lnTo>
                <a:lnTo>
                  <a:pt x="152002" y="130941"/>
                </a:lnTo>
                <a:lnTo>
                  <a:pt x="155309" y="133331"/>
                </a:lnTo>
                <a:lnTo>
                  <a:pt x="159102" y="135719"/>
                </a:lnTo>
                <a:lnTo>
                  <a:pt x="163218" y="138104"/>
                </a:lnTo>
                <a:lnTo>
                  <a:pt x="166755" y="140489"/>
                </a:lnTo>
                <a:lnTo>
                  <a:pt x="172803" y="145254"/>
                </a:lnTo>
                <a:lnTo>
                  <a:pt x="178137" y="147901"/>
                </a:lnTo>
                <a:lnTo>
                  <a:pt x="180670" y="148607"/>
                </a:lnTo>
                <a:lnTo>
                  <a:pt x="185602" y="151508"/>
                </a:lnTo>
                <a:lnTo>
                  <a:pt x="188028" y="153393"/>
                </a:lnTo>
                <a:lnTo>
                  <a:pt x="192840" y="155487"/>
                </a:lnTo>
                <a:lnTo>
                  <a:pt x="200025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14"/>
          <p:cNvSpPr/>
          <p:nvPr/>
        </p:nvSpPr>
        <p:spPr>
          <a:xfrm>
            <a:off x="3328987" y="2157412"/>
            <a:ext cx="157164" cy="148580"/>
          </a:xfrm>
          <a:custGeom>
            <a:avLst/>
            <a:gdLst/>
            <a:ahLst/>
            <a:cxnLst/>
            <a:rect l="0" t="0" r="0" b="0"/>
            <a:pathLst>
              <a:path w="157164" h="148580">
                <a:moveTo>
                  <a:pt x="157163" y="0"/>
                </a:moveTo>
                <a:lnTo>
                  <a:pt x="151012" y="6151"/>
                </a:lnTo>
                <a:lnTo>
                  <a:pt x="146227" y="6702"/>
                </a:lnTo>
                <a:lnTo>
                  <a:pt x="142728" y="6850"/>
                </a:lnTo>
                <a:lnTo>
                  <a:pt x="139602" y="7741"/>
                </a:lnTo>
                <a:lnTo>
                  <a:pt x="136725" y="9130"/>
                </a:lnTo>
                <a:lnTo>
                  <a:pt x="134012" y="10849"/>
                </a:lnTo>
                <a:lnTo>
                  <a:pt x="131410" y="13583"/>
                </a:lnTo>
                <a:lnTo>
                  <a:pt x="128882" y="16993"/>
                </a:lnTo>
                <a:lnTo>
                  <a:pt x="126402" y="20853"/>
                </a:lnTo>
                <a:lnTo>
                  <a:pt x="123162" y="25015"/>
                </a:lnTo>
                <a:lnTo>
                  <a:pt x="119414" y="29377"/>
                </a:lnTo>
                <a:lnTo>
                  <a:pt x="115328" y="33872"/>
                </a:lnTo>
                <a:lnTo>
                  <a:pt x="111017" y="37662"/>
                </a:lnTo>
                <a:lnTo>
                  <a:pt x="106555" y="40983"/>
                </a:lnTo>
                <a:lnTo>
                  <a:pt x="101993" y="43991"/>
                </a:lnTo>
                <a:lnTo>
                  <a:pt x="97364" y="47584"/>
                </a:lnTo>
                <a:lnTo>
                  <a:pt x="92690" y="51566"/>
                </a:lnTo>
                <a:lnTo>
                  <a:pt x="87988" y="55809"/>
                </a:lnTo>
                <a:lnTo>
                  <a:pt x="78529" y="64756"/>
                </a:lnTo>
                <a:lnTo>
                  <a:pt x="73784" y="69364"/>
                </a:lnTo>
                <a:lnTo>
                  <a:pt x="69827" y="74024"/>
                </a:lnTo>
                <a:lnTo>
                  <a:pt x="66395" y="78718"/>
                </a:lnTo>
                <a:lnTo>
                  <a:pt x="63313" y="83435"/>
                </a:lnTo>
                <a:lnTo>
                  <a:pt x="60465" y="88167"/>
                </a:lnTo>
                <a:lnTo>
                  <a:pt x="57772" y="92909"/>
                </a:lnTo>
                <a:lnTo>
                  <a:pt x="55184" y="97658"/>
                </a:lnTo>
                <a:lnTo>
                  <a:pt x="51870" y="101618"/>
                </a:lnTo>
                <a:lnTo>
                  <a:pt x="48074" y="105052"/>
                </a:lnTo>
                <a:lnTo>
                  <a:pt x="43956" y="108134"/>
                </a:lnTo>
                <a:lnTo>
                  <a:pt x="40417" y="111777"/>
                </a:lnTo>
                <a:lnTo>
                  <a:pt x="37263" y="115793"/>
                </a:lnTo>
                <a:lnTo>
                  <a:pt x="34367" y="120058"/>
                </a:lnTo>
                <a:lnTo>
                  <a:pt x="31643" y="123695"/>
                </a:lnTo>
                <a:lnTo>
                  <a:pt x="29033" y="126913"/>
                </a:lnTo>
                <a:lnTo>
                  <a:pt x="26499" y="129853"/>
                </a:lnTo>
                <a:lnTo>
                  <a:pt x="24016" y="132606"/>
                </a:lnTo>
                <a:lnTo>
                  <a:pt x="19140" y="137782"/>
                </a:lnTo>
                <a:lnTo>
                  <a:pt x="11933" y="145158"/>
                </a:lnTo>
                <a:lnTo>
                  <a:pt x="9543" y="146778"/>
                </a:lnTo>
                <a:lnTo>
                  <a:pt x="4771" y="148579"/>
                </a:lnTo>
                <a:lnTo>
                  <a:pt x="3180" y="148265"/>
                </a:lnTo>
                <a:lnTo>
                  <a:pt x="2120" y="147262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5"/>
          <p:cNvSpPr/>
          <p:nvPr/>
        </p:nvSpPr>
        <p:spPr>
          <a:xfrm>
            <a:off x="3607593" y="2200275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0" y="14374"/>
                </a:lnTo>
                <a:lnTo>
                  <a:pt x="2117" y="14326"/>
                </a:lnTo>
                <a:lnTo>
                  <a:pt x="65363" y="14287"/>
                </a:lnTo>
                <a:lnTo>
                  <a:pt x="68975" y="13493"/>
                </a:lnTo>
                <a:lnTo>
                  <a:pt x="72971" y="12170"/>
                </a:lnTo>
                <a:lnTo>
                  <a:pt x="77223" y="10495"/>
                </a:lnTo>
                <a:lnTo>
                  <a:pt x="81644" y="9377"/>
                </a:lnTo>
                <a:lnTo>
                  <a:pt x="86179" y="8633"/>
                </a:lnTo>
                <a:lnTo>
                  <a:pt x="90791" y="8136"/>
                </a:lnTo>
                <a:lnTo>
                  <a:pt x="94658" y="7805"/>
                </a:lnTo>
                <a:lnTo>
                  <a:pt x="98031" y="7585"/>
                </a:lnTo>
                <a:lnTo>
                  <a:pt x="101073" y="7437"/>
                </a:lnTo>
                <a:lnTo>
                  <a:pt x="103894" y="6546"/>
                </a:lnTo>
                <a:lnTo>
                  <a:pt x="106569" y="5157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6"/>
          <p:cNvSpPr/>
          <p:nvPr/>
        </p:nvSpPr>
        <p:spPr>
          <a:xfrm>
            <a:off x="3807618" y="2078839"/>
            <a:ext cx="184985" cy="171344"/>
          </a:xfrm>
          <a:custGeom>
            <a:avLst/>
            <a:gdLst/>
            <a:ahLst/>
            <a:cxnLst/>
            <a:rect l="0" t="0" r="0" b="0"/>
            <a:pathLst>
              <a:path w="184985" h="171344">
                <a:moveTo>
                  <a:pt x="0" y="21423"/>
                </a:moveTo>
                <a:lnTo>
                  <a:pt x="0" y="17631"/>
                </a:lnTo>
                <a:lnTo>
                  <a:pt x="794" y="16513"/>
                </a:lnTo>
                <a:lnTo>
                  <a:pt x="2117" y="15769"/>
                </a:lnTo>
                <a:lnTo>
                  <a:pt x="6151" y="14573"/>
                </a:lnTo>
                <a:lnTo>
                  <a:pt x="10642" y="10574"/>
                </a:lnTo>
                <a:lnTo>
                  <a:pt x="12651" y="9428"/>
                </a:lnTo>
                <a:lnTo>
                  <a:pt x="20065" y="7021"/>
                </a:lnTo>
                <a:lnTo>
                  <a:pt x="23695" y="5472"/>
                </a:lnTo>
                <a:lnTo>
                  <a:pt x="27703" y="3645"/>
                </a:lnTo>
                <a:lnTo>
                  <a:pt x="31963" y="2427"/>
                </a:lnTo>
                <a:lnTo>
                  <a:pt x="36390" y="1615"/>
                </a:lnTo>
                <a:lnTo>
                  <a:pt x="40929" y="1074"/>
                </a:lnTo>
                <a:lnTo>
                  <a:pt x="45542" y="713"/>
                </a:lnTo>
                <a:lnTo>
                  <a:pt x="50205" y="473"/>
                </a:lnTo>
                <a:lnTo>
                  <a:pt x="54902" y="312"/>
                </a:lnTo>
                <a:lnTo>
                  <a:pt x="78755" y="55"/>
                </a:lnTo>
                <a:lnTo>
                  <a:pt x="104485" y="0"/>
                </a:lnTo>
                <a:lnTo>
                  <a:pt x="108551" y="791"/>
                </a:lnTo>
                <a:lnTo>
                  <a:pt x="112054" y="2112"/>
                </a:lnTo>
                <a:lnTo>
                  <a:pt x="115184" y="3787"/>
                </a:lnTo>
                <a:lnTo>
                  <a:pt x="120779" y="7764"/>
                </a:lnTo>
                <a:lnTo>
                  <a:pt x="125910" y="12177"/>
                </a:lnTo>
                <a:lnTo>
                  <a:pt x="130838" y="16785"/>
                </a:lnTo>
                <a:lnTo>
                  <a:pt x="132469" y="19124"/>
                </a:lnTo>
                <a:lnTo>
                  <a:pt x="134281" y="23841"/>
                </a:lnTo>
                <a:lnTo>
                  <a:pt x="133971" y="26210"/>
                </a:lnTo>
                <a:lnTo>
                  <a:pt x="132970" y="28583"/>
                </a:lnTo>
                <a:lnTo>
                  <a:pt x="131510" y="30959"/>
                </a:lnTo>
                <a:lnTo>
                  <a:pt x="129742" y="34130"/>
                </a:lnTo>
                <a:lnTo>
                  <a:pt x="125661" y="41887"/>
                </a:lnTo>
                <a:lnTo>
                  <a:pt x="122668" y="45385"/>
                </a:lnTo>
                <a:lnTo>
                  <a:pt x="119085" y="48510"/>
                </a:lnTo>
                <a:lnTo>
                  <a:pt x="115109" y="51387"/>
                </a:lnTo>
                <a:lnTo>
                  <a:pt x="111664" y="54099"/>
                </a:lnTo>
                <a:lnTo>
                  <a:pt x="108574" y="56701"/>
                </a:lnTo>
                <a:lnTo>
                  <a:pt x="103024" y="61708"/>
                </a:lnTo>
                <a:lnTo>
                  <a:pt x="97912" y="66580"/>
                </a:lnTo>
                <a:lnTo>
                  <a:pt x="90571" y="73785"/>
                </a:lnTo>
                <a:lnTo>
                  <a:pt x="88162" y="75381"/>
                </a:lnTo>
                <a:lnTo>
                  <a:pt x="83368" y="77154"/>
                </a:lnTo>
                <a:lnTo>
                  <a:pt x="81773" y="78421"/>
                </a:lnTo>
                <a:lnTo>
                  <a:pt x="80709" y="80059"/>
                </a:lnTo>
                <a:lnTo>
                  <a:pt x="78619" y="85619"/>
                </a:lnTo>
                <a:lnTo>
                  <a:pt x="84292" y="85697"/>
                </a:lnTo>
                <a:lnTo>
                  <a:pt x="99168" y="85714"/>
                </a:lnTo>
                <a:lnTo>
                  <a:pt x="103418" y="84921"/>
                </a:lnTo>
                <a:lnTo>
                  <a:pt x="107839" y="83599"/>
                </a:lnTo>
                <a:lnTo>
                  <a:pt x="112374" y="81924"/>
                </a:lnTo>
                <a:lnTo>
                  <a:pt x="116191" y="81601"/>
                </a:lnTo>
                <a:lnTo>
                  <a:pt x="119530" y="82179"/>
                </a:lnTo>
                <a:lnTo>
                  <a:pt x="122549" y="83358"/>
                </a:lnTo>
                <a:lnTo>
                  <a:pt x="126943" y="84144"/>
                </a:lnTo>
                <a:lnTo>
                  <a:pt x="132254" y="84669"/>
                </a:lnTo>
                <a:lnTo>
                  <a:pt x="138176" y="85018"/>
                </a:lnTo>
                <a:lnTo>
                  <a:pt x="143711" y="86045"/>
                </a:lnTo>
                <a:lnTo>
                  <a:pt x="148989" y="87523"/>
                </a:lnTo>
                <a:lnTo>
                  <a:pt x="154094" y="89302"/>
                </a:lnTo>
                <a:lnTo>
                  <a:pt x="158292" y="91282"/>
                </a:lnTo>
                <a:lnTo>
                  <a:pt x="161885" y="93396"/>
                </a:lnTo>
                <a:lnTo>
                  <a:pt x="165073" y="95599"/>
                </a:lnTo>
                <a:lnTo>
                  <a:pt x="168786" y="97067"/>
                </a:lnTo>
                <a:lnTo>
                  <a:pt x="172849" y="98046"/>
                </a:lnTo>
                <a:lnTo>
                  <a:pt x="177146" y="98699"/>
                </a:lnTo>
                <a:lnTo>
                  <a:pt x="180010" y="100721"/>
                </a:lnTo>
                <a:lnTo>
                  <a:pt x="181919" y="103658"/>
                </a:lnTo>
                <a:lnTo>
                  <a:pt x="183192" y="107202"/>
                </a:lnTo>
                <a:lnTo>
                  <a:pt x="184041" y="110359"/>
                </a:lnTo>
                <a:lnTo>
                  <a:pt x="184606" y="113258"/>
                </a:lnTo>
                <a:lnTo>
                  <a:pt x="184984" y="115984"/>
                </a:lnTo>
                <a:lnTo>
                  <a:pt x="184441" y="118595"/>
                </a:lnTo>
                <a:lnTo>
                  <a:pt x="181722" y="123612"/>
                </a:lnTo>
                <a:lnTo>
                  <a:pt x="177868" y="128489"/>
                </a:lnTo>
                <a:lnTo>
                  <a:pt x="175728" y="130900"/>
                </a:lnTo>
                <a:lnTo>
                  <a:pt x="169119" y="137813"/>
                </a:lnTo>
                <a:lnTo>
                  <a:pt x="165133" y="141879"/>
                </a:lnTo>
                <a:lnTo>
                  <a:pt x="160889" y="145383"/>
                </a:lnTo>
                <a:lnTo>
                  <a:pt x="156472" y="148513"/>
                </a:lnTo>
                <a:lnTo>
                  <a:pt x="151940" y="151394"/>
                </a:lnTo>
                <a:lnTo>
                  <a:pt x="148125" y="154108"/>
                </a:lnTo>
                <a:lnTo>
                  <a:pt x="144787" y="156711"/>
                </a:lnTo>
                <a:lnTo>
                  <a:pt x="141769" y="159240"/>
                </a:lnTo>
                <a:lnTo>
                  <a:pt x="138169" y="160926"/>
                </a:lnTo>
                <a:lnTo>
                  <a:pt x="134182" y="162050"/>
                </a:lnTo>
                <a:lnTo>
                  <a:pt x="129935" y="162799"/>
                </a:lnTo>
                <a:lnTo>
                  <a:pt x="126311" y="164093"/>
                </a:lnTo>
                <a:lnTo>
                  <a:pt x="123101" y="165749"/>
                </a:lnTo>
                <a:lnTo>
                  <a:pt x="120168" y="167646"/>
                </a:lnTo>
                <a:lnTo>
                  <a:pt x="116624" y="168911"/>
                </a:lnTo>
                <a:lnTo>
                  <a:pt x="112675" y="169755"/>
                </a:lnTo>
                <a:lnTo>
                  <a:pt x="108454" y="170317"/>
                </a:lnTo>
                <a:lnTo>
                  <a:pt x="104847" y="170692"/>
                </a:lnTo>
                <a:lnTo>
                  <a:pt x="101648" y="170942"/>
                </a:lnTo>
                <a:lnTo>
                  <a:pt x="95977" y="171220"/>
                </a:lnTo>
                <a:lnTo>
                  <a:pt x="90811" y="171343"/>
                </a:lnTo>
                <a:lnTo>
                  <a:pt x="88322" y="170582"/>
                </a:lnTo>
                <a:lnTo>
                  <a:pt x="83440" y="167620"/>
                </a:lnTo>
                <a:lnTo>
                  <a:pt x="78748" y="164160"/>
                </a:lnTo>
                <a:lnTo>
                  <a:pt x="75215" y="160797"/>
                </a:lnTo>
                <a:lnTo>
                  <a:pt x="73162" y="159583"/>
                </a:lnTo>
                <a:lnTo>
                  <a:pt x="68765" y="158234"/>
                </a:lnTo>
                <a:lnTo>
                  <a:pt x="64165" y="155518"/>
                </a:lnTo>
                <a:lnTo>
                  <a:pt x="57150" y="15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7"/>
          <p:cNvSpPr/>
          <p:nvPr/>
        </p:nvSpPr>
        <p:spPr>
          <a:xfrm>
            <a:off x="4086225" y="2078831"/>
            <a:ext cx="185738" cy="142876"/>
          </a:xfrm>
          <a:custGeom>
            <a:avLst/>
            <a:gdLst/>
            <a:ahLst/>
            <a:cxnLst/>
            <a:rect l="0" t="0" r="0" b="0"/>
            <a:pathLst>
              <a:path w="185738" h="142876">
                <a:moveTo>
                  <a:pt x="0" y="0"/>
                </a:moveTo>
                <a:lnTo>
                  <a:pt x="6150" y="0"/>
                </a:lnTo>
                <a:lnTo>
                  <a:pt x="10641" y="3792"/>
                </a:lnTo>
                <a:lnTo>
                  <a:pt x="14361" y="7275"/>
                </a:lnTo>
                <a:lnTo>
                  <a:pt x="31051" y="23910"/>
                </a:lnTo>
                <a:lnTo>
                  <a:pt x="33401" y="27053"/>
                </a:lnTo>
                <a:lnTo>
                  <a:pt x="35761" y="30735"/>
                </a:lnTo>
                <a:lnTo>
                  <a:pt x="38128" y="34777"/>
                </a:lnTo>
                <a:lnTo>
                  <a:pt x="40500" y="38266"/>
                </a:lnTo>
                <a:lnTo>
                  <a:pt x="42875" y="41386"/>
                </a:lnTo>
                <a:lnTo>
                  <a:pt x="45252" y="44259"/>
                </a:lnTo>
                <a:lnTo>
                  <a:pt x="48424" y="47762"/>
                </a:lnTo>
                <a:lnTo>
                  <a:pt x="56182" y="55888"/>
                </a:lnTo>
                <a:lnTo>
                  <a:pt x="77317" y="77291"/>
                </a:lnTo>
                <a:lnTo>
                  <a:pt x="81707" y="80896"/>
                </a:lnTo>
                <a:lnTo>
                  <a:pt x="86221" y="84093"/>
                </a:lnTo>
                <a:lnTo>
                  <a:pt x="90818" y="87018"/>
                </a:lnTo>
                <a:lnTo>
                  <a:pt x="95470" y="89762"/>
                </a:lnTo>
                <a:lnTo>
                  <a:pt x="100159" y="92385"/>
                </a:lnTo>
                <a:lnTo>
                  <a:pt x="104873" y="94927"/>
                </a:lnTo>
                <a:lnTo>
                  <a:pt x="109603" y="98210"/>
                </a:lnTo>
                <a:lnTo>
                  <a:pt x="114343" y="101986"/>
                </a:lnTo>
                <a:lnTo>
                  <a:pt x="119091" y="106090"/>
                </a:lnTo>
                <a:lnTo>
                  <a:pt x="123844" y="109621"/>
                </a:lnTo>
                <a:lnTo>
                  <a:pt x="128600" y="112768"/>
                </a:lnTo>
                <a:lnTo>
                  <a:pt x="133358" y="115660"/>
                </a:lnTo>
                <a:lnTo>
                  <a:pt x="137324" y="117588"/>
                </a:lnTo>
                <a:lnTo>
                  <a:pt x="140762" y="118873"/>
                </a:lnTo>
                <a:lnTo>
                  <a:pt x="143847" y="119730"/>
                </a:lnTo>
                <a:lnTo>
                  <a:pt x="147492" y="121095"/>
                </a:lnTo>
                <a:lnTo>
                  <a:pt x="151509" y="122799"/>
                </a:lnTo>
                <a:lnTo>
                  <a:pt x="155774" y="124728"/>
                </a:lnTo>
                <a:lnTo>
                  <a:pt x="158619" y="126808"/>
                </a:lnTo>
                <a:lnTo>
                  <a:pt x="160514" y="128989"/>
                </a:lnTo>
                <a:lnTo>
                  <a:pt x="161778" y="131236"/>
                </a:lnTo>
                <a:lnTo>
                  <a:pt x="164208" y="132734"/>
                </a:lnTo>
                <a:lnTo>
                  <a:pt x="167416" y="133733"/>
                </a:lnTo>
                <a:lnTo>
                  <a:pt x="171142" y="134399"/>
                </a:lnTo>
                <a:lnTo>
                  <a:pt x="173625" y="135637"/>
                </a:lnTo>
                <a:lnTo>
                  <a:pt x="175281" y="137256"/>
                </a:lnTo>
                <a:lnTo>
                  <a:pt x="176385" y="139129"/>
                </a:lnTo>
                <a:lnTo>
                  <a:pt x="177915" y="140377"/>
                </a:lnTo>
                <a:lnTo>
                  <a:pt x="179729" y="141210"/>
                </a:lnTo>
                <a:lnTo>
                  <a:pt x="18573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8"/>
          <p:cNvSpPr/>
          <p:nvPr/>
        </p:nvSpPr>
        <p:spPr>
          <a:xfrm>
            <a:off x="4114800" y="2093118"/>
            <a:ext cx="150019" cy="135733"/>
          </a:xfrm>
          <a:custGeom>
            <a:avLst/>
            <a:gdLst/>
            <a:ahLst/>
            <a:cxnLst/>
            <a:rect l="0" t="0" r="0" b="0"/>
            <a:pathLst>
              <a:path w="150019" h="135733">
                <a:moveTo>
                  <a:pt x="150018" y="0"/>
                </a:moveTo>
                <a:lnTo>
                  <a:pt x="146226" y="3793"/>
                </a:lnTo>
                <a:lnTo>
                  <a:pt x="145108" y="5704"/>
                </a:lnTo>
                <a:lnTo>
                  <a:pt x="143867" y="9943"/>
                </a:lnTo>
                <a:lnTo>
                  <a:pt x="142743" y="11391"/>
                </a:lnTo>
                <a:lnTo>
                  <a:pt x="141199" y="12357"/>
                </a:lnTo>
                <a:lnTo>
                  <a:pt x="139376" y="13001"/>
                </a:lnTo>
                <a:lnTo>
                  <a:pt x="138161" y="15017"/>
                </a:lnTo>
                <a:lnTo>
                  <a:pt x="137351" y="17949"/>
                </a:lnTo>
                <a:lnTo>
                  <a:pt x="136811" y="21491"/>
                </a:lnTo>
                <a:lnTo>
                  <a:pt x="134863" y="25440"/>
                </a:lnTo>
                <a:lnTo>
                  <a:pt x="131977" y="29660"/>
                </a:lnTo>
                <a:lnTo>
                  <a:pt x="128466" y="34061"/>
                </a:lnTo>
                <a:lnTo>
                  <a:pt x="124538" y="37789"/>
                </a:lnTo>
                <a:lnTo>
                  <a:pt x="120331" y="41068"/>
                </a:lnTo>
                <a:lnTo>
                  <a:pt x="115939" y="44047"/>
                </a:lnTo>
                <a:lnTo>
                  <a:pt x="112218" y="47621"/>
                </a:lnTo>
                <a:lnTo>
                  <a:pt x="108943" y="51591"/>
                </a:lnTo>
                <a:lnTo>
                  <a:pt x="105966" y="55826"/>
                </a:lnTo>
                <a:lnTo>
                  <a:pt x="102394" y="60236"/>
                </a:lnTo>
                <a:lnTo>
                  <a:pt x="98425" y="64764"/>
                </a:lnTo>
                <a:lnTo>
                  <a:pt x="94191" y="69369"/>
                </a:lnTo>
                <a:lnTo>
                  <a:pt x="85254" y="78721"/>
                </a:lnTo>
                <a:lnTo>
                  <a:pt x="80649" y="83437"/>
                </a:lnTo>
                <a:lnTo>
                  <a:pt x="75991" y="87375"/>
                </a:lnTo>
                <a:lnTo>
                  <a:pt x="71298" y="90794"/>
                </a:lnTo>
                <a:lnTo>
                  <a:pt x="66582" y="93867"/>
                </a:lnTo>
                <a:lnTo>
                  <a:pt x="61850" y="97503"/>
                </a:lnTo>
                <a:lnTo>
                  <a:pt x="57108" y="101514"/>
                </a:lnTo>
                <a:lnTo>
                  <a:pt x="48400" y="109411"/>
                </a:lnTo>
                <a:lnTo>
                  <a:pt x="41884" y="115567"/>
                </a:lnTo>
                <a:lnTo>
                  <a:pt x="38241" y="118320"/>
                </a:lnTo>
                <a:lnTo>
                  <a:pt x="34225" y="120949"/>
                </a:lnTo>
                <a:lnTo>
                  <a:pt x="29960" y="123495"/>
                </a:lnTo>
                <a:lnTo>
                  <a:pt x="26323" y="125986"/>
                </a:lnTo>
                <a:lnTo>
                  <a:pt x="23105" y="128441"/>
                </a:lnTo>
                <a:lnTo>
                  <a:pt x="20166" y="130871"/>
                </a:lnTo>
                <a:lnTo>
                  <a:pt x="16619" y="132491"/>
                </a:lnTo>
                <a:lnTo>
                  <a:pt x="12666" y="133572"/>
                </a:lnTo>
                <a:lnTo>
                  <a:pt x="0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19"/>
          <p:cNvSpPr/>
          <p:nvPr/>
        </p:nvSpPr>
        <p:spPr>
          <a:xfrm>
            <a:off x="4457700" y="2064543"/>
            <a:ext cx="50007" cy="135733"/>
          </a:xfrm>
          <a:custGeom>
            <a:avLst/>
            <a:gdLst/>
            <a:ahLst/>
            <a:cxnLst/>
            <a:rect l="0" t="0" r="0" b="0"/>
            <a:pathLst>
              <a:path w="50007" h="135733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6" y="12668"/>
                </a:lnTo>
                <a:lnTo>
                  <a:pt x="3792" y="13208"/>
                </a:lnTo>
                <a:lnTo>
                  <a:pt x="4909" y="15155"/>
                </a:lnTo>
                <a:lnTo>
                  <a:pt x="5654" y="18041"/>
                </a:lnTo>
                <a:lnTo>
                  <a:pt x="6150" y="21552"/>
                </a:lnTo>
                <a:lnTo>
                  <a:pt x="7275" y="24687"/>
                </a:lnTo>
                <a:lnTo>
                  <a:pt x="8819" y="27571"/>
                </a:lnTo>
                <a:lnTo>
                  <a:pt x="10641" y="30287"/>
                </a:lnTo>
                <a:lnTo>
                  <a:pt x="12651" y="33685"/>
                </a:lnTo>
                <a:lnTo>
                  <a:pt x="14783" y="37538"/>
                </a:lnTo>
                <a:lnTo>
                  <a:pt x="17000" y="41694"/>
                </a:lnTo>
                <a:lnTo>
                  <a:pt x="18476" y="46052"/>
                </a:lnTo>
                <a:lnTo>
                  <a:pt x="19461" y="50545"/>
                </a:lnTo>
                <a:lnTo>
                  <a:pt x="20118" y="55128"/>
                </a:lnTo>
                <a:lnTo>
                  <a:pt x="21349" y="58977"/>
                </a:lnTo>
                <a:lnTo>
                  <a:pt x="22964" y="62337"/>
                </a:lnTo>
                <a:lnTo>
                  <a:pt x="24834" y="65370"/>
                </a:lnTo>
                <a:lnTo>
                  <a:pt x="26875" y="68981"/>
                </a:lnTo>
                <a:lnTo>
                  <a:pt x="31259" y="77225"/>
                </a:lnTo>
                <a:lnTo>
                  <a:pt x="38189" y="90791"/>
                </a:lnTo>
                <a:lnTo>
                  <a:pt x="39747" y="94659"/>
                </a:lnTo>
                <a:lnTo>
                  <a:pt x="40785" y="98031"/>
                </a:lnTo>
                <a:lnTo>
                  <a:pt x="41478" y="101073"/>
                </a:lnTo>
                <a:lnTo>
                  <a:pt x="42733" y="103895"/>
                </a:lnTo>
                <a:lnTo>
                  <a:pt x="44363" y="106569"/>
                </a:lnTo>
                <a:lnTo>
                  <a:pt x="46244" y="109146"/>
                </a:lnTo>
                <a:lnTo>
                  <a:pt x="47498" y="111658"/>
                </a:lnTo>
                <a:lnTo>
                  <a:pt x="48334" y="114126"/>
                </a:lnTo>
                <a:lnTo>
                  <a:pt x="48891" y="116566"/>
                </a:lnTo>
                <a:lnTo>
                  <a:pt x="49263" y="118985"/>
                </a:lnTo>
                <a:lnTo>
                  <a:pt x="49510" y="121392"/>
                </a:lnTo>
                <a:lnTo>
                  <a:pt x="49676" y="123791"/>
                </a:lnTo>
                <a:lnTo>
                  <a:pt x="49786" y="126184"/>
                </a:lnTo>
                <a:lnTo>
                  <a:pt x="50006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0"/>
          <p:cNvSpPr/>
          <p:nvPr/>
        </p:nvSpPr>
        <p:spPr>
          <a:xfrm>
            <a:off x="4400550" y="2121693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6150" y="14288"/>
                </a:lnTo>
                <a:lnTo>
                  <a:pt x="7275" y="13494"/>
                </a:lnTo>
                <a:lnTo>
                  <a:pt x="8819" y="12171"/>
                </a:lnTo>
                <a:lnTo>
                  <a:pt x="10641" y="10496"/>
                </a:lnTo>
                <a:lnTo>
                  <a:pt x="13444" y="9378"/>
                </a:lnTo>
                <a:lnTo>
                  <a:pt x="16900" y="8633"/>
                </a:lnTo>
                <a:lnTo>
                  <a:pt x="20792" y="8137"/>
                </a:lnTo>
                <a:lnTo>
                  <a:pt x="24974" y="7806"/>
                </a:lnTo>
                <a:lnTo>
                  <a:pt x="29349" y="7585"/>
                </a:lnTo>
                <a:lnTo>
                  <a:pt x="38444" y="7340"/>
                </a:lnTo>
                <a:lnTo>
                  <a:pt x="47778" y="7231"/>
                </a:lnTo>
                <a:lnTo>
                  <a:pt x="53283" y="6408"/>
                </a:lnTo>
                <a:lnTo>
                  <a:pt x="59334" y="5066"/>
                </a:lnTo>
                <a:lnTo>
                  <a:pt x="65750" y="3377"/>
                </a:lnTo>
                <a:lnTo>
                  <a:pt x="72408" y="2252"/>
                </a:lnTo>
                <a:lnTo>
                  <a:pt x="79228" y="1501"/>
                </a:lnTo>
                <a:lnTo>
                  <a:pt x="86156" y="1001"/>
                </a:lnTo>
                <a:lnTo>
                  <a:pt x="92362" y="667"/>
                </a:lnTo>
                <a:lnTo>
                  <a:pt x="103492" y="297"/>
                </a:lnTo>
                <a:lnTo>
                  <a:pt x="135595" y="26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1"/>
          <p:cNvSpPr/>
          <p:nvPr/>
        </p:nvSpPr>
        <p:spPr>
          <a:xfrm>
            <a:off x="4643863" y="1979933"/>
            <a:ext cx="178169" cy="220343"/>
          </a:xfrm>
          <a:custGeom>
            <a:avLst/>
            <a:gdLst/>
            <a:ahLst/>
            <a:cxnLst/>
            <a:rect l="0" t="0" r="0" b="0"/>
            <a:pathLst>
              <a:path w="178169" h="220343">
                <a:moveTo>
                  <a:pt x="99587" y="41748"/>
                </a:moveTo>
                <a:lnTo>
                  <a:pt x="99587" y="35597"/>
                </a:lnTo>
                <a:lnTo>
                  <a:pt x="104496" y="29891"/>
                </a:lnTo>
                <a:lnTo>
                  <a:pt x="105737" y="28540"/>
                </a:lnTo>
                <a:lnTo>
                  <a:pt x="106289" y="25824"/>
                </a:lnTo>
                <a:lnTo>
                  <a:pt x="106599" y="19832"/>
                </a:lnTo>
                <a:lnTo>
                  <a:pt x="106643" y="17612"/>
                </a:lnTo>
                <a:lnTo>
                  <a:pt x="105879" y="15339"/>
                </a:lnTo>
                <a:lnTo>
                  <a:pt x="101804" y="9140"/>
                </a:lnTo>
                <a:lnTo>
                  <a:pt x="97908" y="4527"/>
                </a:lnTo>
                <a:lnTo>
                  <a:pt x="96086" y="2646"/>
                </a:lnTo>
                <a:lnTo>
                  <a:pt x="93284" y="1393"/>
                </a:lnTo>
                <a:lnTo>
                  <a:pt x="89829" y="557"/>
                </a:lnTo>
                <a:lnTo>
                  <a:pt x="85937" y="0"/>
                </a:lnTo>
                <a:lnTo>
                  <a:pt x="82550" y="422"/>
                </a:lnTo>
                <a:lnTo>
                  <a:pt x="79497" y="1497"/>
                </a:lnTo>
                <a:lnTo>
                  <a:pt x="76669" y="3008"/>
                </a:lnTo>
                <a:lnTo>
                  <a:pt x="73195" y="4015"/>
                </a:lnTo>
                <a:lnTo>
                  <a:pt x="69293" y="4686"/>
                </a:lnTo>
                <a:lnTo>
                  <a:pt x="65103" y="5134"/>
                </a:lnTo>
                <a:lnTo>
                  <a:pt x="60723" y="6226"/>
                </a:lnTo>
                <a:lnTo>
                  <a:pt x="56215" y="7748"/>
                </a:lnTo>
                <a:lnTo>
                  <a:pt x="51622" y="9556"/>
                </a:lnTo>
                <a:lnTo>
                  <a:pt x="47766" y="11556"/>
                </a:lnTo>
                <a:lnTo>
                  <a:pt x="44403" y="13682"/>
                </a:lnTo>
                <a:lnTo>
                  <a:pt x="41366" y="15894"/>
                </a:lnTo>
                <a:lnTo>
                  <a:pt x="37754" y="18162"/>
                </a:lnTo>
                <a:lnTo>
                  <a:pt x="33758" y="20467"/>
                </a:lnTo>
                <a:lnTo>
                  <a:pt x="29508" y="22798"/>
                </a:lnTo>
                <a:lnTo>
                  <a:pt x="25880" y="25146"/>
                </a:lnTo>
                <a:lnTo>
                  <a:pt x="22667" y="27505"/>
                </a:lnTo>
                <a:lnTo>
                  <a:pt x="19732" y="29871"/>
                </a:lnTo>
                <a:lnTo>
                  <a:pt x="14354" y="36734"/>
                </a:lnTo>
                <a:lnTo>
                  <a:pt x="11809" y="40787"/>
                </a:lnTo>
                <a:lnTo>
                  <a:pt x="6864" y="47406"/>
                </a:lnTo>
                <a:lnTo>
                  <a:pt x="4434" y="50283"/>
                </a:lnTo>
                <a:lnTo>
                  <a:pt x="1734" y="55595"/>
                </a:lnTo>
                <a:lnTo>
                  <a:pt x="534" y="60602"/>
                </a:lnTo>
                <a:lnTo>
                  <a:pt x="0" y="65473"/>
                </a:lnTo>
                <a:lnTo>
                  <a:pt x="652" y="68677"/>
                </a:lnTo>
                <a:lnTo>
                  <a:pt x="1880" y="72401"/>
                </a:lnTo>
                <a:lnTo>
                  <a:pt x="3493" y="76471"/>
                </a:lnTo>
                <a:lnTo>
                  <a:pt x="5362" y="79184"/>
                </a:lnTo>
                <a:lnTo>
                  <a:pt x="7401" y="80993"/>
                </a:lnTo>
                <a:lnTo>
                  <a:pt x="11784" y="83796"/>
                </a:lnTo>
                <a:lnTo>
                  <a:pt x="16378" y="87688"/>
                </a:lnTo>
                <a:lnTo>
                  <a:pt x="18714" y="89043"/>
                </a:lnTo>
                <a:lnTo>
                  <a:pt x="23426" y="90549"/>
                </a:lnTo>
                <a:lnTo>
                  <a:pt x="26588" y="90951"/>
                </a:lnTo>
                <a:lnTo>
                  <a:pt x="30284" y="91219"/>
                </a:lnTo>
                <a:lnTo>
                  <a:pt x="34334" y="91397"/>
                </a:lnTo>
                <a:lnTo>
                  <a:pt x="43069" y="91595"/>
                </a:lnTo>
                <a:lnTo>
                  <a:pt x="47621" y="91648"/>
                </a:lnTo>
                <a:lnTo>
                  <a:pt x="52242" y="90890"/>
                </a:lnTo>
                <a:lnTo>
                  <a:pt x="56912" y="89590"/>
                </a:lnTo>
                <a:lnTo>
                  <a:pt x="61612" y="87930"/>
                </a:lnTo>
                <a:lnTo>
                  <a:pt x="66333" y="86030"/>
                </a:lnTo>
                <a:lnTo>
                  <a:pt x="71067" y="83969"/>
                </a:lnTo>
                <a:lnTo>
                  <a:pt x="80561" y="79563"/>
                </a:lnTo>
                <a:lnTo>
                  <a:pt x="90072" y="74959"/>
                </a:lnTo>
                <a:lnTo>
                  <a:pt x="94038" y="72620"/>
                </a:lnTo>
                <a:lnTo>
                  <a:pt x="97475" y="70267"/>
                </a:lnTo>
                <a:lnTo>
                  <a:pt x="100560" y="67904"/>
                </a:lnTo>
                <a:lnTo>
                  <a:pt x="104204" y="65535"/>
                </a:lnTo>
                <a:lnTo>
                  <a:pt x="108222" y="63162"/>
                </a:lnTo>
                <a:lnTo>
                  <a:pt x="112486" y="60787"/>
                </a:lnTo>
                <a:lnTo>
                  <a:pt x="116124" y="58409"/>
                </a:lnTo>
                <a:lnTo>
                  <a:pt x="119343" y="56030"/>
                </a:lnTo>
                <a:lnTo>
                  <a:pt x="122283" y="53651"/>
                </a:lnTo>
                <a:lnTo>
                  <a:pt x="127665" y="48890"/>
                </a:lnTo>
                <a:lnTo>
                  <a:pt x="130212" y="46509"/>
                </a:lnTo>
                <a:lnTo>
                  <a:pt x="131910" y="44128"/>
                </a:lnTo>
                <a:lnTo>
                  <a:pt x="133796" y="39366"/>
                </a:lnTo>
                <a:lnTo>
                  <a:pt x="136751" y="34604"/>
                </a:lnTo>
                <a:lnTo>
                  <a:pt x="138650" y="32223"/>
                </a:lnTo>
                <a:lnTo>
                  <a:pt x="139917" y="29841"/>
                </a:lnTo>
                <a:lnTo>
                  <a:pt x="141323" y="25079"/>
                </a:lnTo>
                <a:lnTo>
                  <a:pt x="141949" y="20317"/>
                </a:lnTo>
                <a:lnTo>
                  <a:pt x="142446" y="13209"/>
                </a:lnTo>
                <a:lnTo>
                  <a:pt x="142449" y="86059"/>
                </a:lnTo>
                <a:lnTo>
                  <a:pt x="143243" y="91926"/>
                </a:lnTo>
                <a:lnTo>
                  <a:pt x="144566" y="97425"/>
                </a:lnTo>
                <a:lnTo>
                  <a:pt x="146241" y="102679"/>
                </a:lnTo>
                <a:lnTo>
                  <a:pt x="147359" y="107768"/>
                </a:lnTo>
                <a:lnTo>
                  <a:pt x="148103" y="112749"/>
                </a:lnTo>
                <a:lnTo>
                  <a:pt x="148600" y="117657"/>
                </a:lnTo>
                <a:lnTo>
                  <a:pt x="148931" y="122516"/>
                </a:lnTo>
                <a:lnTo>
                  <a:pt x="149152" y="127343"/>
                </a:lnTo>
                <a:lnTo>
                  <a:pt x="149299" y="132149"/>
                </a:lnTo>
                <a:lnTo>
                  <a:pt x="150190" y="137734"/>
                </a:lnTo>
                <a:lnTo>
                  <a:pt x="151579" y="143839"/>
                </a:lnTo>
                <a:lnTo>
                  <a:pt x="153298" y="150290"/>
                </a:lnTo>
                <a:lnTo>
                  <a:pt x="155238" y="155384"/>
                </a:lnTo>
                <a:lnTo>
                  <a:pt x="157325" y="159574"/>
                </a:lnTo>
                <a:lnTo>
                  <a:pt x="159510" y="163161"/>
                </a:lnTo>
                <a:lnTo>
                  <a:pt x="160967" y="167140"/>
                </a:lnTo>
                <a:lnTo>
                  <a:pt x="161938" y="171380"/>
                </a:lnTo>
                <a:lnTo>
                  <a:pt x="162586" y="175794"/>
                </a:lnTo>
                <a:lnTo>
                  <a:pt x="163811" y="179531"/>
                </a:lnTo>
                <a:lnTo>
                  <a:pt x="167289" y="185799"/>
                </a:lnTo>
                <a:lnTo>
                  <a:pt x="169364" y="191231"/>
                </a:lnTo>
                <a:lnTo>
                  <a:pt x="170286" y="196291"/>
                </a:lnTo>
                <a:lnTo>
                  <a:pt x="170696" y="201186"/>
                </a:lnTo>
                <a:lnTo>
                  <a:pt x="171599" y="203602"/>
                </a:lnTo>
                <a:lnTo>
                  <a:pt x="175869" y="210002"/>
                </a:lnTo>
                <a:lnTo>
                  <a:pt x="177146" y="211777"/>
                </a:lnTo>
                <a:lnTo>
                  <a:pt x="177714" y="214683"/>
                </a:lnTo>
                <a:lnTo>
                  <a:pt x="178168" y="220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22"/>
          <p:cNvSpPr/>
          <p:nvPr/>
        </p:nvSpPr>
        <p:spPr>
          <a:xfrm>
            <a:off x="2428875" y="1875126"/>
            <a:ext cx="1835944" cy="95459"/>
          </a:xfrm>
          <a:custGeom>
            <a:avLst/>
            <a:gdLst/>
            <a:ahLst/>
            <a:cxnLst/>
            <a:rect l="0" t="0" r="0" b="0"/>
            <a:pathLst>
              <a:path w="1835944" h="95459">
                <a:moveTo>
                  <a:pt x="0" y="75117"/>
                </a:moveTo>
                <a:lnTo>
                  <a:pt x="0" y="78910"/>
                </a:lnTo>
                <a:lnTo>
                  <a:pt x="1587" y="80027"/>
                </a:lnTo>
                <a:lnTo>
                  <a:pt x="7584" y="81268"/>
                </a:lnTo>
                <a:lnTo>
                  <a:pt x="27434" y="82174"/>
                </a:lnTo>
                <a:lnTo>
                  <a:pt x="36270" y="80106"/>
                </a:lnTo>
                <a:lnTo>
                  <a:pt x="45488" y="77334"/>
                </a:lnTo>
                <a:lnTo>
                  <a:pt x="78749" y="74518"/>
                </a:lnTo>
                <a:lnTo>
                  <a:pt x="84249" y="73130"/>
                </a:lnTo>
                <a:lnTo>
                  <a:pt x="95387" y="70265"/>
                </a:lnTo>
                <a:lnTo>
                  <a:pt x="115046" y="67859"/>
                </a:lnTo>
                <a:lnTo>
                  <a:pt x="121941" y="66310"/>
                </a:lnTo>
                <a:lnTo>
                  <a:pt x="128919" y="64483"/>
                </a:lnTo>
                <a:lnTo>
                  <a:pt x="156434" y="61551"/>
                </a:lnTo>
                <a:lnTo>
                  <a:pt x="203673" y="60858"/>
                </a:lnTo>
                <a:lnTo>
                  <a:pt x="208013" y="61642"/>
                </a:lnTo>
                <a:lnTo>
                  <a:pt x="214952" y="64630"/>
                </a:lnTo>
                <a:lnTo>
                  <a:pt x="219501" y="66539"/>
                </a:lnTo>
                <a:lnTo>
                  <a:pt x="224915" y="68604"/>
                </a:lnTo>
                <a:lnTo>
                  <a:pt x="230906" y="70775"/>
                </a:lnTo>
                <a:lnTo>
                  <a:pt x="235693" y="73016"/>
                </a:lnTo>
                <a:lnTo>
                  <a:pt x="239679" y="75304"/>
                </a:lnTo>
                <a:lnTo>
                  <a:pt x="243129" y="77623"/>
                </a:lnTo>
                <a:lnTo>
                  <a:pt x="251197" y="80200"/>
                </a:lnTo>
                <a:lnTo>
                  <a:pt x="260074" y="82139"/>
                </a:lnTo>
                <a:lnTo>
                  <a:pt x="264664" y="83767"/>
                </a:lnTo>
                <a:lnTo>
                  <a:pt x="269311" y="85646"/>
                </a:lnTo>
                <a:lnTo>
                  <a:pt x="279644" y="88291"/>
                </a:lnTo>
                <a:lnTo>
                  <a:pt x="289386" y="91027"/>
                </a:lnTo>
                <a:lnTo>
                  <a:pt x="295318" y="92867"/>
                </a:lnTo>
                <a:lnTo>
                  <a:pt x="311251" y="95458"/>
                </a:lnTo>
                <a:lnTo>
                  <a:pt x="323277" y="93947"/>
                </a:lnTo>
                <a:lnTo>
                  <a:pt x="336560" y="91424"/>
                </a:lnTo>
                <a:lnTo>
                  <a:pt x="358219" y="89209"/>
                </a:lnTo>
                <a:lnTo>
                  <a:pt x="366606" y="87687"/>
                </a:lnTo>
                <a:lnTo>
                  <a:pt x="375373" y="85878"/>
                </a:lnTo>
                <a:lnTo>
                  <a:pt x="407346" y="82182"/>
                </a:lnTo>
                <a:lnTo>
                  <a:pt x="416026" y="80621"/>
                </a:lnTo>
                <a:lnTo>
                  <a:pt x="424988" y="78786"/>
                </a:lnTo>
                <a:lnTo>
                  <a:pt x="443413" y="74631"/>
                </a:lnTo>
                <a:lnTo>
                  <a:pt x="452771" y="72412"/>
                </a:lnTo>
                <a:lnTo>
                  <a:pt x="469519" y="69946"/>
                </a:lnTo>
                <a:lnTo>
                  <a:pt x="485693" y="68057"/>
                </a:lnTo>
                <a:lnTo>
                  <a:pt x="494452" y="66441"/>
                </a:lnTo>
                <a:lnTo>
                  <a:pt x="503466" y="64571"/>
                </a:lnTo>
                <a:lnTo>
                  <a:pt x="527529" y="61938"/>
                </a:lnTo>
                <a:lnTo>
                  <a:pt x="583627" y="60873"/>
                </a:lnTo>
                <a:lnTo>
                  <a:pt x="595146" y="61643"/>
                </a:lnTo>
                <a:lnTo>
                  <a:pt x="608203" y="64631"/>
                </a:lnTo>
                <a:lnTo>
                  <a:pt x="625149" y="66983"/>
                </a:lnTo>
                <a:lnTo>
                  <a:pt x="635296" y="69650"/>
                </a:lnTo>
                <a:lnTo>
                  <a:pt x="640224" y="71472"/>
                </a:lnTo>
                <a:lnTo>
                  <a:pt x="670153" y="74397"/>
                </a:lnTo>
                <a:lnTo>
                  <a:pt x="692541" y="74110"/>
                </a:lnTo>
                <a:lnTo>
                  <a:pt x="707052" y="71230"/>
                </a:lnTo>
                <a:lnTo>
                  <a:pt x="736564" y="67823"/>
                </a:lnTo>
                <a:lnTo>
                  <a:pt x="745043" y="66286"/>
                </a:lnTo>
                <a:lnTo>
                  <a:pt x="753870" y="64467"/>
                </a:lnTo>
                <a:lnTo>
                  <a:pt x="772145" y="60330"/>
                </a:lnTo>
                <a:lnTo>
                  <a:pt x="781463" y="58115"/>
                </a:lnTo>
                <a:lnTo>
                  <a:pt x="800283" y="55654"/>
                </a:lnTo>
                <a:lnTo>
                  <a:pt x="819231" y="53767"/>
                </a:lnTo>
                <a:lnTo>
                  <a:pt x="828729" y="52153"/>
                </a:lnTo>
                <a:lnTo>
                  <a:pt x="870578" y="43858"/>
                </a:lnTo>
                <a:lnTo>
                  <a:pt x="891483" y="39264"/>
                </a:lnTo>
                <a:lnTo>
                  <a:pt x="901503" y="36928"/>
                </a:lnTo>
                <a:lnTo>
                  <a:pt x="918987" y="34332"/>
                </a:lnTo>
                <a:lnTo>
                  <a:pt x="971400" y="32376"/>
                </a:lnTo>
                <a:lnTo>
                  <a:pt x="985770" y="34426"/>
                </a:lnTo>
                <a:lnTo>
                  <a:pt x="992937" y="36083"/>
                </a:lnTo>
                <a:lnTo>
                  <a:pt x="999301" y="37982"/>
                </a:lnTo>
                <a:lnTo>
                  <a:pt x="1005132" y="40042"/>
                </a:lnTo>
                <a:lnTo>
                  <a:pt x="1010607" y="42209"/>
                </a:lnTo>
                <a:lnTo>
                  <a:pt x="1020923" y="44616"/>
                </a:lnTo>
                <a:lnTo>
                  <a:pt x="1030800" y="46480"/>
                </a:lnTo>
                <a:lnTo>
                  <a:pt x="1035656" y="48088"/>
                </a:lnTo>
                <a:lnTo>
                  <a:pt x="1040481" y="49954"/>
                </a:lnTo>
                <a:lnTo>
                  <a:pt x="1058648" y="52580"/>
                </a:lnTo>
                <a:lnTo>
                  <a:pt x="1079113" y="53358"/>
                </a:lnTo>
                <a:lnTo>
                  <a:pt x="1093174" y="51424"/>
                </a:lnTo>
                <a:lnTo>
                  <a:pt x="1108155" y="48712"/>
                </a:lnTo>
                <a:lnTo>
                  <a:pt x="1134439" y="46391"/>
                </a:lnTo>
                <a:lnTo>
                  <a:pt x="1143642" y="44854"/>
                </a:lnTo>
                <a:lnTo>
                  <a:pt x="1185019" y="36684"/>
                </a:lnTo>
                <a:lnTo>
                  <a:pt x="1205860" y="32107"/>
                </a:lnTo>
                <a:lnTo>
                  <a:pt x="1245111" y="22700"/>
                </a:lnTo>
                <a:lnTo>
                  <a:pt x="1264318" y="20071"/>
                </a:lnTo>
                <a:lnTo>
                  <a:pt x="1282644" y="18109"/>
                </a:lnTo>
                <a:lnTo>
                  <a:pt x="1290864" y="16474"/>
                </a:lnTo>
                <a:lnTo>
                  <a:pt x="1298726" y="14591"/>
                </a:lnTo>
                <a:lnTo>
                  <a:pt x="1321168" y="11940"/>
                </a:lnTo>
                <a:lnTo>
                  <a:pt x="1335692" y="13436"/>
                </a:lnTo>
                <a:lnTo>
                  <a:pt x="1349290" y="15953"/>
                </a:lnTo>
                <a:lnTo>
                  <a:pt x="1402603" y="17915"/>
                </a:lnTo>
                <a:lnTo>
                  <a:pt x="1478784" y="17967"/>
                </a:lnTo>
                <a:lnTo>
                  <a:pt x="1495172" y="15850"/>
                </a:lnTo>
                <a:lnTo>
                  <a:pt x="1503988" y="14175"/>
                </a:lnTo>
                <a:lnTo>
                  <a:pt x="1512246" y="12264"/>
                </a:lnTo>
                <a:lnTo>
                  <a:pt x="1520133" y="10196"/>
                </a:lnTo>
                <a:lnTo>
                  <a:pt x="1527772" y="8024"/>
                </a:lnTo>
                <a:lnTo>
                  <a:pt x="1544726" y="5611"/>
                </a:lnTo>
                <a:lnTo>
                  <a:pt x="1590102" y="3140"/>
                </a:lnTo>
                <a:lnTo>
                  <a:pt x="1598230" y="1733"/>
                </a:lnTo>
                <a:lnTo>
                  <a:pt x="1606031" y="0"/>
                </a:lnTo>
                <a:lnTo>
                  <a:pt x="1621047" y="192"/>
                </a:lnTo>
                <a:lnTo>
                  <a:pt x="1650091" y="2991"/>
                </a:lnTo>
                <a:lnTo>
                  <a:pt x="1673848" y="4337"/>
                </a:lnTo>
                <a:lnTo>
                  <a:pt x="1680255" y="5706"/>
                </a:lnTo>
                <a:lnTo>
                  <a:pt x="1692929" y="8549"/>
                </a:lnTo>
                <a:lnTo>
                  <a:pt x="1728713" y="11418"/>
                </a:lnTo>
                <a:lnTo>
                  <a:pt x="1734294" y="12807"/>
                </a:lnTo>
                <a:lnTo>
                  <a:pt x="1743934" y="15674"/>
                </a:lnTo>
                <a:lnTo>
                  <a:pt x="1755412" y="17288"/>
                </a:lnTo>
                <a:lnTo>
                  <a:pt x="1771601" y="18560"/>
                </a:lnTo>
                <a:lnTo>
                  <a:pt x="1775586" y="19950"/>
                </a:lnTo>
                <a:lnTo>
                  <a:pt x="1779037" y="21670"/>
                </a:lnTo>
                <a:lnTo>
                  <a:pt x="1787103" y="23582"/>
                </a:lnTo>
                <a:lnTo>
                  <a:pt x="1835943" y="25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23"/>
          <p:cNvSpPr/>
          <p:nvPr/>
        </p:nvSpPr>
        <p:spPr>
          <a:xfrm>
            <a:off x="5150643" y="2007393"/>
            <a:ext cx="42864" cy="121445"/>
          </a:xfrm>
          <a:custGeom>
            <a:avLst/>
            <a:gdLst/>
            <a:ahLst/>
            <a:cxnLst/>
            <a:rect l="0" t="0" r="0" b="0"/>
            <a:pathLst>
              <a:path w="42864" h="121445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5655" y="14474"/>
                </a:lnTo>
                <a:lnTo>
                  <a:pt x="6151" y="16793"/>
                </a:lnTo>
                <a:lnTo>
                  <a:pt x="7276" y="19133"/>
                </a:lnTo>
                <a:lnTo>
                  <a:pt x="8819" y="21487"/>
                </a:lnTo>
                <a:lnTo>
                  <a:pt x="10642" y="23849"/>
                </a:lnTo>
                <a:lnTo>
                  <a:pt x="11857" y="27012"/>
                </a:lnTo>
                <a:lnTo>
                  <a:pt x="12668" y="30708"/>
                </a:lnTo>
                <a:lnTo>
                  <a:pt x="13208" y="34760"/>
                </a:lnTo>
                <a:lnTo>
                  <a:pt x="13568" y="38255"/>
                </a:lnTo>
                <a:lnTo>
                  <a:pt x="13808" y="41378"/>
                </a:lnTo>
                <a:lnTo>
                  <a:pt x="13968" y="44254"/>
                </a:lnTo>
                <a:lnTo>
                  <a:pt x="14868" y="46965"/>
                </a:lnTo>
                <a:lnTo>
                  <a:pt x="16262" y="49567"/>
                </a:lnTo>
                <a:lnTo>
                  <a:pt x="17986" y="52095"/>
                </a:lnTo>
                <a:lnTo>
                  <a:pt x="19928" y="55367"/>
                </a:lnTo>
                <a:lnTo>
                  <a:pt x="22017" y="59137"/>
                </a:lnTo>
                <a:lnTo>
                  <a:pt x="24203" y="63237"/>
                </a:lnTo>
                <a:lnTo>
                  <a:pt x="25660" y="66764"/>
                </a:lnTo>
                <a:lnTo>
                  <a:pt x="26632" y="69910"/>
                </a:lnTo>
                <a:lnTo>
                  <a:pt x="27280" y="72800"/>
                </a:lnTo>
                <a:lnTo>
                  <a:pt x="28505" y="76315"/>
                </a:lnTo>
                <a:lnTo>
                  <a:pt x="30116" y="80245"/>
                </a:lnTo>
                <a:lnTo>
                  <a:pt x="31984" y="84453"/>
                </a:lnTo>
                <a:lnTo>
                  <a:pt x="33229" y="88052"/>
                </a:lnTo>
                <a:lnTo>
                  <a:pt x="34059" y="91245"/>
                </a:lnTo>
                <a:lnTo>
                  <a:pt x="34612" y="94168"/>
                </a:lnTo>
                <a:lnTo>
                  <a:pt x="35775" y="96910"/>
                </a:lnTo>
                <a:lnTo>
                  <a:pt x="37344" y="99532"/>
                </a:lnTo>
                <a:lnTo>
                  <a:pt x="39184" y="102073"/>
                </a:lnTo>
                <a:lnTo>
                  <a:pt x="40410" y="104561"/>
                </a:lnTo>
                <a:lnTo>
                  <a:pt x="41228" y="107014"/>
                </a:lnTo>
                <a:lnTo>
                  <a:pt x="42540" y="112861"/>
                </a:lnTo>
                <a:lnTo>
                  <a:pt x="42719" y="115777"/>
                </a:lnTo>
                <a:lnTo>
                  <a:pt x="42863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24"/>
          <p:cNvSpPr/>
          <p:nvPr/>
        </p:nvSpPr>
        <p:spPr>
          <a:xfrm>
            <a:off x="5057775" y="2057400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3792" y="24782"/>
                </a:lnTo>
                <a:lnTo>
                  <a:pt x="5703" y="23665"/>
                </a:lnTo>
                <a:lnTo>
                  <a:pt x="7770" y="22920"/>
                </a:lnTo>
                <a:lnTo>
                  <a:pt x="9942" y="22424"/>
                </a:lnTo>
                <a:lnTo>
                  <a:pt x="12978" y="21299"/>
                </a:lnTo>
                <a:lnTo>
                  <a:pt x="16590" y="19755"/>
                </a:lnTo>
                <a:lnTo>
                  <a:pt x="20584" y="17933"/>
                </a:lnTo>
                <a:lnTo>
                  <a:pt x="24835" y="16717"/>
                </a:lnTo>
                <a:lnTo>
                  <a:pt x="29257" y="15907"/>
                </a:lnTo>
                <a:lnTo>
                  <a:pt x="33792" y="15367"/>
                </a:lnTo>
                <a:lnTo>
                  <a:pt x="38403" y="15007"/>
                </a:lnTo>
                <a:lnTo>
                  <a:pt x="43064" y="14767"/>
                </a:lnTo>
                <a:lnTo>
                  <a:pt x="52477" y="14500"/>
                </a:lnTo>
                <a:lnTo>
                  <a:pt x="61952" y="14382"/>
                </a:lnTo>
                <a:lnTo>
                  <a:pt x="67495" y="13556"/>
                </a:lnTo>
                <a:lnTo>
                  <a:pt x="73572" y="12212"/>
                </a:lnTo>
                <a:lnTo>
                  <a:pt x="80004" y="10523"/>
                </a:lnTo>
                <a:lnTo>
                  <a:pt x="85879" y="9396"/>
                </a:lnTo>
                <a:lnTo>
                  <a:pt x="91384" y="8645"/>
                </a:lnTo>
                <a:lnTo>
                  <a:pt x="96641" y="8145"/>
                </a:lnTo>
                <a:lnTo>
                  <a:pt x="101734" y="7811"/>
                </a:lnTo>
                <a:lnTo>
                  <a:pt x="106716" y="7588"/>
                </a:lnTo>
                <a:lnTo>
                  <a:pt x="116485" y="7341"/>
                </a:lnTo>
                <a:lnTo>
                  <a:pt x="154773" y="7151"/>
                </a:lnTo>
                <a:lnTo>
                  <a:pt x="159538" y="6355"/>
                </a:lnTo>
                <a:lnTo>
                  <a:pt x="164303" y="5030"/>
                </a:lnTo>
                <a:lnTo>
                  <a:pt x="169066" y="3353"/>
                </a:lnTo>
                <a:lnTo>
                  <a:pt x="173036" y="2235"/>
                </a:lnTo>
                <a:lnTo>
                  <a:pt x="176476" y="1490"/>
                </a:lnTo>
                <a:lnTo>
                  <a:pt x="182415" y="662"/>
                </a:lnTo>
                <a:lnTo>
                  <a:pt x="185110" y="44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25"/>
          <p:cNvSpPr/>
          <p:nvPr/>
        </p:nvSpPr>
        <p:spPr>
          <a:xfrm>
            <a:off x="5343525" y="2000250"/>
            <a:ext cx="14288" cy="142876"/>
          </a:xfrm>
          <a:custGeom>
            <a:avLst/>
            <a:gdLst/>
            <a:ahLst/>
            <a:cxnLst/>
            <a:rect l="0" t="0" r="0" b="0"/>
            <a:pathLst>
              <a:path w="14288" h="142876">
                <a:moveTo>
                  <a:pt x="0" y="0"/>
                </a:moveTo>
                <a:lnTo>
                  <a:pt x="0" y="108449"/>
                </a:lnTo>
                <a:lnTo>
                  <a:pt x="794" y="111193"/>
                </a:lnTo>
                <a:lnTo>
                  <a:pt x="2116" y="113816"/>
                </a:lnTo>
                <a:lnTo>
                  <a:pt x="3792" y="116358"/>
                </a:lnTo>
                <a:lnTo>
                  <a:pt x="4909" y="118847"/>
                </a:lnTo>
                <a:lnTo>
                  <a:pt x="5654" y="121300"/>
                </a:lnTo>
                <a:lnTo>
                  <a:pt x="6150" y="123729"/>
                </a:lnTo>
                <a:lnTo>
                  <a:pt x="6481" y="126142"/>
                </a:lnTo>
                <a:lnTo>
                  <a:pt x="6702" y="128545"/>
                </a:lnTo>
                <a:lnTo>
                  <a:pt x="6849" y="130940"/>
                </a:lnTo>
                <a:lnTo>
                  <a:pt x="7741" y="133331"/>
                </a:lnTo>
                <a:lnTo>
                  <a:pt x="9129" y="135718"/>
                </a:lnTo>
                <a:lnTo>
                  <a:pt x="1428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26"/>
          <p:cNvSpPr/>
          <p:nvPr/>
        </p:nvSpPr>
        <p:spPr>
          <a:xfrm>
            <a:off x="5414970" y="1994136"/>
            <a:ext cx="139094" cy="127459"/>
          </a:xfrm>
          <a:custGeom>
            <a:avLst/>
            <a:gdLst/>
            <a:ahLst/>
            <a:cxnLst/>
            <a:rect l="0" t="0" r="0" b="0"/>
            <a:pathLst>
              <a:path w="139094" h="127459">
                <a:moveTo>
                  <a:pt x="21423" y="6114"/>
                </a:moveTo>
                <a:lnTo>
                  <a:pt x="14305" y="6114"/>
                </a:lnTo>
                <a:lnTo>
                  <a:pt x="14282" y="16057"/>
                </a:lnTo>
                <a:lnTo>
                  <a:pt x="13487" y="18298"/>
                </a:lnTo>
                <a:lnTo>
                  <a:pt x="12164" y="20587"/>
                </a:lnTo>
                <a:lnTo>
                  <a:pt x="10488" y="22906"/>
                </a:lnTo>
                <a:lnTo>
                  <a:pt x="9370" y="25246"/>
                </a:lnTo>
                <a:lnTo>
                  <a:pt x="8626" y="27600"/>
                </a:lnTo>
                <a:lnTo>
                  <a:pt x="8129" y="29963"/>
                </a:lnTo>
                <a:lnTo>
                  <a:pt x="7004" y="33125"/>
                </a:lnTo>
                <a:lnTo>
                  <a:pt x="5461" y="36822"/>
                </a:lnTo>
                <a:lnTo>
                  <a:pt x="3638" y="40873"/>
                </a:lnTo>
                <a:lnTo>
                  <a:pt x="2422" y="44368"/>
                </a:lnTo>
                <a:lnTo>
                  <a:pt x="1612" y="47491"/>
                </a:lnTo>
                <a:lnTo>
                  <a:pt x="1073" y="50368"/>
                </a:lnTo>
                <a:lnTo>
                  <a:pt x="712" y="53873"/>
                </a:lnTo>
                <a:lnTo>
                  <a:pt x="472" y="57796"/>
                </a:lnTo>
                <a:lnTo>
                  <a:pt x="206" y="65596"/>
                </a:lnTo>
                <a:lnTo>
                  <a:pt x="55" y="74450"/>
                </a:lnTo>
                <a:lnTo>
                  <a:pt x="0" y="86981"/>
                </a:lnTo>
                <a:lnTo>
                  <a:pt x="791" y="90188"/>
                </a:lnTo>
                <a:lnTo>
                  <a:pt x="2112" y="93913"/>
                </a:lnTo>
                <a:lnTo>
                  <a:pt x="3787" y="97984"/>
                </a:lnTo>
                <a:lnTo>
                  <a:pt x="4903" y="101492"/>
                </a:lnTo>
                <a:lnTo>
                  <a:pt x="5647" y="104624"/>
                </a:lnTo>
                <a:lnTo>
                  <a:pt x="6144" y="107506"/>
                </a:lnTo>
                <a:lnTo>
                  <a:pt x="7268" y="110221"/>
                </a:lnTo>
                <a:lnTo>
                  <a:pt x="8811" y="112825"/>
                </a:lnTo>
                <a:lnTo>
                  <a:pt x="10634" y="115354"/>
                </a:lnTo>
                <a:lnTo>
                  <a:pt x="12643" y="117041"/>
                </a:lnTo>
                <a:lnTo>
                  <a:pt x="14776" y="118165"/>
                </a:lnTo>
                <a:lnTo>
                  <a:pt x="16992" y="118914"/>
                </a:lnTo>
                <a:lnTo>
                  <a:pt x="19263" y="120208"/>
                </a:lnTo>
                <a:lnTo>
                  <a:pt x="21571" y="121864"/>
                </a:lnTo>
                <a:lnTo>
                  <a:pt x="23903" y="123762"/>
                </a:lnTo>
                <a:lnTo>
                  <a:pt x="27045" y="125027"/>
                </a:lnTo>
                <a:lnTo>
                  <a:pt x="30727" y="125870"/>
                </a:lnTo>
                <a:lnTo>
                  <a:pt x="34770" y="126433"/>
                </a:lnTo>
                <a:lnTo>
                  <a:pt x="38258" y="126807"/>
                </a:lnTo>
                <a:lnTo>
                  <a:pt x="41378" y="127057"/>
                </a:lnTo>
                <a:lnTo>
                  <a:pt x="44251" y="127224"/>
                </a:lnTo>
                <a:lnTo>
                  <a:pt x="51677" y="127409"/>
                </a:lnTo>
                <a:lnTo>
                  <a:pt x="55880" y="127458"/>
                </a:lnTo>
                <a:lnTo>
                  <a:pt x="59476" y="126698"/>
                </a:lnTo>
                <a:lnTo>
                  <a:pt x="62667" y="125397"/>
                </a:lnTo>
                <a:lnTo>
                  <a:pt x="65588" y="123736"/>
                </a:lnTo>
                <a:lnTo>
                  <a:pt x="73067" y="119773"/>
                </a:lnTo>
                <a:lnTo>
                  <a:pt x="77283" y="117606"/>
                </a:lnTo>
                <a:lnTo>
                  <a:pt x="80889" y="115367"/>
                </a:lnTo>
                <a:lnTo>
                  <a:pt x="84085" y="113080"/>
                </a:lnTo>
                <a:lnTo>
                  <a:pt x="87011" y="110762"/>
                </a:lnTo>
                <a:lnTo>
                  <a:pt x="90548" y="108423"/>
                </a:lnTo>
                <a:lnTo>
                  <a:pt x="94494" y="106070"/>
                </a:lnTo>
                <a:lnTo>
                  <a:pt x="98712" y="103707"/>
                </a:lnTo>
                <a:lnTo>
                  <a:pt x="102318" y="100545"/>
                </a:lnTo>
                <a:lnTo>
                  <a:pt x="105516" y="96849"/>
                </a:lnTo>
                <a:lnTo>
                  <a:pt x="108441" y="92798"/>
                </a:lnTo>
                <a:lnTo>
                  <a:pt x="111185" y="89303"/>
                </a:lnTo>
                <a:lnTo>
                  <a:pt x="113808" y="86179"/>
                </a:lnTo>
                <a:lnTo>
                  <a:pt x="116351" y="83303"/>
                </a:lnTo>
                <a:lnTo>
                  <a:pt x="118840" y="79798"/>
                </a:lnTo>
                <a:lnTo>
                  <a:pt x="121292" y="75874"/>
                </a:lnTo>
                <a:lnTo>
                  <a:pt x="123721" y="71671"/>
                </a:lnTo>
                <a:lnTo>
                  <a:pt x="125341" y="68074"/>
                </a:lnTo>
                <a:lnTo>
                  <a:pt x="126420" y="64883"/>
                </a:lnTo>
                <a:lnTo>
                  <a:pt x="127140" y="61962"/>
                </a:lnTo>
                <a:lnTo>
                  <a:pt x="128414" y="58427"/>
                </a:lnTo>
                <a:lnTo>
                  <a:pt x="130056" y="54483"/>
                </a:lnTo>
                <a:lnTo>
                  <a:pt x="131946" y="50266"/>
                </a:lnTo>
                <a:lnTo>
                  <a:pt x="133999" y="46661"/>
                </a:lnTo>
                <a:lnTo>
                  <a:pt x="136161" y="43464"/>
                </a:lnTo>
                <a:lnTo>
                  <a:pt x="138396" y="40539"/>
                </a:lnTo>
                <a:lnTo>
                  <a:pt x="139093" y="37795"/>
                </a:lnTo>
                <a:lnTo>
                  <a:pt x="138764" y="35172"/>
                </a:lnTo>
                <a:lnTo>
                  <a:pt x="137750" y="32630"/>
                </a:lnTo>
                <a:lnTo>
                  <a:pt x="136281" y="30141"/>
                </a:lnTo>
                <a:lnTo>
                  <a:pt x="134508" y="27688"/>
                </a:lnTo>
                <a:lnTo>
                  <a:pt x="132532" y="25259"/>
                </a:lnTo>
                <a:lnTo>
                  <a:pt x="131214" y="22846"/>
                </a:lnTo>
                <a:lnTo>
                  <a:pt x="130336" y="20443"/>
                </a:lnTo>
                <a:lnTo>
                  <a:pt x="129751" y="18048"/>
                </a:lnTo>
                <a:lnTo>
                  <a:pt x="128566" y="15657"/>
                </a:lnTo>
                <a:lnTo>
                  <a:pt x="126983" y="13270"/>
                </a:lnTo>
                <a:lnTo>
                  <a:pt x="125134" y="10885"/>
                </a:lnTo>
                <a:lnTo>
                  <a:pt x="122314" y="9294"/>
                </a:lnTo>
                <a:lnTo>
                  <a:pt x="118846" y="8234"/>
                </a:lnTo>
                <a:lnTo>
                  <a:pt x="114947" y="7527"/>
                </a:lnTo>
                <a:lnTo>
                  <a:pt x="110760" y="7056"/>
                </a:lnTo>
                <a:lnTo>
                  <a:pt x="106381" y="6742"/>
                </a:lnTo>
                <a:lnTo>
                  <a:pt x="101875" y="6532"/>
                </a:lnTo>
                <a:lnTo>
                  <a:pt x="97283" y="5599"/>
                </a:lnTo>
                <a:lnTo>
                  <a:pt x="92634" y="4183"/>
                </a:lnTo>
                <a:lnTo>
                  <a:pt x="87947" y="2445"/>
                </a:lnTo>
                <a:lnTo>
                  <a:pt x="83235" y="1287"/>
                </a:lnTo>
                <a:lnTo>
                  <a:pt x="78506" y="514"/>
                </a:lnTo>
                <a:lnTo>
                  <a:pt x="73766" y="0"/>
                </a:lnTo>
                <a:lnTo>
                  <a:pt x="68225" y="450"/>
                </a:lnTo>
                <a:lnTo>
                  <a:pt x="62149" y="1544"/>
                </a:lnTo>
                <a:lnTo>
                  <a:pt x="55718" y="3067"/>
                </a:lnTo>
                <a:lnTo>
                  <a:pt x="49842" y="4083"/>
                </a:lnTo>
                <a:lnTo>
                  <a:pt x="44338" y="4760"/>
                </a:lnTo>
                <a:lnTo>
                  <a:pt x="39081" y="5211"/>
                </a:lnTo>
                <a:lnTo>
                  <a:pt x="33989" y="5512"/>
                </a:lnTo>
                <a:lnTo>
                  <a:pt x="17189" y="6034"/>
                </a:lnTo>
                <a:lnTo>
                  <a:pt x="15425" y="6855"/>
                </a:lnTo>
                <a:lnTo>
                  <a:pt x="13456" y="8195"/>
                </a:lnTo>
                <a:lnTo>
                  <a:pt x="7136" y="132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27"/>
          <p:cNvSpPr/>
          <p:nvPr/>
        </p:nvSpPr>
        <p:spPr>
          <a:xfrm>
            <a:off x="2000250" y="2628900"/>
            <a:ext cx="135732" cy="7144"/>
          </a:xfrm>
          <a:custGeom>
            <a:avLst/>
            <a:gdLst/>
            <a:ahLst/>
            <a:cxnLst/>
            <a:rect l="0" t="0" r="0" b="0"/>
            <a:pathLst>
              <a:path w="135732" h="7144">
                <a:moveTo>
                  <a:pt x="0" y="7143"/>
                </a:moveTo>
                <a:lnTo>
                  <a:pt x="10641" y="7143"/>
                </a:lnTo>
                <a:lnTo>
                  <a:pt x="12650" y="6350"/>
                </a:lnTo>
                <a:lnTo>
                  <a:pt x="14783" y="5027"/>
                </a:lnTo>
                <a:lnTo>
                  <a:pt x="16999" y="3351"/>
                </a:lnTo>
                <a:lnTo>
                  <a:pt x="19270" y="2234"/>
                </a:lnTo>
                <a:lnTo>
                  <a:pt x="21578" y="1489"/>
                </a:lnTo>
                <a:lnTo>
                  <a:pt x="23910" y="992"/>
                </a:lnTo>
                <a:lnTo>
                  <a:pt x="27052" y="662"/>
                </a:lnTo>
                <a:lnTo>
                  <a:pt x="30735" y="441"/>
                </a:lnTo>
                <a:lnTo>
                  <a:pt x="38266" y="196"/>
                </a:lnTo>
                <a:lnTo>
                  <a:pt x="47762" y="58"/>
                </a:lnTo>
                <a:lnTo>
                  <a:pt x="120644" y="0"/>
                </a:lnTo>
                <a:lnTo>
                  <a:pt x="123292" y="793"/>
                </a:lnTo>
                <a:lnTo>
                  <a:pt x="125057" y="2116"/>
                </a:lnTo>
                <a:lnTo>
                  <a:pt x="126234" y="3792"/>
                </a:lnTo>
                <a:lnTo>
                  <a:pt x="127812" y="4909"/>
                </a:lnTo>
                <a:lnTo>
                  <a:pt x="129658" y="5654"/>
                </a:lnTo>
                <a:lnTo>
                  <a:pt x="13573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28"/>
          <p:cNvSpPr/>
          <p:nvPr/>
        </p:nvSpPr>
        <p:spPr>
          <a:xfrm>
            <a:off x="2021681" y="2707481"/>
            <a:ext cx="107157" cy="4117"/>
          </a:xfrm>
          <a:custGeom>
            <a:avLst/>
            <a:gdLst/>
            <a:ahLst/>
            <a:cxnLst/>
            <a:rect l="0" t="0" r="0" b="0"/>
            <a:pathLst>
              <a:path w="107157" h="411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9943" y="3792"/>
                </a:lnTo>
                <a:lnTo>
                  <a:pt x="12185" y="4116"/>
                </a:lnTo>
                <a:lnTo>
                  <a:pt x="14473" y="3537"/>
                </a:lnTo>
                <a:lnTo>
                  <a:pt x="16792" y="2358"/>
                </a:lnTo>
                <a:lnTo>
                  <a:pt x="19132" y="1572"/>
                </a:lnTo>
                <a:lnTo>
                  <a:pt x="21486" y="1048"/>
                </a:lnTo>
                <a:lnTo>
                  <a:pt x="23849" y="699"/>
                </a:lnTo>
                <a:lnTo>
                  <a:pt x="27012" y="466"/>
                </a:lnTo>
                <a:lnTo>
                  <a:pt x="30708" y="310"/>
                </a:lnTo>
                <a:lnTo>
                  <a:pt x="41378" y="92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29"/>
          <p:cNvSpPr/>
          <p:nvPr/>
        </p:nvSpPr>
        <p:spPr>
          <a:xfrm>
            <a:off x="2378868" y="2593181"/>
            <a:ext cx="207170" cy="171451"/>
          </a:xfrm>
          <a:custGeom>
            <a:avLst/>
            <a:gdLst/>
            <a:ahLst/>
            <a:cxnLst/>
            <a:rect l="0" t="0" r="0" b="0"/>
            <a:pathLst>
              <a:path w="207170" h="171451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850" y="6151"/>
                </a:lnTo>
                <a:lnTo>
                  <a:pt x="7742" y="6482"/>
                </a:lnTo>
                <a:lnTo>
                  <a:pt x="10849" y="6849"/>
                </a:lnTo>
                <a:lnTo>
                  <a:pt x="11995" y="7741"/>
                </a:lnTo>
                <a:lnTo>
                  <a:pt x="12760" y="9130"/>
                </a:lnTo>
                <a:lnTo>
                  <a:pt x="13609" y="12789"/>
                </a:lnTo>
                <a:lnTo>
                  <a:pt x="13986" y="17061"/>
                </a:lnTo>
                <a:lnTo>
                  <a:pt x="14880" y="19311"/>
                </a:lnTo>
                <a:lnTo>
                  <a:pt x="17991" y="23929"/>
                </a:lnTo>
                <a:lnTo>
                  <a:pt x="22019" y="28626"/>
                </a:lnTo>
                <a:lnTo>
                  <a:pt x="26455" y="33360"/>
                </a:lnTo>
                <a:lnTo>
                  <a:pt x="38135" y="45247"/>
                </a:lnTo>
                <a:lnTo>
                  <a:pt x="40505" y="48421"/>
                </a:lnTo>
                <a:lnTo>
                  <a:pt x="42878" y="52124"/>
                </a:lnTo>
                <a:lnTo>
                  <a:pt x="45254" y="56180"/>
                </a:lnTo>
                <a:lnTo>
                  <a:pt x="48426" y="59679"/>
                </a:lnTo>
                <a:lnTo>
                  <a:pt x="52128" y="62804"/>
                </a:lnTo>
                <a:lnTo>
                  <a:pt x="56183" y="65682"/>
                </a:lnTo>
                <a:lnTo>
                  <a:pt x="60474" y="69188"/>
                </a:lnTo>
                <a:lnTo>
                  <a:pt x="64922" y="73113"/>
                </a:lnTo>
                <a:lnTo>
                  <a:pt x="69475" y="77317"/>
                </a:lnTo>
                <a:lnTo>
                  <a:pt x="74098" y="80913"/>
                </a:lnTo>
                <a:lnTo>
                  <a:pt x="78768" y="84105"/>
                </a:lnTo>
                <a:lnTo>
                  <a:pt x="83468" y="87026"/>
                </a:lnTo>
                <a:lnTo>
                  <a:pt x="88189" y="90561"/>
                </a:lnTo>
                <a:lnTo>
                  <a:pt x="92924" y="94505"/>
                </a:lnTo>
                <a:lnTo>
                  <a:pt x="97668" y="98722"/>
                </a:lnTo>
                <a:lnTo>
                  <a:pt x="102418" y="102327"/>
                </a:lnTo>
                <a:lnTo>
                  <a:pt x="107173" y="105524"/>
                </a:lnTo>
                <a:lnTo>
                  <a:pt x="111930" y="108450"/>
                </a:lnTo>
                <a:lnTo>
                  <a:pt x="115895" y="111193"/>
                </a:lnTo>
                <a:lnTo>
                  <a:pt x="119332" y="113816"/>
                </a:lnTo>
                <a:lnTo>
                  <a:pt x="122417" y="116359"/>
                </a:lnTo>
                <a:lnTo>
                  <a:pt x="126062" y="119641"/>
                </a:lnTo>
                <a:lnTo>
                  <a:pt x="134344" y="127522"/>
                </a:lnTo>
                <a:lnTo>
                  <a:pt x="138775" y="131052"/>
                </a:lnTo>
                <a:lnTo>
                  <a:pt x="143317" y="134199"/>
                </a:lnTo>
                <a:lnTo>
                  <a:pt x="147932" y="137091"/>
                </a:lnTo>
                <a:lnTo>
                  <a:pt x="151803" y="139813"/>
                </a:lnTo>
                <a:lnTo>
                  <a:pt x="158220" y="144953"/>
                </a:lnTo>
                <a:lnTo>
                  <a:pt x="163718" y="149884"/>
                </a:lnTo>
                <a:lnTo>
                  <a:pt x="166296" y="152310"/>
                </a:lnTo>
                <a:lnTo>
                  <a:pt x="168808" y="153927"/>
                </a:lnTo>
                <a:lnTo>
                  <a:pt x="173715" y="155725"/>
                </a:lnTo>
                <a:lnTo>
                  <a:pt x="178542" y="158640"/>
                </a:lnTo>
                <a:lnTo>
                  <a:pt x="180941" y="160529"/>
                </a:lnTo>
                <a:lnTo>
                  <a:pt x="185722" y="162627"/>
                </a:lnTo>
                <a:lnTo>
                  <a:pt x="188109" y="163187"/>
                </a:lnTo>
                <a:lnTo>
                  <a:pt x="189700" y="164354"/>
                </a:lnTo>
                <a:lnTo>
                  <a:pt x="190760" y="165925"/>
                </a:lnTo>
                <a:lnTo>
                  <a:pt x="191467" y="167767"/>
                </a:lnTo>
                <a:lnTo>
                  <a:pt x="192733" y="168994"/>
                </a:lnTo>
                <a:lnTo>
                  <a:pt x="194370" y="169813"/>
                </a:lnTo>
                <a:lnTo>
                  <a:pt x="198305" y="170722"/>
                </a:lnTo>
                <a:lnTo>
                  <a:pt x="204190" y="171234"/>
                </a:lnTo>
                <a:lnTo>
                  <a:pt x="20716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30"/>
          <p:cNvSpPr/>
          <p:nvPr/>
        </p:nvSpPr>
        <p:spPr>
          <a:xfrm>
            <a:off x="2443162" y="2593181"/>
            <a:ext cx="92870" cy="185738"/>
          </a:xfrm>
          <a:custGeom>
            <a:avLst/>
            <a:gdLst/>
            <a:ahLst/>
            <a:cxnLst/>
            <a:rect l="0" t="0" r="0" b="0"/>
            <a:pathLst>
              <a:path w="92870" h="185738">
                <a:moveTo>
                  <a:pt x="92869" y="0"/>
                </a:moveTo>
                <a:lnTo>
                  <a:pt x="92869" y="10849"/>
                </a:lnTo>
                <a:lnTo>
                  <a:pt x="92075" y="12789"/>
                </a:lnTo>
                <a:lnTo>
                  <a:pt x="90752" y="14876"/>
                </a:lnTo>
                <a:lnTo>
                  <a:pt x="89077" y="17061"/>
                </a:lnTo>
                <a:lnTo>
                  <a:pt x="87165" y="20105"/>
                </a:lnTo>
                <a:lnTo>
                  <a:pt x="85098" y="23722"/>
                </a:lnTo>
                <a:lnTo>
                  <a:pt x="80684" y="31974"/>
                </a:lnTo>
                <a:lnTo>
                  <a:pt x="76076" y="40933"/>
                </a:lnTo>
                <a:lnTo>
                  <a:pt x="72942" y="45545"/>
                </a:lnTo>
                <a:lnTo>
                  <a:pt x="69266" y="50207"/>
                </a:lnTo>
                <a:lnTo>
                  <a:pt x="65227" y="54903"/>
                </a:lnTo>
                <a:lnTo>
                  <a:pt x="62535" y="60414"/>
                </a:lnTo>
                <a:lnTo>
                  <a:pt x="60740" y="66470"/>
                </a:lnTo>
                <a:lnTo>
                  <a:pt x="59543" y="72888"/>
                </a:lnTo>
                <a:lnTo>
                  <a:pt x="57158" y="78755"/>
                </a:lnTo>
                <a:lnTo>
                  <a:pt x="53980" y="84253"/>
                </a:lnTo>
                <a:lnTo>
                  <a:pt x="50274" y="89506"/>
                </a:lnTo>
                <a:lnTo>
                  <a:pt x="47010" y="94596"/>
                </a:lnTo>
                <a:lnTo>
                  <a:pt x="44040" y="99576"/>
                </a:lnTo>
                <a:lnTo>
                  <a:pt x="41266" y="104484"/>
                </a:lnTo>
                <a:lnTo>
                  <a:pt x="36068" y="114171"/>
                </a:lnTo>
                <a:lnTo>
                  <a:pt x="26263" y="133324"/>
                </a:lnTo>
                <a:lnTo>
                  <a:pt x="24652" y="137301"/>
                </a:lnTo>
                <a:lnTo>
                  <a:pt x="23579" y="140747"/>
                </a:lnTo>
                <a:lnTo>
                  <a:pt x="22863" y="143837"/>
                </a:lnTo>
                <a:lnTo>
                  <a:pt x="21592" y="147485"/>
                </a:lnTo>
                <a:lnTo>
                  <a:pt x="19951" y="151505"/>
                </a:lnTo>
                <a:lnTo>
                  <a:pt x="18063" y="155772"/>
                </a:lnTo>
                <a:lnTo>
                  <a:pt x="16011" y="159410"/>
                </a:lnTo>
                <a:lnTo>
                  <a:pt x="13849" y="162630"/>
                </a:lnTo>
                <a:lnTo>
                  <a:pt x="11614" y="165570"/>
                </a:lnTo>
                <a:lnTo>
                  <a:pt x="9330" y="168324"/>
                </a:lnTo>
                <a:lnTo>
                  <a:pt x="7014" y="170953"/>
                </a:lnTo>
                <a:lnTo>
                  <a:pt x="1385" y="177084"/>
                </a:lnTo>
                <a:lnTo>
                  <a:pt x="924" y="178381"/>
                </a:lnTo>
                <a:lnTo>
                  <a:pt x="183" y="184049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31"/>
          <p:cNvSpPr/>
          <p:nvPr/>
        </p:nvSpPr>
        <p:spPr>
          <a:xfrm>
            <a:off x="2564606" y="2521772"/>
            <a:ext cx="221457" cy="85697"/>
          </a:xfrm>
          <a:custGeom>
            <a:avLst/>
            <a:gdLst/>
            <a:ahLst/>
            <a:cxnLst/>
            <a:rect l="0" t="0" r="0" b="0"/>
            <a:pathLst>
              <a:path w="221457" h="85697">
                <a:moveTo>
                  <a:pt x="0" y="35690"/>
                </a:moveTo>
                <a:lnTo>
                  <a:pt x="16999" y="18690"/>
                </a:lnTo>
                <a:lnTo>
                  <a:pt x="20064" y="16419"/>
                </a:lnTo>
                <a:lnTo>
                  <a:pt x="23695" y="14112"/>
                </a:lnTo>
                <a:lnTo>
                  <a:pt x="27703" y="11779"/>
                </a:lnTo>
                <a:lnTo>
                  <a:pt x="31962" y="10225"/>
                </a:lnTo>
                <a:lnTo>
                  <a:pt x="36389" y="9188"/>
                </a:lnTo>
                <a:lnTo>
                  <a:pt x="40928" y="8497"/>
                </a:lnTo>
                <a:lnTo>
                  <a:pt x="45542" y="7243"/>
                </a:lnTo>
                <a:lnTo>
                  <a:pt x="50205" y="5613"/>
                </a:lnTo>
                <a:lnTo>
                  <a:pt x="54901" y="3732"/>
                </a:lnTo>
                <a:lnTo>
                  <a:pt x="59619" y="2479"/>
                </a:lnTo>
                <a:lnTo>
                  <a:pt x="64352" y="1643"/>
                </a:lnTo>
                <a:lnTo>
                  <a:pt x="69095" y="1086"/>
                </a:lnTo>
                <a:lnTo>
                  <a:pt x="73051" y="714"/>
                </a:lnTo>
                <a:lnTo>
                  <a:pt x="79563" y="301"/>
                </a:lnTo>
                <a:lnTo>
                  <a:pt x="87219" y="118"/>
                </a:lnTo>
                <a:lnTo>
                  <a:pt x="101278" y="0"/>
                </a:lnTo>
                <a:lnTo>
                  <a:pt x="104031" y="784"/>
                </a:lnTo>
                <a:lnTo>
                  <a:pt x="106660" y="2101"/>
                </a:lnTo>
                <a:lnTo>
                  <a:pt x="109207" y="3772"/>
                </a:lnTo>
                <a:lnTo>
                  <a:pt x="111698" y="5680"/>
                </a:lnTo>
                <a:lnTo>
                  <a:pt x="114153" y="7746"/>
                </a:lnTo>
                <a:lnTo>
                  <a:pt x="120003" y="12972"/>
                </a:lnTo>
                <a:lnTo>
                  <a:pt x="120483" y="14989"/>
                </a:lnTo>
                <a:lnTo>
                  <a:pt x="120803" y="17921"/>
                </a:lnTo>
                <a:lnTo>
                  <a:pt x="121017" y="21462"/>
                </a:lnTo>
                <a:lnTo>
                  <a:pt x="120365" y="24617"/>
                </a:lnTo>
                <a:lnTo>
                  <a:pt x="119137" y="27515"/>
                </a:lnTo>
                <a:lnTo>
                  <a:pt x="117525" y="30240"/>
                </a:lnTo>
                <a:lnTo>
                  <a:pt x="116450" y="32850"/>
                </a:lnTo>
                <a:lnTo>
                  <a:pt x="115733" y="35384"/>
                </a:lnTo>
                <a:lnTo>
                  <a:pt x="115255" y="37867"/>
                </a:lnTo>
                <a:lnTo>
                  <a:pt x="114937" y="40317"/>
                </a:lnTo>
                <a:lnTo>
                  <a:pt x="114725" y="42743"/>
                </a:lnTo>
                <a:lnTo>
                  <a:pt x="114583" y="45155"/>
                </a:lnTo>
                <a:lnTo>
                  <a:pt x="113695" y="47556"/>
                </a:lnTo>
                <a:lnTo>
                  <a:pt x="112309" y="49951"/>
                </a:lnTo>
                <a:lnTo>
                  <a:pt x="110591" y="52341"/>
                </a:lnTo>
                <a:lnTo>
                  <a:pt x="108652" y="54728"/>
                </a:lnTo>
                <a:lnTo>
                  <a:pt x="106566" y="57113"/>
                </a:lnTo>
                <a:lnTo>
                  <a:pt x="104382" y="59497"/>
                </a:lnTo>
                <a:lnTo>
                  <a:pt x="102925" y="61880"/>
                </a:lnTo>
                <a:lnTo>
                  <a:pt x="101954" y="64263"/>
                </a:lnTo>
                <a:lnTo>
                  <a:pt x="101307" y="66645"/>
                </a:lnTo>
                <a:lnTo>
                  <a:pt x="100082" y="69027"/>
                </a:lnTo>
                <a:lnTo>
                  <a:pt x="98471" y="71408"/>
                </a:lnTo>
                <a:lnTo>
                  <a:pt x="96604" y="73790"/>
                </a:lnTo>
                <a:lnTo>
                  <a:pt x="94565" y="75377"/>
                </a:lnTo>
                <a:lnTo>
                  <a:pt x="92412" y="76436"/>
                </a:lnTo>
                <a:lnTo>
                  <a:pt x="87046" y="78134"/>
                </a:lnTo>
                <a:lnTo>
                  <a:pt x="84195" y="80483"/>
                </a:lnTo>
                <a:lnTo>
                  <a:pt x="78910" y="85391"/>
                </a:lnTo>
                <a:lnTo>
                  <a:pt x="85439" y="85688"/>
                </a:lnTo>
                <a:lnTo>
                  <a:pt x="95643" y="85696"/>
                </a:lnTo>
                <a:lnTo>
                  <a:pt x="97893" y="84902"/>
                </a:lnTo>
                <a:lnTo>
                  <a:pt x="100187" y="83579"/>
                </a:lnTo>
                <a:lnTo>
                  <a:pt x="102510" y="81904"/>
                </a:lnTo>
                <a:lnTo>
                  <a:pt x="109324" y="80042"/>
                </a:lnTo>
                <a:lnTo>
                  <a:pt x="113364" y="79545"/>
                </a:lnTo>
                <a:lnTo>
                  <a:pt x="119969" y="78994"/>
                </a:lnTo>
                <a:lnTo>
                  <a:pt x="122842" y="78847"/>
                </a:lnTo>
                <a:lnTo>
                  <a:pt x="126345" y="77955"/>
                </a:lnTo>
                <a:lnTo>
                  <a:pt x="130267" y="76567"/>
                </a:lnTo>
                <a:lnTo>
                  <a:pt x="134470" y="74847"/>
                </a:lnTo>
                <a:lnTo>
                  <a:pt x="138859" y="73701"/>
                </a:lnTo>
                <a:lnTo>
                  <a:pt x="143372" y="72937"/>
                </a:lnTo>
                <a:lnTo>
                  <a:pt x="147969" y="72427"/>
                </a:lnTo>
                <a:lnTo>
                  <a:pt x="151827" y="71294"/>
                </a:lnTo>
                <a:lnTo>
                  <a:pt x="155193" y="69745"/>
                </a:lnTo>
                <a:lnTo>
                  <a:pt x="158231" y="67918"/>
                </a:lnTo>
                <a:lnTo>
                  <a:pt x="161843" y="66701"/>
                </a:lnTo>
                <a:lnTo>
                  <a:pt x="165839" y="65889"/>
                </a:lnTo>
                <a:lnTo>
                  <a:pt x="170091" y="65347"/>
                </a:lnTo>
                <a:lnTo>
                  <a:pt x="176931" y="64746"/>
                </a:lnTo>
                <a:lnTo>
                  <a:pt x="183411" y="64479"/>
                </a:lnTo>
                <a:lnTo>
                  <a:pt x="191583" y="64360"/>
                </a:lnTo>
                <a:lnTo>
                  <a:pt x="195190" y="65122"/>
                </a:lnTo>
                <a:lnTo>
                  <a:pt x="198389" y="66424"/>
                </a:lnTo>
                <a:lnTo>
                  <a:pt x="201316" y="68086"/>
                </a:lnTo>
                <a:lnTo>
                  <a:pt x="204854" y="69193"/>
                </a:lnTo>
                <a:lnTo>
                  <a:pt x="208801" y="69932"/>
                </a:lnTo>
                <a:lnTo>
                  <a:pt x="213019" y="70424"/>
                </a:lnTo>
                <a:lnTo>
                  <a:pt x="215831" y="71546"/>
                </a:lnTo>
                <a:lnTo>
                  <a:pt x="217706" y="73088"/>
                </a:lnTo>
                <a:lnTo>
                  <a:pt x="221456" y="785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2"/>
          <p:cNvSpPr/>
          <p:nvPr/>
        </p:nvSpPr>
        <p:spPr>
          <a:xfrm>
            <a:off x="2886075" y="2643187"/>
            <a:ext cx="150019" cy="14201"/>
          </a:xfrm>
          <a:custGeom>
            <a:avLst/>
            <a:gdLst/>
            <a:ahLst/>
            <a:cxnLst/>
            <a:rect l="0" t="0" r="0" b="0"/>
            <a:pathLst>
              <a:path w="150019" h="14201">
                <a:moveTo>
                  <a:pt x="0" y="7144"/>
                </a:moveTo>
                <a:lnTo>
                  <a:pt x="3792" y="10936"/>
                </a:lnTo>
                <a:lnTo>
                  <a:pt x="5703" y="12053"/>
                </a:lnTo>
                <a:lnTo>
                  <a:pt x="7771" y="12798"/>
                </a:lnTo>
                <a:lnTo>
                  <a:pt x="9943" y="13295"/>
                </a:lnTo>
                <a:lnTo>
                  <a:pt x="12978" y="13626"/>
                </a:lnTo>
                <a:lnTo>
                  <a:pt x="16590" y="13846"/>
                </a:lnTo>
                <a:lnTo>
                  <a:pt x="24042" y="14092"/>
                </a:lnTo>
                <a:lnTo>
                  <a:pt x="29999" y="14200"/>
                </a:lnTo>
                <a:lnTo>
                  <a:pt x="32699" y="13436"/>
                </a:lnTo>
                <a:lnTo>
                  <a:pt x="35293" y="12132"/>
                </a:lnTo>
                <a:lnTo>
                  <a:pt x="37816" y="10469"/>
                </a:lnTo>
                <a:lnTo>
                  <a:pt x="41086" y="9361"/>
                </a:lnTo>
                <a:lnTo>
                  <a:pt x="44853" y="8622"/>
                </a:lnTo>
                <a:lnTo>
                  <a:pt x="48952" y="8129"/>
                </a:lnTo>
                <a:lnTo>
                  <a:pt x="53272" y="7801"/>
                </a:lnTo>
                <a:lnTo>
                  <a:pt x="57739" y="7582"/>
                </a:lnTo>
                <a:lnTo>
                  <a:pt x="69495" y="7273"/>
                </a:lnTo>
                <a:lnTo>
                  <a:pt x="115591" y="7144"/>
                </a:lnTo>
                <a:lnTo>
                  <a:pt x="127294" y="7144"/>
                </a:lnTo>
                <a:lnTo>
                  <a:pt x="130900" y="6350"/>
                </a:lnTo>
                <a:lnTo>
                  <a:pt x="134098" y="5027"/>
                </a:lnTo>
                <a:lnTo>
                  <a:pt x="137023" y="3352"/>
                </a:lnTo>
                <a:lnTo>
                  <a:pt x="139767" y="2234"/>
                </a:lnTo>
                <a:lnTo>
                  <a:pt x="142391" y="1490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33"/>
          <p:cNvSpPr/>
          <p:nvPr/>
        </p:nvSpPr>
        <p:spPr>
          <a:xfrm>
            <a:off x="3136142" y="2543175"/>
            <a:ext cx="168315" cy="200026"/>
          </a:xfrm>
          <a:custGeom>
            <a:avLst/>
            <a:gdLst/>
            <a:ahLst/>
            <a:cxnLst/>
            <a:rect l="0" t="0" r="0" b="0"/>
            <a:pathLst>
              <a:path w="168315" h="200026">
                <a:moveTo>
                  <a:pt x="28539" y="0"/>
                </a:moveTo>
                <a:lnTo>
                  <a:pt x="28539" y="9943"/>
                </a:lnTo>
                <a:lnTo>
                  <a:pt x="27745" y="12978"/>
                </a:lnTo>
                <a:lnTo>
                  <a:pt x="26422" y="16590"/>
                </a:lnTo>
                <a:lnTo>
                  <a:pt x="24747" y="20585"/>
                </a:lnTo>
                <a:lnTo>
                  <a:pt x="23629" y="24042"/>
                </a:lnTo>
                <a:lnTo>
                  <a:pt x="22388" y="29999"/>
                </a:lnTo>
                <a:lnTo>
                  <a:pt x="21263" y="33493"/>
                </a:lnTo>
                <a:lnTo>
                  <a:pt x="19720" y="37410"/>
                </a:lnTo>
                <a:lnTo>
                  <a:pt x="17897" y="41609"/>
                </a:lnTo>
                <a:lnTo>
                  <a:pt x="13755" y="50507"/>
                </a:lnTo>
                <a:lnTo>
                  <a:pt x="4628" y="69155"/>
                </a:lnTo>
                <a:lnTo>
                  <a:pt x="3073" y="73884"/>
                </a:lnTo>
                <a:lnTo>
                  <a:pt x="2037" y="78625"/>
                </a:lnTo>
                <a:lnTo>
                  <a:pt x="1346" y="83373"/>
                </a:lnTo>
                <a:lnTo>
                  <a:pt x="885" y="88125"/>
                </a:lnTo>
                <a:lnTo>
                  <a:pt x="578" y="92881"/>
                </a:lnTo>
                <a:lnTo>
                  <a:pt x="237" y="101605"/>
                </a:lnTo>
                <a:lnTo>
                  <a:pt x="85" y="108129"/>
                </a:lnTo>
                <a:lnTo>
                  <a:pt x="0" y="120056"/>
                </a:lnTo>
                <a:lnTo>
                  <a:pt x="782" y="123693"/>
                </a:lnTo>
                <a:lnTo>
                  <a:pt x="4880" y="132605"/>
                </a:lnTo>
                <a:lnTo>
                  <a:pt x="6118" y="137781"/>
                </a:lnTo>
                <a:lnTo>
                  <a:pt x="7241" y="141066"/>
                </a:lnTo>
                <a:lnTo>
                  <a:pt x="8784" y="144844"/>
                </a:lnTo>
                <a:lnTo>
                  <a:pt x="10607" y="148950"/>
                </a:lnTo>
                <a:lnTo>
                  <a:pt x="12615" y="151687"/>
                </a:lnTo>
                <a:lnTo>
                  <a:pt x="14748" y="153512"/>
                </a:lnTo>
                <a:lnTo>
                  <a:pt x="19234" y="156334"/>
                </a:lnTo>
                <a:lnTo>
                  <a:pt x="23874" y="160233"/>
                </a:lnTo>
                <a:lnTo>
                  <a:pt x="27017" y="162385"/>
                </a:lnTo>
                <a:lnTo>
                  <a:pt x="30699" y="164613"/>
                </a:lnTo>
                <a:lnTo>
                  <a:pt x="34741" y="166892"/>
                </a:lnTo>
                <a:lnTo>
                  <a:pt x="38230" y="168411"/>
                </a:lnTo>
                <a:lnTo>
                  <a:pt x="41350" y="169424"/>
                </a:lnTo>
                <a:lnTo>
                  <a:pt x="44223" y="170099"/>
                </a:lnTo>
                <a:lnTo>
                  <a:pt x="47726" y="170549"/>
                </a:lnTo>
                <a:lnTo>
                  <a:pt x="51649" y="170849"/>
                </a:lnTo>
                <a:lnTo>
                  <a:pt x="55852" y="171050"/>
                </a:lnTo>
                <a:lnTo>
                  <a:pt x="64755" y="171272"/>
                </a:lnTo>
                <a:lnTo>
                  <a:pt x="83406" y="171414"/>
                </a:lnTo>
                <a:lnTo>
                  <a:pt x="88135" y="170632"/>
                </a:lnTo>
                <a:lnTo>
                  <a:pt x="92876" y="169317"/>
                </a:lnTo>
                <a:lnTo>
                  <a:pt x="97624" y="167647"/>
                </a:lnTo>
                <a:lnTo>
                  <a:pt x="101583" y="165739"/>
                </a:lnTo>
                <a:lnTo>
                  <a:pt x="105016" y="163674"/>
                </a:lnTo>
                <a:lnTo>
                  <a:pt x="108099" y="161503"/>
                </a:lnTo>
                <a:lnTo>
                  <a:pt x="111741" y="160056"/>
                </a:lnTo>
                <a:lnTo>
                  <a:pt x="115757" y="159092"/>
                </a:lnTo>
                <a:lnTo>
                  <a:pt x="120022" y="158449"/>
                </a:lnTo>
                <a:lnTo>
                  <a:pt x="124452" y="156432"/>
                </a:lnTo>
                <a:lnTo>
                  <a:pt x="128994" y="153501"/>
                </a:lnTo>
                <a:lnTo>
                  <a:pt x="133609" y="149959"/>
                </a:lnTo>
                <a:lnTo>
                  <a:pt x="138273" y="146804"/>
                </a:lnTo>
                <a:lnTo>
                  <a:pt x="142970" y="143906"/>
                </a:lnTo>
                <a:lnTo>
                  <a:pt x="147688" y="141181"/>
                </a:lnTo>
                <a:lnTo>
                  <a:pt x="150834" y="138570"/>
                </a:lnTo>
                <a:lnTo>
                  <a:pt x="152932" y="136036"/>
                </a:lnTo>
                <a:lnTo>
                  <a:pt x="156056" y="131104"/>
                </a:lnTo>
                <a:lnTo>
                  <a:pt x="160090" y="126266"/>
                </a:lnTo>
                <a:lnTo>
                  <a:pt x="161483" y="123865"/>
                </a:lnTo>
                <a:lnTo>
                  <a:pt x="163032" y="119080"/>
                </a:lnTo>
                <a:lnTo>
                  <a:pt x="163720" y="114308"/>
                </a:lnTo>
                <a:lnTo>
                  <a:pt x="163903" y="111924"/>
                </a:lnTo>
                <a:lnTo>
                  <a:pt x="164819" y="109540"/>
                </a:lnTo>
                <a:lnTo>
                  <a:pt x="167954" y="104776"/>
                </a:lnTo>
                <a:lnTo>
                  <a:pt x="168314" y="103188"/>
                </a:lnTo>
                <a:lnTo>
                  <a:pt x="167759" y="102129"/>
                </a:lnTo>
                <a:lnTo>
                  <a:pt x="165027" y="100159"/>
                </a:lnTo>
                <a:lnTo>
                  <a:pt x="161167" y="96638"/>
                </a:lnTo>
                <a:lnTo>
                  <a:pt x="159026" y="95381"/>
                </a:lnTo>
                <a:lnTo>
                  <a:pt x="154531" y="93985"/>
                </a:lnTo>
                <a:lnTo>
                  <a:pt x="149888" y="93365"/>
                </a:lnTo>
                <a:lnTo>
                  <a:pt x="147538" y="93199"/>
                </a:lnTo>
                <a:lnTo>
                  <a:pt x="144384" y="93089"/>
                </a:lnTo>
                <a:lnTo>
                  <a:pt x="136646" y="92966"/>
                </a:lnTo>
                <a:lnTo>
                  <a:pt x="133154" y="93727"/>
                </a:lnTo>
                <a:lnTo>
                  <a:pt x="130033" y="95029"/>
                </a:lnTo>
                <a:lnTo>
                  <a:pt x="127158" y="96690"/>
                </a:lnTo>
                <a:lnTo>
                  <a:pt x="122860" y="97797"/>
                </a:lnTo>
                <a:lnTo>
                  <a:pt x="117613" y="98535"/>
                </a:lnTo>
                <a:lnTo>
                  <a:pt x="111734" y="99028"/>
                </a:lnTo>
                <a:lnTo>
                  <a:pt x="106227" y="100943"/>
                </a:lnTo>
                <a:lnTo>
                  <a:pt x="100969" y="103808"/>
                </a:lnTo>
                <a:lnTo>
                  <a:pt x="95875" y="107305"/>
                </a:lnTo>
                <a:lnTo>
                  <a:pt x="91686" y="110430"/>
                </a:lnTo>
                <a:lnTo>
                  <a:pt x="88099" y="113308"/>
                </a:lnTo>
                <a:lnTo>
                  <a:pt x="84915" y="116019"/>
                </a:lnTo>
                <a:lnTo>
                  <a:pt x="81204" y="119415"/>
                </a:lnTo>
                <a:lnTo>
                  <a:pt x="69190" y="130985"/>
                </a:lnTo>
                <a:lnTo>
                  <a:pt x="55069" y="144944"/>
                </a:lnTo>
                <a:lnTo>
                  <a:pt x="52575" y="148223"/>
                </a:lnTo>
                <a:lnTo>
                  <a:pt x="50119" y="151996"/>
                </a:lnTo>
                <a:lnTo>
                  <a:pt x="47688" y="156100"/>
                </a:lnTo>
                <a:lnTo>
                  <a:pt x="46068" y="159629"/>
                </a:lnTo>
                <a:lnTo>
                  <a:pt x="44267" y="165667"/>
                </a:lnTo>
                <a:lnTo>
                  <a:pt x="42993" y="169182"/>
                </a:lnTo>
                <a:lnTo>
                  <a:pt x="41350" y="173113"/>
                </a:lnTo>
                <a:lnTo>
                  <a:pt x="39461" y="177321"/>
                </a:lnTo>
                <a:lnTo>
                  <a:pt x="38201" y="180920"/>
                </a:lnTo>
                <a:lnTo>
                  <a:pt x="36802" y="187036"/>
                </a:lnTo>
                <a:lnTo>
                  <a:pt x="37223" y="188984"/>
                </a:lnTo>
                <a:lnTo>
                  <a:pt x="38297" y="190283"/>
                </a:lnTo>
                <a:lnTo>
                  <a:pt x="39807" y="191149"/>
                </a:lnTo>
                <a:lnTo>
                  <a:pt x="40813" y="192520"/>
                </a:lnTo>
                <a:lnTo>
                  <a:pt x="41932" y="196160"/>
                </a:lnTo>
                <a:lnTo>
                  <a:pt x="43024" y="197448"/>
                </a:lnTo>
                <a:lnTo>
                  <a:pt x="44545" y="198307"/>
                </a:lnTo>
                <a:lnTo>
                  <a:pt x="4997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4"/>
          <p:cNvSpPr/>
          <p:nvPr/>
        </p:nvSpPr>
        <p:spPr>
          <a:xfrm>
            <a:off x="3357562" y="2586037"/>
            <a:ext cx="164307" cy="121445"/>
          </a:xfrm>
          <a:custGeom>
            <a:avLst/>
            <a:gdLst/>
            <a:ahLst/>
            <a:cxnLst/>
            <a:rect l="0" t="0" r="0" b="0"/>
            <a:pathLst>
              <a:path w="164307" h="121445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3792" y="10642"/>
                </a:lnTo>
                <a:lnTo>
                  <a:pt x="7771" y="14784"/>
                </a:lnTo>
                <a:lnTo>
                  <a:pt x="30967" y="38109"/>
                </a:lnTo>
                <a:lnTo>
                  <a:pt x="34139" y="40487"/>
                </a:lnTo>
                <a:lnTo>
                  <a:pt x="37840" y="42866"/>
                </a:lnTo>
                <a:lnTo>
                  <a:pt x="41896" y="45246"/>
                </a:lnTo>
                <a:lnTo>
                  <a:pt x="46187" y="47627"/>
                </a:lnTo>
                <a:lnTo>
                  <a:pt x="55188" y="52388"/>
                </a:lnTo>
                <a:lnTo>
                  <a:pt x="59017" y="54769"/>
                </a:lnTo>
                <a:lnTo>
                  <a:pt x="62364" y="57150"/>
                </a:lnTo>
                <a:lnTo>
                  <a:pt x="65388" y="59532"/>
                </a:lnTo>
                <a:lnTo>
                  <a:pt x="68992" y="61913"/>
                </a:lnTo>
                <a:lnTo>
                  <a:pt x="72982" y="64294"/>
                </a:lnTo>
                <a:lnTo>
                  <a:pt x="77230" y="66675"/>
                </a:lnTo>
                <a:lnTo>
                  <a:pt x="86183" y="71438"/>
                </a:lnTo>
                <a:lnTo>
                  <a:pt x="104865" y="80963"/>
                </a:lnTo>
                <a:lnTo>
                  <a:pt x="108804" y="83344"/>
                </a:lnTo>
                <a:lnTo>
                  <a:pt x="112224" y="85725"/>
                </a:lnTo>
                <a:lnTo>
                  <a:pt x="115297" y="88106"/>
                </a:lnTo>
                <a:lnTo>
                  <a:pt x="118933" y="90488"/>
                </a:lnTo>
                <a:lnTo>
                  <a:pt x="122945" y="92869"/>
                </a:lnTo>
                <a:lnTo>
                  <a:pt x="127207" y="95250"/>
                </a:lnTo>
                <a:lnTo>
                  <a:pt x="130842" y="97631"/>
                </a:lnTo>
                <a:lnTo>
                  <a:pt x="134060" y="100013"/>
                </a:lnTo>
                <a:lnTo>
                  <a:pt x="136998" y="102394"/>
                </a:lnTo>
                <a:lnTo>
                  <a:pt x="139751" y="103981"/>
                </a:lnTo>
                <a:lnTo>
                  <a:pt x="142380" y="105040"/>
                </a:lnTo>
                <a:lnTo>
                  <a:pt x="144926" y="105745"/>
                </a:lnTo>
                <a:lnTo>
                  <a:pt x="149872" y="108646"/>
                </a:lnTo>
                <a:lnTo>
                  <a:pt x="152302" y="110530"/>
                </a:lnTo>
                <a:lnTo>
                  <a:pt x="157119" y="112625"/>
                </a:lnTo>
                <a:lnTo>
                  <a:pt x="159515" y="113183"/>
                </a:lnTo>
                <a:lnTo>
                  <a:pt x="161112" y="114349"/>
                </a:lnTo>
                <a:lnTo>
                  <a:pt x="162177" y="115920"/>
                </a:lnTo>
                <a:lnTo>
                  <a:pt x="164306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5"/>
          <p:cNvSpPr/>
          <p:nvPr/>
        </p:nvSpPr>
        <p:spPr>
          <a:xfrm>
            <a:off x="3400425" y="2564606"/>
            <a:ext cx="128588" cy="150020"/>
          </a:xfrm>
          <a:custGeom>
            <a:avLst/>
            <a:gdLst/>
            <a:ahLst/>
            <a:cxnLst/>
            <a:rect l="0" t="0" r="0" b="0"/>
            <a:pathLst>
              <a:path w="128588" h="150020">
                <a:moveTo>
                  <a:pt x="128587" y="0"/>
                </a:moveTo>
                <a:lnTo>
                  <a:pt x="124795" y="0"/>
                </a:lnTo>
                <a:lnTo>
                  <a:pt x="123678" y="794"/>
                </a:lnTo>
                <a:lnTo>
                  <a:pt x="122933" y="2116"/>
                </a:lnTo>
                <a:lnTo>
                  <a:pt x="122436" y="3792"/>
                </a:lnTo>
                <a:lnTo>
                  <a:pt x="121311" y="4909"/>
                </a:lnTo>
                <a:lnTo>
                  <a:pt x="119768" y="5654"/>
                </a:lnTo>
                <a:lnTo>
                  <a:pt x="117945" y="6151"/>
                </a:lnTo>
                <a:lnTo>
                  <a:pt x="115936" y="7275"/>
                </a:lnTo>
                <a:lnTo>
                  <a:pt x="113803" y="8819"/>
                </a:lnTo>
                <a:lnTo>
                  <a:pt x="111587" y="10642"/>
                </a:lnTo>
                <a:lnTo>
                  <a:pt x="109316" y="13444"/>
                </a:lnTo>
                <a:lnTo>
                  <a:pt x="107008" y="16900"/>
                </a:lnTo>
                <a:lnTo>
                  <a:pt x="104676" y="20792"/>
                </a:lnTo>
                <a:lnTo>
                  <a:pt x="102328" y="24974"/>
                </a:lnTo>
                <a:lnTo>
                  <a:pt x="97602" y="33853"/>
                </a:lnTo>
                <a:lnTo>
                  <a:pt x="94436" y="38444"/>
                </a:lnTo>
                <a:lnTo>
                  <a:pt x="90739" y="43092"/>
                </a:lnTo>
                <a:lnTo>
                  <a:pt x="86686" y="47778"/>
                </a:lnTo>
                <a:lnTo>
                  <a:pt x="82397" y="52489"/>
                </a:lnTo>
                <a:lnTo>
                  <a:pt x="73398" y="61958"/>
                </a:lnTo>
                <a:lnTo>
                  <a:pt x="45206" y="90491"/>
                </a:lnTo>
                <a:lnTo>
                  <a:pt x="41250" y="95252"/>
                </a:lnTo>
                <a:lnTo>
                  <a:pt x="37819" y="100014"/>
                </a:lnTo>
                <a:lnTo>
                  <a:pt x="34737" y="104776"/>
                </a:lnTo>
                <a:lnTo>
                  <a:pt x="31096" y="109538"/>
                </a:lnTo>
                <a:lnTo>
                  <a:pt x="27080" y="114300"/>
                </a:lnTo>
                <a:lnTo>
                  <a:pt x="19179" y="123031"/>
                </a:lnTo>
                <a:lnTo>
                  <a:pt x="13022" y="129557"/>
                </a:lnTo>
                <a:lnTo>
                  <a:pt x="1509" y="141340"/>
                </a:lnTo>
                <a:lnTo>
                  <a:pt x="1006" y="142645"/>
                </a:lnTo>
                <a:lnTo>
                  <a:pt x="447" y="146212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6"/>
          <p:cNvSpPr/>
          <p:nvPr/>
        </p:nvSpPr>
        <p:spPr>
          <a:xfrm>
            <a:off x="3686469" y="2593181"/>
            <a:ext cx="228307" cy="21432"/>
          </a:xfrm>
          <a:custGeom>
            <a:avLst/>
            <a:gdLst/>
            <a:ahLst/>
            <a:cxnLst/>
            <a:rect l="0" t="0" r="0" b="0"/>
            <a:pathLst>
              <a:path w="228307" h="21432">
                <a:moveTo>
                  <a:pt x="6849" y="21431"/>
                </a:moveTo>
                <a:lnTo>
                  <a:pt x="0" y="21431"/>
                </a:lnTo>
                <a:lnTo>
                  <a:pt x="36842" y="21431"/>
                </a:lnTo>
                <a:lnTo>
                  <a:pt x="41132" y="20637"/>
                </a:lnTo>
                <a:lnTo>
                  <a:pt x="46373" y="19314"/>
                </a:lnTo>
                <a:lnTo>
                  <a:pt x="52248" y="17639"/>
                </a:lnTo>
                <a:lnTo>
                  <a:pt x="57753" y="16521"/>
                </a:lnTo>
                <a:lnTo>
                  <a:pt x="63010" y="15777"/>
                </a:lnTo>
                <a:lnTo>
                  <a:pt x="68102" y="15280"/>
                </a:lnTo>
                <a:lnTo>
                  <a:pt x="73085" y="14949"/>
                </a:lnTo>
                <a:lnTo>
                  <a:pt x="77994" y="14729"/>
                </a:lnTo>
                <a:lnTo>
                  <a:pt x="82854" y="14581"/>
                </a:lnTo>
                <a:lnTo>
                  <a:pt x="88475" y="13690"/>
                </a:lnTo>
                <a:lnTo>
                  <a:pt x="94604" y="12301"/>
                </a:lnTo>
                <a:lnTo>
                  <a:pt x="101071" y="10582"/>
                </a:lnTo>
                <a:lnTo>
                  <a:pt x="106970" y="9436"/>
                </a:lnTo>
                <a:lnTo>
                  <a:pt x="112490" y="8672"/>
                </a:lnTo>
                <a:lnTo>
                  <a:pt x="117758" y="8162"/>
                </a:lnTo>
                <a:lnTo>
                  <a:pt x="123651" y="7029"/>
                </a:lnTo>
                <a:lnTo>
                  <a:pt x="129961" y="5480"/>
                </a:lnTo>
                <a:lnTo>
                  <a:pt x="136549" y="3653"/>
                </a:lnTo>
                <a:lnTo>
                  <a:pt x="143322" y="2435"/>
                </a:lnTo>
                <a:lnTo>
                  <a:pt x="150218" y="1623"/>
                </a:lnTo>
                <a:lnTo>
                  <a:pt x="157197" y="1082"/>
                </a:lnTo>
                <a:lnTo>
                  <a:pt x="163437" y="721"/>
                </a:lnTo>
                <a:lnTo>
                  <a:pt x="174605" y="320"/>
                </a:lnTo>
                <a:lnTo>
                  <a:pt x="194708" y="63"/>
                </a:lnTo>
                <a:lnTo>
                  <a:pt x="228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37"/>
          <p:cNvSpPr/>
          <p:nvPr/>
        </p:nvSpPr>
        <p:spPr>
          <a:xfrm>
            <a:off x="3800475" y="2507456"/>
            <a:ext cx="57151" cy="178595"/>
          </a:xfrm>
          <a:custGeom>
            <a:avLst/>
            <a:gdLst/>
            <a:ahLst/>
            <a:cxnLst/>
            <a:rect l="0" t="0" r="0" b="0"/>
            <a:pathLst>
              <a:path w="57151" h="178595">
                <a:moveTo>
                  <a:pt x="0" y="0"/>
                </a:moveTo>
                <a:lnTo>
                  <a:pt x="0" y="16792"/>
                </a:lnTo>
                <a:lnTo>
                  <a:pt x="794" y="19132"/>
                </a:lnTo>
                <a:lnTo>
                  <a:pt x="2116" y="21486"/>
                </a:lnTo>
                <a:lnTo>
                  <a:pt x="3792" y="23849"/>
                </a:lnTo>
                <a:lnTo>
                  <a:pt x="4909" y="27012"/>
                </a:lnTo>
                <a:lnTo>
                  <a:pt x="5654" y="30708"/>
                </a:lnTo>
                <a:lnTo>
                  <a:pt x="6150" y="34759"/>
                </a:lnTo>
                <a:lnTo>
                  <a:pt x="7275" y="39048"/>
                </a:lnTo>
                <a:lnTo>
                  <a:pt x="8819" y="43494"/>
                </a:lnTo>
                <a:lnTo>
                  <a:pt x="10641" y="48046"/>
                </a:lnTo>
                <a:lnTo>
                  <a:pt x="12651" y="51874"/>
                </a:lnTo>
                <a:lnTo>
                  <a:pt x="14783" y="55220"/>
                </a:lnTo>
                <a:lnTo>
                  <a:pt x="17000" y="58245"/>
                </a:lnTo>
                <a:lnTo>
                  <a:pt x="18476" y="61848"/>
                </a:lnTo>
                <a:lnTo>
                  <a:pt x="19461" y="65839"/>
                </a:lnTo>
                <a:lnTo>
                  <a:pt x="20118" y="70086"/>
                </a:lnTo>
                <a:lnTo>
                  <a:pt x="21349" y="74505"/>
                </a:lnTo>
                <a:lnTo>
                  <a:pt x="22964" y="79039"/>
                </a:lnTo>
                <a:lnTo>
                  <a:pt x="24834" y="83649"/>
                </a:lnTo>
                <a:lnTo>
                  <a:pt x="26875" y="88309"/>
                </a:lnTo>
                <a:lnTo>
                  <a:pt x="31259" y="97721"/>
                </a:lnTo>
                <a:lnTo>
                  <a:pt x="32745" y="102454"/>
                </a:lnTo>
                <a:lnTo>
                  <a:pt x="33736" y="107196"/>
                </a:lnTo>
                <a:lnTo>
                  <a:pt x="34397" y="111945"/>
                </a:lnTo>
                <a:lnTo>
                  <a:pt x="34838" y="116699"/>
                </a:lnTo>
                <a:lnTo>
                  <a:pt x="35131" y="121456"/>
                </a:lnTo>
                <a:lnTo>
                  <a:pt x="35327" y="126214"/>
                </a:lnTo>
                <a:lnTo>
                  <a:pt x="36251" y="130180"/>
                </a:lnTo>
                <a:lnTo>
                  <a:pt x="37661" y="133618"/>
                </a:lnTo>
                <a:lnTo>
                  <a:pt x="39395" y="136704"/>
                </a:lnTo>
                <a:lnTo>
                  <a:pt x="40551" y="139554"/>
                </a:lnTo>
                <a:lnTo>
                  <a:pt x="41835" y="144839"/>
                </a:lnTo>
                <a:lnTo>
                  <a:pt x="42405" y="149833"/>
                </a:lnTo>
                <a:lnTo>
                  <a:pt x="42558" y="152276"/>
                </a:lnTo>
                <a:lnTo>
                  <a:pt x="43453" y="154698"/>
                </a:lnTo>
                <a:lnTo>
                  <a:pt x="44843" y="157107"/>
                </a:lnTo>
                <a:lnTo>
                  <a:pt x="46564" y="159507"/>
                </a:lnTo>
                <a:lnTo>
                  <a:pt x="47711" y="161901"/>
                </a:lnTo>
                <a:lnTo>
                  <a:pt x="48986" y="166676"/>
                </a:lnTo>
                <a:lnTo>
                  <a:pt x="49703" y="170035"/>
                </a:lnTo>
                <a:lnTo>
                  <a:pt x="50598" y="171301"/>
                </a:lnTo>
                <a:lnTo>
                  <a:pt x="51988" y="172938"/>
                </a:lnTo>
                <a:lnTo>
                  <a:pt x="5715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38"/>
          <p:cNvSpPr/>
          <p:nvPr/>
        </p:nvSpPr>
        <p:spPr>
          <a:xfrm>
            <a:off x="4000500" y="2486025"/>
            <a:ext cx="64294" cy="185738"/>
          </a:xfrm>
          <a:custGeom>
            <a:avLst/>
            <a:gdLst/>
            <a:ahLst/>
            <a:cxnLst/>
            <a:rect l="0" t="0" r="0" b="0"/>
            <a:pathLst>
              <a:path w="64294" h="185738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6" y="8819"/>
                </a:lnTo>
                <a:lnTo>
                  <a:pt x="6150" y="13207"/>
                </a:lnTo>
                <a:lnTo>
                  <a:pt x="6702" y="18040"/>
                </a:lnTo>
                <a:lnTo>
                  <a:pt x="6849" y="21552"/>
                </a:lnTo>
                <a:lnTo>
                  <a:pt x="7741" y="24686"/>
                </a:lnTo>
                <a:lnTo>
                  <a:pt x="9129" y="27570"/>
                </a:lnTo>
                <a:lnTo>
                  <a:pt x="10848" y="30286"/>
                </a:lnTo>
                <a:lnTo>
                  <a:pt x="12788" y="33684"/>
                </a:lnTo>
                <a:lnTo>
                  <a:pt x="17060" y="41693"/>
                </a:lnTo>
                <a:lnTo>
                  <a:pt x="23928" y="55128"/>
                </a:lnTo>
                <a:lnTo>
                  <a:pt x="25477" y="59770"/>
                </a:lnTo>
                <a:lnTo>
                  <a:pt x="26510" y="64453"/>
                </a:lnTo>
                <a:lnTo>
                  <a:pt x="27198" y="69162"/>
                </a:lnTo>
                <a:lnTo>
                  <a:pt x="28450" y="73889"/>
                </a:lnTo>
                <a:lnTo>
                  <a:pt x="30079" y="78628"/>
                </a:lnTo>
                <a:lnTo>
                  <a:pt x="31959" y="83375"/>
                </a:lnTo>
                <a:lnTo>
                  <a:pt x="33212" y="88127"/>
                </a:lnTo>
                <a:lnTo>
                  <a:pt x="34047" y="92882"/>
                </a:lnTo>
                <a:lnTo>
                  <a:pt x="34604" y="97640"/>
                </a:lnTo>
                <a:lnTo>
                  <a:pt x="35769" y="102399"/>
                </a:lnTo>
                <a:lnTo>
                  <a:pt x="37340" y="107160"/>
                </a:lnTo>
                <a:lnTo>
                  <a:pt x="39181" y="111921"/>
                </a:lnTo>
                <a:lnTo>
                  <a:pt x="40407" y="116682"/>
                </a:lnTo>
                <a:lnTo>
                  <a:pt x="41226" y="121445"/>
                </a:lnTo>
                <a:lnTo>
                  <a:pt x="41771" y="126207"/>
                </a:lnTo>
                <a:lnTo>
                  <a:pt x="42929" y="130175"/>
                </a:lnTo>
                <a:lnTo>
                  <a:pt x="44494" y="133615"/>
                </a:lnTo>
                <a:lnTo>
                  <a:pt x="46331" y="136701"/>
                </a:lnTo>
                <a:lnTo>
                  <a:pt x="47556" y="140346"/>
                </a:lnTo>
                <a:lnTo>
                  <a:pt x="48373" y="144364"/>
                </a:lnTo>
                <a:lnTo>
                  <a:pt x="48917" y="148630"/>
                </a:lnTo>
                <a:lnTo>
                  <a:pt x="49280" y="152268"/>
                </a:lnTo>
                <a:lnTo>
                  <a:pt x="49522" y="155487"/>
                </a:lnTo>
                <a:lnTo>
                  <a:pt x="49683" y="158426"/>
                </a:lnTo>
                <a:lnTo>
                  <a:pt x="50584" y="161180"/>
                </a:lnTo>
                <a:lnTo>
                  <a:pt x="51979" y="163809"/>
                </a:lnTo>
                <a:lnTo>
                  <a:pt x="53702" y="166356"/>
                </a:lnTo>
                <a:lnTo>
                  <a:pt x="55617" y="171303"/>
                </a:lnTo>
                <a:lnTo>
                  <a:pt x="56128" y="173733"/>
                </a:lnTo>
                <a:lnTo>
                  <a:pt x="57262" y="176147"/>
                </a:lnTo>
                <a:lnTo>
                  <a:pt x="58813" y="178550"/>
                </a:lnTo>
                <a:lnTo>
                  <a:pt x="64293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39"/>
          <p:cNvSpPr/>
          <p:nvPr/>
        </p:nvSpPr>
        <p:spPr>
          <a:xfrm>
            <a:off x="4136260" y="2450334"/>
            <a:ext cx="185709" cy="214285"/>
          </a:xfrm>
          <a:custGeom>
            <a:avLst/>
            <a:gdLst/>
            <a:ahLst/>
            <a:cxnLst/>
            <a:rect l="0" t="0" r="0" b="0"/>
            <a:pathLst>
              <a:path w="185709" h="214285">
                <a:moveTo>
                  <a:pt x="135702" y="14259"/>
                </a:moveTo>
                <a:lnTo>
                  <a:pt x="131910" y="14259"/>
                </a:lnTo>
                <a:lnTo>
                  <a:pt x="129999" y="13466"/>
                </a:lnTo>
                <a:lnTo>
                  <a:pt x="125759" y="10467"/>
                </a:lnTo>
                <a:lnTo>
                  <a:pt x="125105" y="9350"/>
                </a:lnTo>
                <a:lnTo>
                  <a:pt x="125462" y="8605"/>
                </a:lnTo>
                <a:lnTo>
                  <a:pt x="126494" y="8108"/>
                </a:lnTo>
                <a:lnTo>
                  <a:pt x="126388" y="6984"/>
                </a:lnTo>
                <a:lnTo>
                  <a:pt x="124155" y="3617"/>
                </a:lnTo>
                <a:lnTo>
                  <a:pt x="122447" y="2402"/>
                </a:lnTo>
                <a:lnTo>
                  <a:pt x="118434" y="1052"/>
                </a:lnTo>
                <a:lnTo>
                  <a:pt x="114004" y="452"/>
                </a:lnTo>
                <a:lnTo>
                  <a:pt x="109390" y="185"/>
                </a:lnTo>
                <a:lnTo>
                  <a:pt x="104693" y="67"/>
                </a:lnTo>
                <a:lnTo>
                  <a:pt x="93794" y="0"/>
                </a:lnTo>
                <a:lnTo>
                  <a:pt x="90301" y="784"/>
                </a:lnTo>
                <a:lnTo>
                  <a:pt x="87179" y="2101"/>
                </a:lnTo>
                <a:lnTo>
                  <a:pt x="81593" y="4887"/>
                </a:lnTo>
                <a:lnTo>
                  <a:pt x="76464" y="6125"/>
                </a:lnTo>
                <a:lnTo>
                  <a:pt x="73191" y="7249"/>
                </a:lnTo>
                <a:lnTo>
                  <a:pt x="69422" y="8792"/>
                </a:lnTo>
                <a:lnTo>
                  <a:pt x="65321" y="10614"/>
                </a:lnTo>
                <a:lnTo>
                  <a:pt x="56532" y="14756"/>
                </a:lnTo>
                <a:lnTo>
                  <a:pt x="51966" y="16972"/>
                </a:lnTo>
                <a:lnTo>
                  <a:pt x="48128" y="18449"/>
                </a:lnTo>
                <a:lnTo>
                  <a:pt x="44776" y="19434"/>
                </a:lnTo>
                <a:lnTo>
                  <a:pt x="41747" y="20090"/>
                </a:lnTo>
                <a:lnTo>
                  <a:pt x="38141" y="21321"/>
                </a:lnTo>
                <a:lnTo>
                  <a:pt x="34149" y="22936"/>
                </a:lnTo>
                <a:lnTo>
                  <a:pt x="29900" y="24806"/>
                </a:lnTo>
                <a:lnTo>
                  <a:pt x="26273" y="26847"/>
                </a:lnTo>
                <a:lnTo>
                  <a:pt x="23062" y="29001"/>
                </a:lnTo>
                <a:lnTo>
                  <a:pt x="20128" y="31231"/>
                </a:lnTo>
                <a:lnTo>
                  <a:pt x="17377" y="34305"/>
                </a:lnTo>
                <a:lnTo>
                  <a:pt x="14750" y="37942"/>
                </a:lnTo>
                <a:lnTo>
                  <a:pt x="8623" y="47601"/>
                </a:lnTo>
                <a:lnTo>
                  <a:pt x="5668" y="53155"/>
                </a:lnTo>
                <a:lnTo>
                  <a:pt x="3769" y="56858"/>
                </a:lnTo>
                <a:lnTo>
                  <a:pt x="1659" y="63090"/>
                </a:lnTo>
                <a:lnTo>
                  <a:pt x="721" y="68506"/>
                </a:lnTo>
                <a:lnTo>
                  <a:pt x="304" y="73558"/>
                </a:lnTo>
                <a:lnTo>
                  <a:pt x="119" y="78450"/>
                </a:lnTo>
                <a:lnTo>
                  <a:pt x="15" y="85666"/>
                </a:lnTo>
                <a:lnTo>
                  <a:pt x="0" y="88058"/>
                </a:lnTo>
                <a:lnTo>
                  <a:pt x="784" y="90446"/>
                </a:lnTo>
                <a:lnTo>
                  <a:pt x="3772" y="95216"/>
                </a:lnTo>
                <a:lnTo>
                  <a:pt x="5629" y="99982"/>
                </a:lnTo>
                <a:lnTo>
                  <a:pt x="6124" y="102364"/>
                </a:lnTo>
                <a:lnTo>
                  <a:pt x="8042" y="103952"/>
                </a:lnTo>
                <a:lnTo>
                  <a:pt x="10908" y="105010"/>
                </a:lnTo>
                <a:lnTo>
                  <a:pt x="14406" y="105716"/>
                </a:lnTo>
                <a:lnTo>
                  <a:pt x="17531" y="106187"/>
                </a:lnTo>
                <a:lnTo>
                  <a:pt x="23122" y="106710"/>
                </a:lnTo>
                <a:lnTo>
                  <a:pt x="26517" y="106849"/>
                </a:lnTo>
                <a:lnTo>
                  <a:pt x="34524" y="107004"/>
                </a:lnTo>
                <a:lnTo>
                  <a:pt x="38881" y="106252"/>
                </a:lnTo>
                <a:lnTo>
                  <a:pt x="43374" y="104956"/>
                </a:lnTo>
                <a:lnTo>
                  <a:pt x="47956" y="103299"/>
                </a:lnTo>
                <a:lnTo>
                  <a:pt x="52599" y="101400"/>
                </a:lnTo>
                <a:lnTo>
                  <a:pt x="57281" y="99341"/>
                </a:lnTo>
                <a:lnTo>
                  <a:pt x="61990" y="97174"/>
                </a:lnTo>
                <a:lnTo>
                  <a:pt x="65923" y="94936"/>
                </a:lnTo>
                <a:lnTo>
                  <a:pt x="69339" y="92650"/>
                </a:lnTo>
                <a:lnTo>
                  <a:pt x="72410" y="90332"/>
                </a:lnTo>
                <a:lnTo>
                  <a:pt x="76045" y="87993"/>
                </a:lnTo>
                <a:lnTo>
                  <a:pt x="80056" y="85640"/>
                </a:lnTo>
                <a:lnTo>
                  <a:pt x="84317" y="83278"/>
                </a:lnTo>
                <a:lnTo>
                  <a:pt x="93285" y="78536"/>
                </a:lnTo>
                <a:lnTo>
                  <a:pt x="111978" y="69025"/>
                </a:lnTo>
                <a:lnTo>
                  <a:pt x="115917" y="65851"/>
                </a:lnTo>
                <a:lnTo>
                  <a:pt x="119337" y="62148"/>
                </a:lnTo>
                <a:lnTo>
                  <a:pt x="122411" y="58091"/>
                </a:lnTo>
                <a:lnTo>
                  <a:pt x="127943" y="51467"/>
                </a:lnTo>
                <a:lnTo>
                  <a:pt x="133047" y="45877"/>
                </a:lnTo>
                <a:lnTo>
                  <a:pt x="137962" y="40747"/>
                </a:lnTo>
                <a:lnTo>
                  <a:pt x="139590" y="38268"/>
                </a:lnTo>
                <a:lnTo>
                  <a:pt x="141399" y="33396"/>
                </a:lnTo>
                <a:lnTo>
                  <a:pt x="142203" y="28586"/>
                </a:lnTo>
                <a:lnTo>
                  <a:pt x="142560" y="23801"/>
                </a:lnTo>
                <a:lnTo>
                  <a:pt x="142719" y="19029"/>
                </a:lnTo>
                <a:lnTo>
                  <a:pt x="142835" y="8527"/>
                </a:lnTo>
                <a:lnTo>
                  <a:pt x="142045" y="8057"/>
                </a:lnTo>
                <a:lnTo>
                  <a:pt x="139050" y="7534"/>
                </a:lnTo>
                <a:lnTo>
                  <a:pt x="137934" y="6601"/>
                </a:lnTo>
                <a:lnTo>
                  <a:pt x="137190" y="5185"/>
                </a:lnTo>
                <a:lnTo>
                  <a:pt x="136694" y="3447"/>
                </a:lnTo>
                <a:lnTo>
                  <a:pt x="136364" y="3083"/>
                </a:lnTo>
                <a:lnTo>
                  <a:pt x="136143" y="3633"/>
                </a:lnTo>
                <a:lnTo>
                  <a:pt x="135741" y="8926"/>
                </a:lnTo>
                <a:lnTo>
                  <a:pt x="135703" y="30261"/>
                </a:lnTo>
                <a:lnTo>
                  <a:pt x="136497" y="33658"/>
                </a:lnTo>
                <a:lnTo>
                  <a:pt x="137819" y="37511"/>
                </a:lnTo>
                <a:lnTo>
                  <a:pt x="139494" y="41666"/>
                </a:lnTo>
                <a:lnTo>
                  <a:pt x="140612" y="45231"/>
                </a:lnTo>
                <a:lnTo>
                  <a:pt x="141853" y="51308"/>
                </a:lnTo>
                <a:lnTo>
                  <a:pt x="142184" y="54833"/>
                </a:lnTo>
                <a:lnTo>
                  <a:pt x="142405" y="58771"/>
                </a:lnTo>
                <a:lnTo>
                  <a:pt x="142552" y="62984"/>
                </a:lnTo>
                <a:lnTo>
                  <a:pt x="143443" y="67380"/>
                </a:lnTo>
                <a:lnTo>
                  <a:pt x="144832" y="71898"/>
                </a:lnTo>
                <a:lnTo>
                  <a:pt x="146551" y="76498"/>
                </a:lnTo>
                <a:lnTo>
                  <a:pt x="147697" y="81945"/>
                </a:lnTo>
                <a:lnTo>
                  <a:pt x="148461" y="87958"/>
                </a:lnTo>
                <a:lnTo>
                  <a:pt x="148971" y="94348"/>
                </a:lnTo>
                <a:lnTo>
                  <a:pt x="149310" y="100196"/>
                </a:lnTo>
                <a:lnTo>
                  <a:pt x="149688" y="110926"/>
                </a:lnTo>
                <a:lnTo>
                  <a:pt x="150582" y="116010"/>
                </a:lnTo>
                <a:lnTo>
                  <a:pt x="151972" y="120987"/>
                </a:lnTo>
                <a:lnTo>
                  <a:pt x="159906" y="144173"/>
                </a:lnTo>
                <a:lnTo>
                  <a:pt x="161363" y="150081"/>
                </a:lnTo>
                <a:lnTo>
                  <a:pt x="162334" y="155607"/>
                </a:lnTo>
                <a:lnTo>
                  <a:pt x="162982" y="160879"/>
                </a:lnTo>
                <a:lnTo>
                  <a:pt x="164207" y="165187"/>
                </a:lnTo>
                <a:lnTo>
                  <a:pt x="165818" y="168853"/>
                </a:lnTo>
                <a:lnTo>
                  <a:pt x="167686" y="172090"/>
                </a:lnTo>
                <a:lnTo>
                  <a:pt x="168931" y="175836"/>
                </a:lnTo>
                <a:lnTo>
                  <a:pt x="169761" y="179921"/>
                </a:lnTo>
                <a:lnTo>
                  <a:pt x="170314" y="184232"/>
                </a:lnTo>
                <a:lnTo>
                  <a:pt x="170683" y="187899"/>
                </a:lnTo>
                <a:lnTo>
                  <a:pt x="171093" y="194091"/>
                </a:lnTo>
                <a:lnTo>
                  <a:pt x="171996" y="196853"/>
                </a:lnTo>
                <a:lnTo>
                  <a:pt x="175116" y="202039"/>
                </a:lnTo>
                <a:lnTo>
                  <a:pt x="177032" y="206990"/>
                </a:lnTo>
                <a:lnTo>
                  <a:pt x="177542" y="209421"/>
                </a:lnTo>
                <a:lnTo>
                  <a:pt x="178677" y="211042"/>
                </a:lnTo>
                <a:lnTo>
                  <a:pt x="180227" y="212123"/>
                </a:lnTo>
                <a:lnTo>
                  <a:pt x="185708" y="2142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/>
          <p:cNvGrpSpPr/>
          <p:nvPr/>
        </p:nvGrpSpPr>
        <p:grpSpPr>
          <a:xfrm>
            <a:off x="6000750" y="864396"/>
            <a:ext cx="2742355" cy="1578767"/>
            <a:chOff x="6000750" y="864396"/>
            <a:chExt cx="2742355" cy="1578767"/>
          </a:xfrm>
        </p:grpSpPr>
        <p:sp>
          <p:nvSpPr>
            <p:cNvPr id="73" name="SMARTPenAnnotation640"/>
            <p:cNvSpPr/>
            <p:nvPr/>
          </p:nvSpPr>
          <p:spPr>
            <a:xfrm>
              <a:off x="6107935" y="893089"/>
              <a:ext cx="178566" cy="321349"/>
            </a:xfrm>
            <a:custGeom>
              <a:avLst/>
              <a:gdLst/>
              <a:ahLst/>
              <a:cxnLst/>
              <a:rect l="0" t="0" r="0" b="0"/>
              <a:pathLst>
                <a:path w="178566" h="321349">
                  <a:moveTo>
                    <a:pt x="178565" y="28454"/>
                  </a:moveTo>
                  <a:lnTo>
                    <a:pt x="167716" y="17605"/>
                  </a:lnTo>
                  <a:lnTo>
                    <a:pt x="166569" y="15665"/>
                  </a:lnTo>
                  <a:lnTo>
                    <a:pt x="165296" y="11393"/>
                  </a:lnTo>
                  <a:lnTo>
                    <a:pt x="163369" y="9143"/>
                  </a:lnTo>
                  <a:lnTo>
                    <a:pt x="160497" y="6849"/>
                  </a:lnTo>
                  <a:lnTo>
                    <a:pt x="156994" y="4526"/>
                  </a:lnTo>
                  <a:lnTo>
                    <a:pt x="153866" y="2977"/>
                  </a:lnTo>
                  <a:lnTo>
                    <a:pt x="150986" y="1944"/>
                  </a:lnTo>
                  <a:lnTo>
                    <a:pt x="148273" y="1256"/>
                  </a:lnTo>
                  <a:lnTo>
                    <a:pt x="144876" y="797"/>
                  </a:lnTo>
                  <a:lnTo>
                    <a:pt x="141025" y="491"/>
                  </a:lnTo>
                  <a:lnTo>
                    <a:pt x="136869" y="287"/>
                  </a:lnTo>
                  <a:lnTo>
                    <a:pt x="125902" y="61"/>
                  </a:lnTo>
                  <a:lnTo>
                    <a:pt x="119643" y="0"/>
                  </a:lnTo>
                  <a:lnTo>
                    <a:pt x="113884" y="754"/>
                  </a:lnTo>
                  <a:lnTo>
                    <a:pt x="108457" y="2050"/>
                  </a:lnTo>
                  <a:lnTo>
                    <a:pt x="103251" y="3707"/>
                  </a:lnTo>
                  <a:lnTo>
                    <a:pt x="97399" y="4813"/>
                  </a:lnTo>
                  <a:lnTo>
                    <a:pt x="91117" y="5549"/>
                  </a:lnTo>
                  <a:lnTo>
                    <a:pt x="84547" y="6041"/>
                  </a:lnTo>
                  <a:lnTo>
                    <a:pt x="78580" y="6368"/>
                  </a:lnTo>
                  <a:lnTo>
                    <a:pt x="67717" y="6732"/>
                  </a:lnTo>
                  <a:lnTo>
                    <a:pt x="62597" y="7623"/>
                  </a:lnTo>
                  <a:lnTo>
                    <a:pt x="57597" y="9010"/>
                  </a:lnTo>
                  <a:lnTo>
                    <a:pt x="52676" y="10729"/>
                  </a:lnTo>
                  <a:lnTo>
                    <a:pt x="48601" y="12669"/>
                  </a:lnTo>
                  <a:lnTo>
                    <a:pt x="45091" y="14756"/>
                  </a:lnTo>
                  <a:lnTo>
                    <a:pt x="41957" y="16941"/>
                  </a:lnTo>
                  <a:lnTo>
                    <a:pt x="39074" y="19191"/>
                  </a:lnTo>
                  <a:lnTo>
                    <a:pt x="33754" y="23808"/>
                  </a:lnTo>
                  <a:lnTo>
                    <a:pt x="28744" y="28506"/>
                  </a:lnTo>
                  <a:lnTo>
                    <a:pt x="19060" y="37989"/>
                  </a:lnTo>
                  <a:lnTo>
                    <a:pt x="14276" y="44863"/>
                  </a:lnTo>
                  <a:lnTo>
                    <a:pt x="10297" y="52416"/>
                  </a:lnTo>
                  <a:lnTo>
                    <a:pt x="7264" y="61924"/>
                  </a:lnTo>
                  <a:lnTo>
                    <a:pt x="3741" y="70053"/>
                  </a:lnTo>
                  <a:lnTo>
                    <a:pt x="2485" y="75237"/>
                  </a:lnTo>
                  <a:lnTo>
                    <a:pt x="1647" y="81074"/>
                  </a:lnTo>
                  <a:lnTo>
                    <a:pt x="1088" y="87346"/>
                  </a:lnTo>
                  <a:lnTo>
                    <a:pt x="716" y="93116"/>
                  </a:lnTo>
                  <a:lnTo>
                    <a:pt x="302" y="103759"/>
                  </a:lnTo>
                  <a:lnTo>
                    <a:pt x="36" y="129231"/>
                  </a:lnTo>
                  <a:lnTo>
                    <a:pt x="0" y="143094"/>
                  </a:lnTo>
                  <a:lnTo>
                    <a:pt x="784" y="150124"/>
                  </a:lnTo>
                  <a:lnTo>
                    <a:pt x="2100" y="157193"/>
                  </a:lnTo>
                  <a:lnTo>
                    <a:pt x="3772" y="164286"/>
                  </a:lnTo>
                  <a:lnTo>
                    <a:pt x="4886" y="170603"/>
                  </a:lnTo>
                  <a:lnTo>
                    <a:pt x="5629" y="176401"/>
                  </a:lnTo>
                  <a:lnTo>
                    <a:pt x="6124" y="181854"/>
                  </a:lnTo>
                  <a:lnTo>
                    <a:pt x="6454" y="187077"/>
                  </a:lnTo>
                  <a:lnTo>
                    <a:pt x="6821" y="197114"/>
                  </a:lnTo>
                  <a:lnTo>
                    <a:pt x="7713" y="202806"/>
                  </a:lnTo>
                  <a:lnTo>
                    <a:pt x="9101" y="208983"/>
                  </a:lnTo>
                  <a:lnTo>
                    <a:pt x="10820" y="215482"/>
                  </a:lnTo>
                  <a:lnTo>
                    <a:pt x="12760" y="221402"/>
                  </a:lnTo>
                  <a:lnTo>
                    <a:pt x="14847" y="226936"/>
                  </a:lnTo>
                  <a:lnTo>
                    <a:pt x="17032" y="232213"/>
                  </a:lnTo>
                  <a:lnTo>
                    <a:pt x="18489" y="237318"/>
                  </a:lnTo>
                  <a:lnTo>
                    <a:pt x="20108" y="247224"/>
                  </a:lnTo>
                  <a:lnTo>
                    <a:pt x="20826" y="256919"/>
                  </a:lnTo>
                  <a:lnTo>
                    <a:pt x="21146" y="266519"/>
                  </a:lnTo>
                  <a:lnTo>
                    <a:pt x="21368" y="286591"/>
                  </a:lnTo>
                  <a:lnTo>
                    <a:pt x="22173" y="289446"/>
                  </a:lnTo>
                  <a:lnTo>
                    <a:pt x="26305" y="297255"/>
                  </a:lnTo>
                  <a:lnTo>
                    <a:pt x="28676" y="304596"/>
                  </a:lnTo>
                  <a:lnTo>
                    <a:pt x="33259" y="311798"/>
                  </a:lnTo>
                  <a:lnTo>
                    <a:pt x="35690" y="3213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41"/>
            <p:cNvSpPr/>
            <p:nvPr/>
          </p:nvSpPr>
          <p:spPr>
            <a:xfrm>
              <a:off x="6000750" y="1092993"/>
              <a:ext cx="250032" cy="14289"/>
            </a:xfrm>
            <a:custGeom>
              <a:avLst/>
              <a:gdLst/>
              <a:ahLst/>
              <a:cxnLst/>
              <a:rect l="0" t="0" r="0" b="0"/>
              <a:pathLst>
                <a:path w="250032" h="14289">
                  <a:moveTo>
                    <a:pt x="0" y="14288"/>
                  </a:moveTo>
                  <a:lnTo>
                    <a:pt x="0" y="7146"/>
                  </a:lnTo>
                  <a:lnTo>
                    <a:pt x="3792" y="10937"/>
                  </a:lnTo>
                  <a:lnTo>
                    <a:pt x="6497" y="12054"/>
                  </a:lnTo>
                  <a:lnTo>
                    <a:pt x="9887" y="12798"/>
                  </a:lnTo>
                  <a:lnTo>
                    <a:pt x="13735" y="13295"/>
                  </a:lnTo>
                  <a:lnTo>
                    <a:pt x="17888" y="13626"/>
                  </a:lnTo>
                  <a:lnTo>
                    <a:pt x="22244" y="13846"/>
                  </a:lnTo>
                  <a:lnTo>
                    <a:pt x="31317" y="14092"/>
                  </a:lnTo>
                  <a:lnTo>
                    <a:pt x="79013" y="14280"/>
                  </a:lnTo>
                  <a:lnTo>
                    <a:pt x="86013" y="13489"/>
                  </a:lnTo>
                  <a:lnTo>
                    <a:pt x="93060" y="12168"/>
                  </a:lnTo>
                  <a:lnTo>
                    <a:pt x="100140" y="10493"/>
                  </a:lnTo>
                  <a:lnTo>
                    <a:pt x="107241" y="9377"/>
                  </a:lnTo>
                  <a:lnTo>
                    <a:pt x="114356" y="8633"/>
                  </a:lnTo>
                  <a:lnTo>
                    <a:pt x="121481" y="8136"/>
                  </a:lnTo>
                  <a:lnTo>
                    <a:pt x="128612" y="7806"/>
                  </a:lnTo>
                  <a:lnTo>
                    <a:pt x="142886" y="7438"/>
                  </a:lnTo>
                  <a:lnTo>
                    <a:pt x="150026" y="6546"/>
                  </a:lnTo>
                  <a:lnTo>
                    <a:pt x="157167" y="5158"/>
                  </a:lnTo>
                  <a:lnTo>
                    <a:pt x="164309" y="3439"/>
                  </a:lnTo>
                  <a:lnTo>
                    <a:pt x="170658" y="2293"/>
                  </a:lnTo>
                  <a:lnTo>
                    <a:pt x="176478" y="1528"/>
                  </a:lnTo>
                  <a:lnTo>
                    <a:pt x="181946" y="1019"/>
                  </a:lnTo>
                  <a:lnTo>
                    <a:pt x="187178" y="679"/>
                  </a:lnTo>
                  <a:lnTo>
                    <a:pt x="192254" y="453"/>
                  </a:lnTo>
                  <a:lnTo>
                    <a:pt x="202127" y="201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42"/>
            <p:cNvSpPr/>
            <p:nvPr/>
          </p:nvSpPr>
          <p:spPr>
            <a:xfrm>
              <a:off x="6330505" y="950118"/>
              <a:ext cx="134589" cy="235620"/>
            </a:xfrm>
            <a:custGeom>
              <a:avLst/>
              <a:gdLst/>
              <a:ahLst/>
              <a:cxnLst/>
              <a:rect l="0" t="0" r="0" b="0"/>
              <a:pathLst>
                <a:path w="134589" h="235620">
                  <a:moveTo>
                    <a:pt x="63151" y="0"/>
                  </a:moveTo>
                  <a:lnTo>
                    <a:pt x="63151" y="3793"/>
                  </a:lnTo>
                  <a:lnTo>
                    <a:pt x="62357" y="4910"/>
                  </a:lnTo>
                  <a:lnTo>
                    <a:pt x="61034" y="5654"/>
                  </a:lnTo>
                  <a:lnTo>
                    <a:pt x="59359" y="6151"/>
                  </a:lnTo>
                  <a:lnTo>
                    <a:pt x="58241" y="7276"/>
                  </a:lnTo>
                  <a:lnTo>
                    <a:pt x="57496" y="8819"/>
                  </a:lnTo>
                  <a:lnTo>
                    <a:pt x="57000" y="10642"/>
                  </a:lnTo>
                  <a:lnTo>
                    <a:pt x="54332" y="14784"/>
                  </a:lnTo>
                  <a:lnTo>
                    <a:pt x="50500" y="20065"/>
                  </a:lnTo>
                  <a:lnTo>
                    <a:pt x="48367" y="23695"/>
                  </a:lnTo>
                  <a:lnTo>
                    <a:pt x="46151" y="27703"/>
                  </a:lnTo>
                  <a:lnTo>
                    <a:pt x="41573" y="36390"/>
                  </a:lnTo>
                  <a:lnTo>
                    <a:pt x="32165" y="54901"/>
                  </a:lnTo>
                  <a:lnTo>
                    <a:pt x="29001" y="59620"/>
                  </a:lnTo>
                  <a:lnTo>
                    <a:pt x="25303" y="64353"/>
                  </a:lnTo>
                  <a:lnTo>
                    <a:pt x="21250" y="69096"/>
                  </a:lnTo>
                  <a:lnTo>
                    <a:pt x="17755" y="73845"/>
                  </a:lnTo>
                  <a:lnTo>
                    <a:pt x="14630" y="78599"/>
                  </a:lnTo>
                  <a:lnTo>
                    <a:pt x="11754" y="83356"/>
                  </a:lnTo>
                  <a:lnTo>
                    <a:pt x="9837" y="88908"/>
                  </a:lnTo>
                  <a:lnTo>
                    <a:pt x="8558" y="94991"/>
                  </a:lnTo>
                  <a:lnTo>
                    <a:pt x="7705" y="101427"/>
                  </a:lnTo>
                  <a:lnTo>
                    <a:pt x="6343" y="107306"/>
                  </a:lnTo>
                  <a:lnTo>
                    <a:pt x="4642" y="112812"/>
                  </a:lnTo>
                  <a:lnTo>
                    <a:pt x="2714" y="118071"/>
                  </a:lnTo>
                  <a:lnTo>
                    <a:pt x="1428" y="123164"/>
                  </a:lnTo>
                  <a:lnTo>
                    <a:pt x="571" y="128147"/>
                  </a:lnTo>
                  <a:lnTo>
                    <a:pt x="0" y="133056"/>
                  </a:lnTo>
                  <a:lnTo>
                    <a:pt x="413" y="137917"/>
                  </a:lnTo>
                  <a:lnTo>
                    <a:pt x="1481" y="142745"/>
                  </a:lnTo>
                  <a:lnTo>
                    <a:pt x="2988" y="147551"/>
                  </a:lnTo>
                  <a:lnTo>
                    <a:pt x="3992" y="152342"/>
                  </a:lnTo>
                  <a:lnTo>
                    <a:pt x="4662" y="157124"/>
                  </a:lnTo>
                  <a:lnTo>
                    <a:pt x="5108" y="161899"/>
                  </a:lnTo>
                  <a:lnTo>
                    <a:pt x="6993" y="166671"/>
                  </a:lnTo>
                  <a:lnTo>
                    <a:pt x="9837" y="171439"/>
                  </a:lnTo>
                  <a:lnTo>
                    <a:pt x="13321" y="176205"/>
                  </a:lnTo>
                  <a:lnTo>
                    <a:pt x="16437" y="180176"/>
                  </a:lnTo>
                  <a:lnTo>
                    <a:pt x="19308" y="183618"/>
                  </a:lnTo>
                  <a:lnTo>
                    <a:pt x="22016" y="186706"/>
                  </a:lnTo>
                  <a:lnTo>
                    <a:pt x="24615" y="190352"/>
                  </a:lnTo>
                  <a:lnTo>
                    <a:pt x="27142" y="194370"/>
                  </a:lnTo>
                  <a:lnTo>
                    <a:pt x="29620" y="198636"/>
                  </a:lnTo>
                  <a:lnTo>
                    <a:pt x="32065" y="202274"/>
                  </a:lnTo>
                  <a:lnTo>
                    <a:pt x="34490" y="205493"/>
                  </a:lnTo>
                  <a:lnTo>
                    <a:pt x="36900" y="208433"/>
                  </a:lnTo>
                  <a:lnTo>
                    <a:pt x="39300" y="211187"/>
                  </a:lnTo>
                  <a:lnTo>
                    <a:pt x="41694" y="213816"/>
                  </a:lnTo>
                  <a:lnTo>
                    <a:pt x="46471" y="218855"/>
                  </a:lnTo>
                  <a:lnTo>
                    <a:pt x="51239" y="223740"/>
                  </a:lnTo>
                  <a:lnTo>
                    <a:pt x="54416" y="226154"/>
                  </a:lnTo>
                  <a:lnTo>
                    <a:pt x="58122" y="228557"/>
                  </a:lnTo>
                  <a:lnTo>
                    <a:pt x="62179" y="230952"/>
                  </a:lnTo>
                  <a:lnTo>
                    <a:pt x="65678" y="232550"/>
                  </a:lnTo>
                  <a:lnTo>
                    <a:pt x="68805" y="233614"/>
                  </a:lnTo>
                  <a:lnTo>
                    <a:pt x="71682" y="234324"/>
                  </a:lnTo>
                  <a:lnTo>
                    <a:pt x="75188" y="234798"/>
                  </a:lnTo>
                  <a:lnTo>
                    <a:pt x="79113" y="235113"/>
                  </a:lnTo>
                  <a:lnTo>
                    <a:pt x="86914" y="235463"/>
                  </a:lnTo>
                  <a:lnTo>
                    <a:pt x="93027" y="235619"/>
                  </a:lnTo>
                  <a:lnTo>
                    <a:pt x="95768" y="234867"/>
                  </a:lnTo>
                  <a:lnTo>
                    <a:pt x="98389" y="233572"/>
                  </a:lnTo>
                  <a:lnTo>
                    <a:pt x="100931" y="231915"/>
                  </a:lnTo>
                  <a:lnTo>
                    <a:pt x="104213" y="230016"/>
                  </a:lnTo>
                  <a:lnTo>
                    <a:pt x="112092" y="225790"/>
                  </a:lnTo>
                  <a:lnTo>
                    <a:pt x="13458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43"/>
            <p:cNvSpPr/>
            <p:nvPr/>
          </p:nvSpPr>
          <p:spPr>
            <a:xfrm>
              <a:off x="6465093" y="1064426"/>
              <a:ext cx="164308" cy="114293"/>
            </a:xfrm>
            <a:custGeom>
              <a:avLst/>
              <a:gdLst/>
              <a:ahLst/>
              <a:cxnLst/>
              <a:rect l="0" t="0" r="0" b="0"/>
              <a:pathLst>
                <a:path w="164308" h="114293">
                  <a:moveTo>
                    <a:pt x="0" y="7136"/>
                  </a:moveTo>
                  <a:lnTo>
                    <a:pt x="0" y="18"/>
                  </a:lnTo>
                  <a:lnTo>
                    <a:pt x="3793" y="0"/>
                  </a:lnTo>
                  <a:lnTo>
                    <a:pt x="5703" y="791"/>
                  </a:lnTo>
                  <a:lnTo>
                    <a:pt x="9943" y="3787"/>
                  </a:lnTo>
                  <a:lnTo>
                    <a:pt x="12185" y="4903"/>
                  </a:lnTo>
                  <a:lnTo>
                    <a:pt x="16793" y="6144"/>
                  </a:lnTo>
                  <a:lnTo>
                    <a:pt x="19927" y="7268"/>
                  </a:lnTo>
                  <a:lnTo>
                    <a:pt x="23603" y="8812"/>
                  </a:lnTo>
                  <a:lnTo>
                    <a:pt x="27642" y="10634"/>
                  </a:lnTo>
                  <a:lnTo>
                    <a:pt x="31128" y="12643"/>
                  </a:lnTo>
                  <a:lnTo>
                    <a:pt x="34246" y="14776"/>
                  </a:lnTo>
                  <a:lnTo>
                    <a:pt x="37118" y="16992"/>
                  </a:lnTo>
                  <a:lnTo>
                    <a:pt x="40621" y="20057"/>
                  </a:lnTo>
                  <a:lnTo>
                    <a:pt x="44543" y="23687"/>
                  </a:lnTo>
                  <a:lnTo>
                    <a:pt x="48745" y="27695"/>
                  </a:lnTo>
                  <a:lnTo>
                    <a:pt x="52341" y="31955"/>
                  </a:lnTo>
                  <a:lnTo>
                    <a:pt x="55532" y="36382"/>
                  </a:lnTo>
                  <a:lnTo>
                    <a:pt x="58452" y="40921"/>
                  </a:lnTo>
                  <a:lnTo>
                    <a:pt x="61193" y="44740"/>
                  </a:lnTo>
                  <a:lnTo>
                    <a:pt x="63814" y="48081"/>
                  </a:lnTo>
                  <a:lnTo>
                    <a:pt x="66356" y="51101"/>
                  </a:lnTo>
                  <a:lnTo>
                    <a:pt x="69637" y="53909"/>
                  </a:lnTo>
                  <a:lnTo>
                    <a:pt x="73413" y="56574"/>
                  </a:lnTo>
                  <a:lnTo>
                    <a:pt x="77516" y="59145"/>
                  </a:lnTo>
                  <a:lnTo>
                    <a:pt x="81046" y="62446"/>
                  </a:lnTo>
                  <a:lnTo>
                    <a:pt x="84194" y="66234"/>
                  </a:lnTo>
                  <a:lnTo>
                    <a:pt x="87086" y="70347"/>
                  </a:lnTo>
                  <a:lnTo>
                    <a:pt x="90601" y="73883"/>
                  </a:lnTo>
                  <a:lnTo>
                    <a:pt x="94532" y="77034"/>
                  </a:lnTo>
                  <a:lnTo>
                    <a:pt x="98740" y="79929"/>
                  </a:lnTo>
                  <a:lnTo>
                    <a:pt x="102340" y="82652"/>
                  </a:lnTo>
                  <a:lnTo>
                    <a:pt x="105533" y="85261"/>
                  </a:lnTo>
                  <a:lnTo>
                    <a:pt x="108455" y="87794"/>
                  </a:lnTo>
                  <a:lnTo>
                    <a:pt x="111991" y="90277"/>
                  </a:lnTo>
                  <a:lnTo>
                    <a:pt x="115936" y="92726"/>
                  </a:lnTo>
                  <a:lnTo>
                    <a:pt x="120153" y="95152"/>
                  </a:lnTo>
                  <a:lnTo>
                    <a:pt x="123759" y="96770"/>
                  </a:lnTo>
                  <a:lnTo>
                    <a:pt x="126956" y="97848"/>
                  </a:lnTo>
                  <a:lnTo>
                    <a:pt x="129881" y="98567"/>
                  </a:lnTo>
                  <a:lnTo>
                    <a:pt x="132625" y="99840"/>
                  </a:lnTo>
                  <a:lnTo>
                    <a:pt x="135248" y="101482"/>
                  </a:lnTo>
                  <a:lnTo>
                    <a:pt x="137790" y="103371"/>
                  </a:lnTo>
                  <a:lnTo>
                    <a:pt x="142733" y="105470"/>
                  </a:lnTo>
                  <a:lnTo>
                    <a:pt x="145161" y="106029"/>
                  </a:lnTo>
                  <a:lnTo>
                    <a:pt x="146780" y="107196"/>
                  </a:lnTo>
                  <a:lnTo>
                    <a:pt x="147859" y="108768"/>
                  </a:lnTo>
                  <a:lnTo>
                    <a:pt x="148580" y="110609"/>
                  </a:lnTo>
                  <a:lnTo>
                    <a:pt x="149853" y="111837"/>
                  </a:lnTo>
                  <a:lnTo>
                    <a:pt x="151496" y="112655"/>
                  </a:lnTo>
                  <a:lnTo>
                    <a:pt x="155438" y="113565"/>
                  </a:lnTo>
                  <a:lnTo>
                    <a:pt x="159836" y="113969"/>
                  </a:lnTo>
                  <a:lnTo>
                    <a:pt x="164307" y="1142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44"/>
            <p:cNvSpPr/>
            <p:nvPr/>
          </p:nvSpPr>
          <p:spPr>
            <a:xfrm>
              <a:off x="6486650" y="1050425"/>
              <a:ext cx="78457" cy="128294"/>
            </a:xfrm>
            <a:custGeom>
              <a:avLst/>
              <a:gdLst/>
              <a:ahLst/>
              <a:cxnLst/>
              <a:rect l="0" t="0" r="0" b="0"/>
              <a:pathLst>
                <a:path w="78457" h="128294">
                  <a:moveTo>
                    <a:pt x="78456" y="6850"/>
                  </a:moveTo>
                  <a:lnTo>
                    <a:pt x="78456" y="0"/>
                  </a:lnTo>
                  <a:lnTo>
                    <a:pt x="78456" y="3585"/>
                  </a:lnTo>
                  <a:lnTo>
                    <a:pt x="77662" y="4673"/>
                  </a:lnTo>
                  <a:lnTo>
                    <a:pt x="76340" y="5399"/>
                  </a:lnTo>
                  <a:lnTo>
                    <a:pt x="74663" y="5882"/>
                  </a:lnTo>
                  <a:lnTo>
                    <a:pt x="73546" y="6999"/>
                  </a:lnTo>
                  <a:lnTo>
                    <a:pt x="72802" y="8536"/>
                  </a:lnTo>
                  <a:lnTo>
                    <a:pt x="72305" y="10355"/>
                  </a:lnTo>
                  <a:lnTo>
                    <a:pt x="71180" y="12362"/>
                  </a:lnTo>
                  <a:lnTo>
                    <a:pt x="69637" y="14493"/>
                  </a:lnTo>
                  <a:lnTo>
                    <a:pt x="67815" y="16708"/>
                  </a:lnTo>
                  <a:lnTo>
                    <a:pt x="65805" y="18978"/>
                  </a:lnTo>
                  <a:lnTo>
                    <a:pt x="61456" y="23617"/>
                  </a:lnTo>
                  <a:lnTo>
                    <a:pt x="59186" y="26759"/>
                  </a:lnTo>
                  <a:lnTo>
                    <a:pt x="56877" y="30441"/>
                  </a:lnTo>
                  <a:lnTo>
                    <a:pt x="54546" y="34484"/>
                  </a:lnTo>
                  <a:lnTo>
                    <a:pt x="49837" y="43208"/>
                  </a:lnTo>
                  <a:lnTo>
                    <a:pt x="40347" y="61745"/>
                  </a:lnTo>
                  <a:lnTo>
                    <a:pt x="37175" y="65671"/>
                  </a:lnTo>
                  <a:lnTo>
                    <a:pt x="33473" y="69083"/>
                  </a:lnTo>
                  <a:lnTo>
                    <a:pt x="29417" y="72151"/>
                  </a:lnTo>
                  <a:lnTo>
                    <a:pt x="25919" y="75784"/>
                  </a:lnTo>
                  <a:lnTo>
                    <a:pt x="22794" y="79793"/>
                  </a:lnTo>
                  <a:lnTo>
                    <a:pt x="19917" y="84054"/>
                  </a:lnTo>
                  <a:lnTo>
                    <a:pt x="17204" y="87688"/>
                  </a:lnTo>
                  <a:lnTo>
                    <a:pt x="14603" y="90904"/>
                  </a:lnTo>
                  <a:lnTo>
                    <a:pt x="12075" y="93842"/>
                  </a:lnTo>
                  <a:lnTo>
                    <a:pt x="9596" y="96595"/>
                  </a:lnTo>
                  <a:lnTo>
                    <a:pt x="4724" y="101769"/>
                  </a:lnTo>
                  <a:lnTo>
                    <a:pt x="3108" y="104261"/>
                  </a:lnTo>
                  <a:lnTo>
                    <a:pt x="2030" y="106715"/>
                  </a:lnTo>
                  <a:lnTo>
                    <a:pt x="1312" y="109146"/>
                  </a:lnTo>
                  <a:lnTo>
                    <a:pt x="833" y="111559"/>
                  </a:lnTo>
                  <a:lnTo>
                    <a:pt x="513" y="113962"/>
                  </a:lnTo>
                  <a:lnTo>
                    <a:pt x="0" y="119730"/>
                  </a:lnTo>
                  <a:lnTo>
                    <a:pt x="2047" y="122635"/>
                  </a:lnTo>
                  <a:lnTo>
                    <a:pt x="7018" y="128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45"/>
            <p:cNvSpPr/>
            <p:nvPr/>
          </p:nvSpPr>
          <p:spPr>
            <a:xfrm>
              <a:off x="6607968" y="957262"/>
              <a:ext cx="149593" cy="241787"/>
            </a:xfrm>
            <a:custGeom>
              <a:avLst/>
              <a:gdLst/>
              <a:ahLst/>
              <a:cxnLst/>
              <a:rect l="0" t="0" r="0" b="0"/>
              <a:pathLst>
                <a:path w="149593" h="241787">
                  <a:moveTo>
                    <a:pt x="0" y="0"/>
                  </a:moveTo>
                  <a:lnTo>
                    <a:pt x="9943" y="0"/>
                  </a:lnTo>
                  <a:lnTo>
                    <a:pt x="12186" y="794"/>
                  </a:lnTo>
                  <a:lnTo>
                    <a:pt x="16793" y="3792"/>
                  </a:lnTo>
                  <a:lnTo>
                    <a:pt x="19927" y="5703"/>
                  </a:lnTo>
                  <a:lnTo>
                    <a:pt x="23603" y="7771"/>
                  </a:lnTo>
                  <a:lnTo>
                    <a:pt x="27642" y="9943"/>
                  </a:lnTo>
                  <a:lnTo>
                    <a:pt x="31128" y="12185"/>
                  </a:lnTo>
                  <a:lnTo>
                    <a:pt x="34246" y="14473"/>
                  </a:lnTo>
                  <a:lnTo>
                    <a:pt x="37119" y="16793"/>
                  </a:lnTo>
                  <a:lnTo>
                    <a:pt x="41414" y="19133"/>
                  </a:lnTo>
                  <a:lnTo>
                    <a:pt x="46659" y="21486"/>
                  </a:lnTo>
                  <a:lnTo>
                    <a:pt x="52537" y="23849"/>
                  </a:lnTo>
                  <a:lnTo>
                    <a:pt x="58044" y="26218"/>
                  </a:lnTo>
                  <a:lnTo>
                    <a:pt x="68395" y="30967"/>
                  </a:lnTo>
                  <a:lnTo>
                    <a:pt x="72584" y="34139"/>
                  </a:lnTo>
                  <a:lnTo>
                    <a:pt x="76171" y="37840"/>
                  </a:lnTo>
                  <a:lnTo>
                    <a:pt x="79356" y="41896"/>
                  </a:lnTo>
                  <a:lnTo>
                    <a:pt x="83860" y="45393"/>
                  </a:lnTo>
                  <a:lnTo>
                    <a:pt x="89244" y="48518"/>
                  </a:lnTo>
                  <a:lnTo>
                    <a:pt x="95215" y="51395"/>
                  </a:lnTo>
                  <a:lnTo>
                    <a:pt x="99989" y="54901"/>
                  </a:lnTo>
                  <a:lnTo>
                    <a:pt x="103966" y="58826"/>
                  </a:lnTo>
                  <a:lnTo>
                    <a:pt x="107411" y="63030"/>
                  </a:lnTo>
                  <a:lnTo>
                    <a:pt x="111295" y="67420"/>
                  </a:lnTo>
                  <a:lnTo>
                    <a:pt x="119844" y="76531"/>
                  </a:lnTo>
                  <a:lnTo>
                    <a:pt x="123552" y="81183"/>
                  </a:lnTo>
                  <a:lnTo>
                    <a:pt x="126818" y="85872"/>
                  </a:lnTo>
                  <a:lnTo>
                    <a:pt x="129789" y="90586"/>
                  </a:lnTo>
                  <a:lnTo>
                    <a:pt x="132563" y="95315"/>
                  </a:lnTo>
                  <a:lnTo>
                    <a:pt x="135208" y="100056"/>
                  </a:lnTo>
                  <a:lnTo>
                    <a:pt x="140261" y="109557"/>
                  </a:lnTo>
                  <a:lnTo>
                    <a:pt x="145153" y="119071"/>
                  </a:lnTo>
                  <a:lnTo>
                    <a:pt x="146775" y="123831"/>
                  </a:lnTo>
                  <a:lnTo>
                    <a:pt x="147856" y="128591"/>
                  </a:lnTo>
                  <a:lnTo>
                    <a:pt x="148577" y="133353"/>
                  </a:lnTo>
                  <a:lnTo>
                    <a:pt x="149058" y="138114"/>
                  </a:lnTo>
                  <a:lnTo>
                    <a:pt x="149379" y="142876"/>
                  </a:lnTo>
                  <a:lnTo>
                    <a:pt x="149592" y="147638"/>
                  </a:lnTo>
                  <a:lnTo>
                    <a:pt x="148940" y="152400"/>
                  </a:lnTo>
                  <a:lnTo>
                    <a:pt x="147712" y="157163"/>
                  </a:lnTo>
                  <a:lnTo>
                    <a:pt x="146100" y="161925"/>
                  </a:lnTo>
                  <a:lnTo>
                    <a:pt x="145025" y="166688"/>
                  </a:lnTo>
                  <a:lnTo>
                    <a:pt x="144308" y="171450"/>
                  </a:lnTo>
                  <a:lnTo>
                    <a:pt x="143831" y="176213"/>
                  </a:lnTo>
                  <a:lnTo>
                    <a:pt x="142719" y="180975"/>
                  </a:lnTo>
                  <a:lnTo>
                    <a:pt x="141184" y="185738"/>
                  </a:lnTo>
                  <a:lnTo>
                    <a:pt x="139366" y="190500"/>
                  </a:lnTo>
                  <a:lnTo>
                    <a:pt x="136567" y="195263"/>
                  </a:lnTo>
                  <a:lnTo>
                    <a:pt x="133114" y="200025"/>
                  </a:lnTo>
                  <a:lnTo>
                    <a:pt x="129224" y="204788"/>
                  </a:lnTo>
                  <a:lnTo>
                    <a:pt x="125837" y="209550"/>
                  </a:lnTo>
                  <a:lnTo>
                    <a:pt x="122785" y="214313"/>
                  </a:lnTo>
                  <a:lnTo>
                    <a:pt x="119956" y="219075"/>
                  </a:lnTo>
                  <a:lnTo>
                    <a:pt x="117278" y="222250"/>
                  </a:lnTo>
                  <a:lnTo>
                    <a:pt x="114698" y="224367"/>
                  </a:lnTo>
                  <a:lnTo>
                    <a:pt x="112184" y="225778"/>
                  </a:lnTo>
                  <a:lnTo>
                    <a:pt x="109714" y="227512"/>
                  </a:lnTo>
                  <a:lnTo>
                    <a:pt x="107274" y="229462"/>
                  </a:lnTo>
                  <a:lnTo>
                    <a:pt x="104854" y="231556"/>
                  </a:lnTo>
                  <a:lnTo>
                    <a:pt x="101653" y="232952"/>
                  </a:lnTo>
                  <a:lnTo>
                    <a:pt x="97931" y="233883"/>
                  </a:lnTo>
                  <a:lnTo>
                    <a:pt x="93862" y="234503"/>
                  </a:lnTo>
                  <a:lnTo>
                    <a:pt x="91150" y="235710"/>
                  </a:lnTo>
                  <a:lnTo>
                    <a:pt x="89341" y="237309"/>
                  </a:lnTo>
                  <a:lnTo>
                    <a:pt x="88137" y="239168"/>
                  </a:lnTo>
                  <a:lnTo>
                    <a:pt x="86539" y="240408"/>
                  </a:lnTo>
                  <a:lnTo>
                    <a:pt x="84680" y="241235"/>
                  </a:lnTo>
                  <a:lnTo>
                    <a:pt x="82647" y="241786"/>
                  </a:lnTo>
                  <a:lnTo>
                    <a:pt x="81292" y="241359"/>
                  </a:lnTo>
                  <a:lnTo>
                    <a:pt x="80389" y="240281"/>
                  </a:lnTo>
                  <a:lnTo>
                    <a:pt x="78688" y="236009"/>
                  </a:lnTo>
                  <a:lnTo>
                    <a:pt x="78613" y="232030"/>
                  </a:lnTo>
                  <a:lnTo>
                    <a:pt x="79396" y="230887"/>
                  </a:lnTo>
                  <a:lnTo>
                    <a:pt x="80712" y="230125"/>
                  </a:lnTo>
                  <a:lnTo>
                    <a:pt x="82384" y="229616"/>
                  </a:lnTo>
                  <a:lnTo>
                    <a:pt x="83497" y="228484"/>
                  </a:lnTo>
                  <a:lnTo>
                    <a:pt x="84240" y="226935"/>
                  </a:lnTo>
                  <a:lnTo>
                    <a:pt x="85725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46"/>
            <p:cNvSpPr/>
            <p:nvPr/>
          </p:nvSpPr>
          <p:spPr>
            <a:xfrm>
              <a:off x="6865143" y="1035843"/>
              <a:ext cx="114301" cy="14289"/>
            </a:xfrm>
            <a:custGeom>
              <a:avLst/>
              <a:gdLst/>
              <a:ahLst/>
              <a:cxnLst/>
              <a:rect l="0" t="0" r="0" b="0"/>
              <a:pathLst>
                <a:path w="114301" h="14289">
                  <a:moveTo>
                    <a:pt x="0" y="14288"/>
                  </a:moveTo>
                  <a:lnTo>
                    <a:pt x="0" y="10495"/>
                  </a:lnTo>
                  <a:lnTo>
                    <a:pt x="794" y="9378"/>
                  </a:lnTo>
                  <a:lnTo>
                    <a:pt x="2117" y="8634"/>
                  </a:lnTo>
                  <a:lnTo>
                    <a:pt x="3793" y="8137"/>
                  </a:lnTo>
                  <a:lnTo>
                    <a:pt x="5704" y="7806"/>
                  </a:lnTo>
                  <a:lnTo>
                    <a:pt x="7771" y="7585"/>
                  </a:lnTo>
                  <a:lnTo>
                    <a:pt x="9943" y="7438"/>
                  </a:lnTo>
                  <a:lnTo>
                    <a:pt x="12186" y="6546"/>
                  </a:lnTo>
                  <a:lnTo>
                    <a:pt x="14474" y="5158"/>
                  </a:lnTo>
                  <a:lnTo>
                    <a:pt x="16793" y="3439"/>
                  </a:lnTo>
                  <a:lnTo>
                    <a:pt x="19927" y="2293"/>
                  </a:lnTo>
                  <a:lnTo>
                    <a:pt x="23603" y="1528"/>
                  </a:lnTo>
                  <a:lnTo>
                    <a:pt x="27642" y="1019"/>
                  </a:lnTo>
                  <a:lnTo>
                    <a:pt x="31922" y="679"/>
                  </a:lnTo>
                  <a:lnTo>
                    <a:pt x="36362" y="453"/>
                  </a:lnTo>
                  <a:lnTo>
                    <a:pt x="45530" y="202"/>
                  </a:lnTo>
                  <a:lnTo>
                    <a:pt x="100809" y="2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647"/>
            <p:cNvSpPr/>
            <p:nvPr/>
          </p:nvSpPr>
          <p:spPr>
            <a:xfrm>
              <a:off x="6886575" y="1092993"/>
              <a:ext cx="107157" cy="14281"/>
            </a:xfrm>
            <a:custGeom>
              <a:avLst/>
              <a:gdLst/>
              <a:ahLst/>
              <a:cxnLst/>
              <a:rect l="0" t="0" r="0" b="0"/>
              <a:pathLst>
                <a:path w="107157" h="14281">
                  <a:moveTo>
                    <a:pt x="0" y="7144"/>
                  </a:moveTo>
                  <a:lnTo>
                    <a:pt x="0" y="13994"/>
                  </a:lnTo>
                  <a:lnTo>
                    <a:pt x="2116" y="14157"/>
                  </a:lnTo>
                  <a:lnTo>
                    <a:pt x="5703" y="14230"/>
                  </a:lnTo>
                  <a:lnTo>
                    <a:pt x="20584" y="14280"/>
                  </a:lnTo>
                  <a:lnTo>
                    <a:pt x="24835" y="13489"/>
                  </a:lnTo>
                  <a:lnTo>
                    <a:pt x="29257" y="12168"/>
                  </a:lnTo>
                  <a:lnTo>
                    <a:pt x="33792" y="10493"/>
                  </a:lnTo>
                  <a:lnTo>
                    <a:pt x="38403" y="9377"/>
                  </a:lnTo>
                  <a:lnTo>
                    <a:pt x="43064" y="8633"/>
                  </a:lnTo>
                  <a:lnTo>
                    <a:pt x="47759" y="8136"/>
                  </a:lnTo>
                  <a:lnTo>
                    <a:pt x="52477" y="7806"/>
                  </a:lnTo>
                  <a:lnTo>
                    <a:pt x="57210" y="7585"/>
                  </a:lnTo>
                  <a:lnTo>
                    <a:pt x="66701" y="7340"/>
                  </a:lnTo>
                  <a:lnTo>
                    <a:pt x="76211" y="7231"/>
                  </a:lnTo>
                  <a:lnTo>
                    <a:pt x="80970" y="6408"/>
                  </a:lnTo>
                  <a:lnTo>
                    <a:pt x="85730" y="5066"/>
                  </a:lnTo>
                  <a:lnTo>
                    <a:pt x="90491" y="3377"/>
                  </a:lnTo>
                  <a:lnTo>
                    <a:pt x="94458" y="2252"/>
                  </a:lnTo>
                  <a:lnTo>
                    <a:pt x="97897" y="1501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648"/>
            <p:cNvSpPr/>
            <p:nvPr/>
          </p:nvSpPr>
          <p:spPr>
            <a:xfrm>
              <a:off x="7036593" y="971647"/>
              <a:ext cx="221458" cy="178407"/>
            </a:xfrm>
            <a:custGeom>
              <a:avLst/>
              <a:gdLst/>
              <a:ahLst/>
              <a:cxnLst/>
              <a:rect l="0" t="0" r="0" b="0"/>
              <a:pathLst>
                <a:path w="221458" h="178407">
                  <a:moveTo>
                    <a:pt x="0" y="28478"/>
                  </a:moveTo>
                  <a:lnTo>
                    <a:pt x="10643" y="17836"/>
                  </a:lnTo>
                  <a:lnTo>
                    <a:pt x="16902" y="13694"/>
                  </a:lnTo>
                  <a:lnTo>
                    <a:pt x="20792" y="11478"/>
                  </a:lnTo>
                  <a:lnTo>
                    <a:pt x="24974" y="10001"/>
                  </a:lnTo>
                  <a:lnTo>
                    <a:pt x="29350" y="9016"/>
                  </a:lnTo>
                  <a:lnTo>
                    <a:pt x="33854" y="8359"/>
                  </a:lnTo>
                  <a:lnTo>
                    <a:pt x="38444" y="7128"/>
                  </a:lnTo>
                  <a:lnTo>
                    <a:pt x="43092" y="5513"/>
                  </a:lnTo>
                  <a:lnTo>
                    <a:pt x="47779" y="3643"/>
                  </a:lnTo>
                  <a:lnTo>
                    <a:pt x="52489" y="2396"/>
                  </a:lnTo>
                  <a:lnTo>
                    <a:pt x="57218" y="1565"/>
                  </a:lnTo>
                  <a:lnTo>
                    <a:pt x="61958" y="1011"/>
                  </a:lnTo>
                  <a:lnTo>
                    <a:pt x="66705" y="641"/>
                  </a:lnTo>
                  <a:lnTo>
                    <a:pt x="71458" y="395"/>
                  </a:lnTo>
                  <a:lnTo>
                    <a:pt x="76214" y="231"/>
                  </a:lnTo>
                  <a:lnTo>
                    <a:pt x="94284" y="0"/>
                  </a:lnTo>
                  <a:lnTo>
                    <a:pt x="100162" y="761"/>
                  </a:lnTo>
                  <a:lnTo>
                    <a:pt x="105669" y="2062"/>
                  </a:lnTo>
                  <a:lnTo>
                    <a:pt x="110927" y="3724"/>
                  </a:lnTo>
                  <a:lnTo>
                    <a:pt x="115227" y="4831"/>
                  </a:lnTo>
                  <a:lnTo>
                    <a:pt x="122121" y="6062"/>
                  </a:lnTo>
                  <a:lnTo>
                    <a:pt x="125864" y="7184"/>
                  </a:lnTo>
                  <a:lnTo>
                    <a:pt x="129947" y="8725"/>
                  </a:lnTo>
                  <a:lnTo>
                    <a:pt x="134256" y="10547"/>
                  </a:lnTo>
                  <a:lnTo>
                    <a:pt x="137129" y="12555"/>
                  </a:lnTo>
                  <a:lnTo>
                    <a:pt x="139044" y="14687"/>
                  </a:lnTo>
                  <a:lnTo>
                    <a:pt x="141967" y="19174"/>
                  </a:lnTo>
                  <a:lnTo>
                    <a:pt x="145911" y="23813"/>
                  </a:lnTo>
                  <a:lnTo>
                    <a:pt x="147280" y="26956"/>
                  </a:lnTo>
                  <a:lnTo>
                    <a:pt x="148194" y="30638"/>
                  </a:lnTo>
                  <a:lnTo>
                    <a:pt x="148802" y="34680"/>
                  </a:lnTo>
                  <a:lnTo>
                    <a:pt x="149207" y="38169"/>
                  </a:lnTo>
                  <a:lnTo>
                    <a:pt x="149478" y="41288"/>
                  </a:lnTo>
                  <a:lnTo>
                    <a:pt x="149659" y="44162"/>
                  </a:lnTo>
                  <a:lnTo>
                    <a:pt x="148985" y="47665"/>
                  </a:lnTo>
                  <a:lnTo>
                    <a:pt x="147742" y="51588"/>
                  </a:lnTo>
                  <a:lnTo>
                    <a:pt x="146120" y="55791"/>
                  </a:lnTo>
                  <a:lnTo>
                    <a:pt x="145039" y="60180"/>
                  </a:lnTo>
                  <a:lnTo>
                    <a:pt x="144318" y="64694"/>
                  </a:lnTo>
                  <a:lnTo>
                    <a:pt x="143837" y="69291"/>
                  </a:lnTo>
                  <a:lnTo>
                    <a:pt x="141929" y="73942"/>
                  </a:lnTo>
                  <a:lnTo>
                    <a:pt x="139069" y="78631"/>
                  </a:lnTo>
                  <a:lnTo>
                    <a:pt x="135576" y="83345"/>
                  </a:lnTo>
                  <a:lnTo>
                    <a:pt x="131659" y="88074"/>
                  </a:lnTo>
                  <a:lnTo>
                    <a:pt x="127460" y="92815"/>
                  </a:lnTo>
                  <a:lnTo>
                    <a:pt x="123073" y="97563"/>
                  </a:lnTo>
                  <a:lnTo>
                    <a:pt x="119356" y="102316"/>
                  </a:lnTo>
                  <a:lnTo>
                    <a:pt x="116083" y="107072"/>
                  </a:lnTo>
                  <a:lnTo>
                    <a:pt x="113108" y="111830"/>
                  </a:lnTo>
                  <a:lnTo>
                    <a:pt x="110330" y="116589"/>
                  </a:lnTo>
                  <a:lnTo>
                    <a:pt x="107685" y="121350"/>
                  </a:lnTo>
                  <a:lnTo>
                    <a:pt x="105128" y="126111"/>
                  </a:lnTo>
                  <a:lnTo>
                    <a:pt x="101835" y="130079"/>
                  </a:lnTo>
                  <a:lnTo>
                    <a:pt x="98053" y="133518"/>
                  </a:lnTo>
                  <a:lnTo>
                    <a:pt x="93943" y="136605"/>
                  </a:lnTo>
                  <a:lnTo>
                    <a:pt x="87262" y="142151"/>
                  </a:lnTo>
                  <a:lnTo>
                    <a:pt x="84368" y="144741"/>
                  </a:lnTo>
                  <a:lnTo>
                    <a:pt x="82439" y="147261"/>
                  </a:lnTo>
                  <a:lnTo>
                    <a:pt x="80296" y="152179"/>
                  </a:lnTo>
                  <a:lnTo>
                    <a:pt x="77227" y="157010"/>
                  </a:lnTo>
                  <a:lnTo>
                    <a:pt x="75297" y="159410"/>
                  </a:lnTo>
                  <a:lnTo>
                    <a:pt x="74011" y="161803"/>
                  </a:lnTo>
                  <a:lnTo>
                    <a:pt x="72581" y="166579"/>
                  </a:lnTo>
                  <a:lnTo>
                    <a:pt x="71777" y="169938"/>
                  </a:lnTo>
                  <a:lnTo>
                    <a:pt x="72458" y="170410"/>
                  </a:lnTo>
                  <a:lnTo>
                    <a:pt x="75331" y="170934"/>
                  </a:lnTo>
                  <a:lnTo>
                    <a:pt x="76414" y="171867"/>
                  </a:lnTo>
                  <a:lnTo>
                    <a:pt x="77137" y="173283"/>
                  </a:lnTo>
                  <a:lnTo>
                    <a:pt x="77618" y="175021"/>
                  </a:lnTo>
                  <a:lnTo>
                    <a:pt x="79527" y="176179"/>
                  </a:lnTo>
                  <a:lnTo>
                    <a:pt x="85881" y="177466"/>
                  </a:lnTo>
                  <a:lnTo>
                    <a:pt x="91880" y="178039"/>
                  </a:lnTo>
                  <a:lnTo>
                    <a:pt x="97192" y="178293"/>
                  </a:lnTo>
                  <a:lnTo>
                    <a:pt x="102199" y="178406"/>
                  </a:lnTo>
                  <a:lnTo>
                    <a:pt x="105439" y="177642"/>
                  </a:lnTo>
                  <a:lnTo>
                    <a:pt x="109187" y="176340"/>
                  </a:lnTo>
                  <a:lnTo>
                    <a:pt x="113272" y="174677"/>
                  </a:lnTo>
                  <a:lnTo>
                    <a:pt x="117584" y="173569"/>
                  </a:lnTo>
                  <a:lnTo>
                    <a:pt x="122046" y="172830"/>
                  </a:lnTo>
                  <a:lnTo>
                    <a:pt x="126607" y="172338"/>
                  </a:lnTo>
                  <a:lnTo>
                    <a:pt x="131236" y="172009"/>
                  </a:lnTo>
                  <a:lnTo>
                    <a:pt x="135910" y="171790"/>
                  </a:lnTo>
                  <a:lnTo>
                    <a:pt x="145336" y="171547"/>
                  </a:lnTo>
                  <a:lnTo>
                    <a:pt x="169079" y="171378"/>
                  </a:lnTo>
                  <a:lnTo>
                    <a:pt x="173838" y="170576"/>
                  </a:lnTo>
                  <a:lnTo>
                    <a:pt x="178599" y="169247"/>
                  </a:lnTo>
                  <a:lnTo>
                    <a:pt x="183360" y="167568"/>
                  </a:lnTo>
                  <a:lnTo>
                    <a:pt x="187328" y="166448"/>
                  </a:lnTo>
                  <a:lnTo>
                    <a:pt x="193853" y="165204"/>
                  </a:lnTo>
                  <a:lnTo>
                    <a:pt x="197497" y="164872"/>
                  </a:lnTo>
                  <a:lnTo>
                    <a:pt x="201515" y="164651"/>
                  </a:lnTo>
                  <a:lnTo>
                    <a:pt x="211785" y="164296"/>
                  </a:lnTo>
                  <a:lnTo>
                    <a:pt x="221457" y="1642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649"/>
            <p:cNvSpPr/>
            <p:nvPr/>
          </p:nvSpPr>
          <p:spPr>
            <a:xfrm>
              <a:off x="7315229" y="914400"/>
              <a:ext cx="107128" cy="256757"/>
            </a:xfrm>
            <a:custGeom>
              <a:avLst/>
              <a:gdLst/>
              <a:ahLst/>
              <a:cxnLst/>
              <a:rect l="0" t="0" r="0" b="0"/>
              <a:pathLst>
                <a:path w="107128" h="256757">
                  <a:moveTo>
                    <a:pt x="99983" y="0"/>
                  </a:moveTo>
                  <a:lnTo>
                    <a:pt x="95867" y="0"/>
                  </a:lnTo>
                  <a:lnTo>
                    <a:pt x="99285" y="0"/>
                  </a:lnTo>
                  <a:lnTo>
                    <a:pt x="95984" y="0"/>
                  </a:lnTo>
                  <a:lnTo>
                    <a:pt x="94935" y="793"/>
                  </a:lnTo>
                  <a:lnTo>
                    <a:pt x="94237" y="2116"/>
                  </a:lnTo>
                  <a:lnTo>
                    <a:pt x="93772" y="3792"/>
                  </a:lnTo>
                  <a:lnTo>
                    <a:pt x="91873" y="5703"/>
                  </a:lnTo>
                  <a:lnTo>
                    <a:pt x="89019" y="7770"/>
                  </a:lnTo>
                  <a:lnTo>
                    <a:pt x="85530" y="9943"/>
                  </a:lnTo>
                  <a:lnTo>
                    <a:pt x="82410" y="12185"/>
                  </a:lnTo>
                  <a:lnTo>
                    <a:pt x="79537" y="14473"/>
                  </a:lnTo>
                  <a:lnTo>
                    <a:pt x="76828" y="16792"/>
                  </a:lnTo>
                  <a:lnTo>
                    <a:pt x="73433" y="19926"/>
                  </a:lnTo>
                  <a:lnTo>
                    <a:pt x="61071" y="31921"/>
                  </a:lnTo>
                  <a:lnTo>
                    <a:pt x="51998" y="40910"/>
                  </a:lnTo>
                  <a:lnTo>
                    <a:pt x="48149" y="45529"/>
                  </a:lnTo>
                  <a:lnTo>
                    <a:pt x="44789" y="50196"/>
                  </a:lnTo>
                  <a:lnTo>
                    <a:pt x="41756" y="54895"/>
                  </a:lnTo>
                  <a:lnTo>
                    <a:pt x="38146" y="59616"/>
                  </a:lnTo>
                  <a:lnTo>
                    <a:pt x="34153" y="64350"/>
                  </a:lnTo>
                  <a:lnTo>
                    <a:pt x="29902" y="69093"/>
                  </a:lnTo>
                  <a:lnTo>
                    <a:pt x="26274" y="73843"/>
                  </a:lnTo>
                  <a:lnTo>
                    <a:pt x="23063" y="78598"/>
                  </a:lnTo>
                  <a:lnTo>
                    <a:pt x="20127" y="83354"/>
                  </a:lnTo>
                  <a:lnTo>
                    <a:pt x="17377" y="87319"/>
                  </a:lnTo>
                  <a:lnTo>
                    <a:pt x="14751" y="90757"/>
                  </a:lnTo>
                  <a:lnTo>
                    <a:pt x="12205" y="93842"/>
                  </a:lnTo>
                  <a:lnTo>
                    <a:pt x="10508" y="97486"/>
                  </a:lnTo>
                  <a:lnTo>
                    <a:pt x="9377" y="101503"/>
                  </a:lnTo>
                  <a:lnTo>
                    <a:pt x="8623" y="105769"/>
                  </a:lnTo>
                  <a:lnTo>
                    <a:pt x="7326" y="110993"/>
                  </a:lnTo>
                  <a:lnTo>
                    <a:pt x="5669" y="116858"/>
                  </a:lnTo>
                  <a:lnTo>
                    <a:pt x="3769" y="123149"/>
                  </a:lnTo>
                  <a:lnTo>
                    <a:pt x="2503" y="128930"/>
                  </a:lnTo>
                  <a:lnTo>
                    <a:pt x="1659" y="134372"/>
                  </a:lnTo>
                  <a:lnTo>
                    <a:pt x="1096" y="139587"/>
                  </a:lnTo>
                  <a:lnTo>
                    <a:pt x="722" y="144652"/>
                  </a:lnTo>
                  <a:lnTo>
                    <a:pt x="471" y="149616"/>
                  </a:lnTo>
                  <a:lnTo>
                    <a:pt x="193" y="159364"/>
                  </a:lnTo>
                  <a:lnTo>
                    <a:pt x="0" y="183332"/>
                  </a:lnTo>
                  <a:lnTo>
                    <a:pt x="784" y="188103"/>
                  </a:lnTo>
                  <a:lnTo>
                    <a:pt x="2100" y="192870"/>
                  </a:lnTo>
                  <a:lnTo>
                    <a:pt x="3772" y="197636"/>
                  </a:lnTo>
                  <a:lnTo>
                    <a:pt x="5679" y="202401"/>
                  </a:lnTo>
                  <a:lnTo>
                    <a:pt x="7745" y="207165"/>
                  </a:lnTo>
                  <a:lnTo>
                    <a:pt x="9916" y="211929"/>
                  </a:lnTo>
                  <a:lnTo>
                    <a:pt x="12157" y="215898"/>
                  </a:lnTo>
                  <a:lnTo>
                    <a:pt x="14446" y="219338"/>
                  </a:lnTo>
                  <a:lnTo>
                    <a:pt x="16764" y="222425"/>
                  </a:lnTo>
                  <a:lnTo>
                    <a:pt x="19897" y="225277"/>
                  </a:lnTo>
                  <a:lnTo>
                    <a:pt x="23574" y="227972"/>
                  </a:lnTo>
                  <a:lnTo>
                    <a:pt x="27612" y="230562"/>
                  </a:lnTo>
                  <a:lnTo>
                    <a:pt x="31098" y="233083"/>
                  </a:lnTo>
                  <a:lnTo>
                    <a:pt x="34216" y="235557"/>
                  </a:lnTo>
                  <a:lnTo>
                    <a:pt x="37089" y="238001"/>
                  </a:lnTo>
                  <a:lnTo>
                    <a:pt x="40591" y="240423"/>
                  </a:lnTo>
                  <a:lnTo>
                    <a:pt x="44514" y="242832"/>
                  </a:lnTo>
                  <a:lnTo>
                    <a:pt x="48716" y="245232"/>
                  </a:lnTo>
                  <a:lnTo>
                    <a:pt x="52311" y="247625"/>
                  </a:lnTo>
                  <a:lnTo>
                    <a:pt x="55502" y="250014"/>
                  </a:lnTo>
                  <a:lnTo>
                    <a:pt x="58423" y="252401"/>
                  </a:lnTo>
                  <a:lnTo>
                    <a:pt x="61164" y="253992"/>
                  </a:lnTo>
                  <a:lnTo>
                    <a:pt x="63784" y="255053"/>
                  </a:lnTo>
                  <a:lnTo>
                    <a:pt x="66326" y="255760"/>
                  </a:lnTo>
                  <a:lnTo>
                    <a:pt x="68814" y="256232"/>
                  </a:lnTo>
                  <a:lnTo>
                    <a:pt x="71266" y="256546"/>
                  </a:lnTo>
                  <a:lnTo>
                    <a:pt x="73695" y="256756"/>
                  </a:lnTo>
                  <a:lnTo>
                    <a:pt x="76901" y="256102"/>
                  </a:lnTo>
                  <a:lnTo>
                    <a:pt x="80626" y="254872"/>
                  </a:lnTo>
                  <a:lnTo>
                    <a:pt x="84698" y="253258"/>
                  </a:lnTo>
                  <a:lnTo>
                    <a:pt x="88205" y="252182"/>
                  </a:lnTo>
                  <a:lnTo>
                    <a:pt x="91338" y="251465"/>
                  </a:lnTo>
                  <a:lnTo>
                    <a:pt x="94220" y="250987"/>
                  </a:lnTo>
                  <a:lnTo>
                    <a:pt x="96934" y="250668"/>
                  </a:lnTo>
                  <a:lnTo>
                    <a:pt x="99538" y="250456"/>
                  </a:lnTo>
                  <a:lnTo>
                    <a:pt x="107127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650"/>
            <p:cNvSpPr/>
            <p:nvPr/>
          </p:nvSpPr>
          <p:spPr>
            <a:xfrm>
              <a:off x="7450931" y="978693"/>
              <a:ext cx="164307" cy="200026"/>
            </a:xfrm>
            <a:custGeom>
              <a:avLst/>
              <a:gdLst/>
              <a:ahLst/>
              <a:cxnLst/>
              <a:rect l="0" t="0" r="0" b="0"/>
              <a:pathLst>
                <a:path w="164307" h="200026">
                  <a:moveTo>
                    <a:pt x="0" y="0"/>
                  </a:moveTo>
                  <a:lnTo>
                    <a:pt x="6850" y="0"/>
                  </a:lnTo>
                  <a:lnTo>
                    <a:pt x="10849" y="3793"/>
                  </a:lnTo>
                  <a:lnTo>
                    <a:pt x="11994" y="5703"/>
                  </a:lnTo>
                  <a:lnTo>
                    <a:pt x="13269" y="9943"/>
                  </a:lnTo>
                  <a:lnTo>
                    <a:pt x="15951" y="14474"/>
                  </a:lnTo>
                  <a:lnTo>
                    <a:pt x="19790" y="19133"/>
                  </a:lnTo>
                  <a:lnTo>
                    <a:pt x="24141" y="23849"/>
                  </a:lnTo>
                  <a:lnTo>
                    <a:pt x="26413" y="27012"/>
                  </a:lnTo>
                  <a:lnTo>
                    <a:pt x="28721" y="30708"/>
                  </a:lnTo>
                  <a:lnTo>
                    <a:pt x="31054" y="34760"/>
                  </a:lnTo>
                  <a:lnTo>
                    <a:pt x="35762" y="43495"/>
                  </a:lnTo>
                  <a:lnTo>
                    <a:pt x="50011" y="71493"/>
                  </a:lnTo>
                  <a:lnTo>
                    <a:pt x="52390" y="76237"/>
                  </a:lnTo>
                  <a:lnTo>
                    <a:pt x="55565" y="80987"/>
                  </a:lnTo>
                  <a:lnTo>
                    <a:pt x="59268" y="85742"/>
                  </a:lnTo>
                  <a:lnTo>
                    <a:pt x="63324" y="90499"/>
                  </a:lnTo>
                  <a:lnTo>
                    <a:pt x="67616" y="95258"/>
                  </a:lnTo>
                  <a:lnTo>
                    <a:pt x="76618" y="104778"/>
                  </a:lnTo>
                  <a:lnTo>
                    <a:pt x="80448" y="109540"/>
                  </a:lnTo>
                  <a:lnTo>
                    <a:pt x="83794" y="114302"/>
                  </a:lnTo>
                  <a:lnTo>
                    <a:pt x="86819" y="119064"/>
                  </a:lnTo>
                  <a:lnTo>
                    <a:pt x="90424" y="123826"/>
                  </a:lnTo>
                  <a:lnTo>
                    <a:pt x="94413" y="128588"/>
                  </a:lnTo>
                  <a:lnTo>
                    <a:pt x="98660" y="133351"/>
                  </a:lnTo>
                  <a:lnTo>
                    <a:pt x="107614" y="142875"/>
                  </a:lnTo>
                  <a:lnTo>
                    <a:pt x="122505" y="158133"/>
                  </a:lnTo>
                  <a:lnTo>
                    <a:pt x="125325" y="161778"/>
                  </a:lnTo>
                  <a:lnTo>
                    <a:pt x="128000" y="165796"/>
                  </a:lnTo>
                  <a:lnTo>
                    <a:pt x="130577" y="170062"/>
                  </a:lnTo>
                  <a:lnTo>
                    <a:pt x="133089" y="173700"/>
                  </a:lnTo>
                  <a:lnTo>
                    <a:pt x="137997" y="179858"/>
                  </a:lnTo>
                  <a:lnTo>
                    <a:pt x="142824" y="185241"/>
                  </a:lnTo>
                  <a:lnTo>
                    <a:pt x="145222" y="187788"/>
                  </a:lnTo>
                  <a:lnTo>
                    <a:pt x="147614" y="189486"/>
                  </a:lnTo>
                  <a:lnTo>
                    <a:pt x="152390" y="191372"/>
                  </a:lnTo>
                  <a:lnTo>
                    <a:pt x="157158" y="194327"/>
                  </a:lnTo>
                  <a:lnTo>
                    <a:pt x="164306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651"/>
            <p:cNvSpPr/>
            <p:nvPr/>
          </p:nvSpPr>
          <p:spPr>
            <a:xfrm>
              <a:off x="7479506" y="978693"/>
              <a:ext cx="135732" cy="150020"/>
            </a:xfrm>
            <a:custGeom>
              <a:avLst/>
              <a:gdLst/>
              <a:ahLst/>
              <a:cxnLst/>
              <a:rect l="0" t="0" r="0" b="0"/>
              <a:pathLst>
                <a:path w="135732" h="150020">
                  <a:moveTo>
                    <a:pt x="135731" y="0"/>
                  </a:moveTo>
                  <a:lnTo>
                    <a:pt x="129580" y="0"/>
                  </a:lnTo>
                  <a:lnTo>
                    <a:pt x="129249" y="794"/>
                  </a:lnTo>
                  <a:lnTo>
                    <a:pt x="128882" y="3793"/>
                  </a:lnTo>
                  <a:lnTo>
                    <a:pt x="127990" y="4910"/>
                  </a:lnTo>
                  <a:lnTo>
                    <a:pt x="126601" y="5654"/>
                  </a:lnTo>
                  <a:lnTo>
                    <a:pt x="124882" y="6151"/>
                  </a:lnTo>
                  <a:lnTo>
                    <a:pt x="120855" y="8819"/>
                  </a:lnTo>
                  <a:lnTo>
                    <a:pt x="118670" y="10642"/>
                  </a:lnTo>
                  <a:lnTo>
                    <a:pt x="116420" y="12651"/>
                  </a:lnTo>
                  <a:lnTo>
                    <a:pt x="111802" y="17000"/>
                  </a:lnTo>
                  <a:lnTo>
                    <a:pt x="108666" y="19271"/>
                  </a:lnTo>
                  <a:lnTo>
                    <a:pt x="104988" y="21579"/>
                  </a:lnTo>
                  <a:lnTo>
                    <a:pt x="100948" y="23911"/>
                  </a:lnTo>
                  <a:lnTo>
                    <a:pt x="97461" y="27053"/>
                  </a:lnTo>
                  <a:lnTo>
                    <a:pt x="94343" y="30735"/>
                  </a:lnTo>
                  <a:lnTo>
                    <a:pt x="91471" y="34778"/>
                  </a:lnTo>
                  <a:lnTo>
                    <a:pt x="87968" y="39060"/>
                  </a:lnTo>
                  <a:lnTo>
                    <a:pt x="84045" y="43503"/>
                  </a:lnTo>
                  <a:lnTo>
                    <a:pt x="79843" y="48052"/>
                  </a:lnTo>
                  <a:lnTo>
                    <a:pt x="75453" y="53466"/>
                  </a:lnTo>
                  <a:lnTo>
                    <a:pt x="70940" y="59457"/>
                  </a:lnTo>
                  <a:lnTo>
                    <a:pt x="66343" y="65832"/>
                  </a:lnTo>
                  <a:lnTo>
                    <a:pt x="61691" y="71669"/>
                  </a:lnTo>
                  <a:lnTo>
                    <a:pt x="57002" y="77148"/>
                  </a:lnTo>
                  <a:lnTo>
                    <a:pt x="52289" y="82389"/>
                  </a:lnTo>
                  <a:lnTo>
                    <a:pt x="47559" y="86676"/>
                  </a:lnTo>
                  <a:lnTo>
                    <a:pt x="42819" y="90328"/>
                  </a:lnTo>
                  <a:lnTo>
                    <a:pt x="38071" y="93556"/>
                  </a:lnTo>
                  <a:lnTo>
                    <a:pt x="34112" y="97296"/>
                  </a:lnTo>
                  <a:lnTo>
                    <a:pt x="30679" y="101376"/>
                  </a:lnTo>
                  <a:lnTo>
                    <a:pt x="27597" y="105684"/>
                  </a:lnTo>
                  <a:lnTo>
                    <a:pt x="24747" y="110144"/>
                  </a:lnTo>
                  <a:lnTo>
                    <a:pt x="22054" y="114704"/>
                  </a:lnTo>
                  <a:lnTo>
                    <a:pt x="19465" y="119332"/>
                  </a:lnTo>
                  <a:lnTo>
                    <a:pt x="16945" y="123211"/>
                  </a:lnTo>
                  <a:lnTo>
                    <a:pt x="14472" y="126591"/>
                  </a:lnTo>
                  <a:lnTo>
                    <a:pt x="12028" y="129638"/>
                  </a:lnTo>
                  <a:lnTo>
                    <a:pt x="9607" y="132463"/>
                  </a:lnTo>
                  <a:lnTo>
                    <a:pt x="7199" y="135140"/>
                  </a:lnTo>
                  <a:lnTo>
                    <a:pt x="421" y="142423"/>
                  </a:lnTo>
                  <a:lnTo>
                    <a:pt x="125" y="146533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652"/>
            <p:cNvSpPr/>
            <p:nvPr/>
          </p:nvSpPr>
          <p:spPr>
            <a:xfrm>
              <a:off x="7658100" y="1064418"/>
              <a:ext cx="107157" cy="7145"/>
            </a:xfrm>
            <a:custGeom>
              <a:avLst/>
              <a:gdLst/>
              <a:ahLst/>
              <a:cxnLst/>
              <a:rect l="0" t="0" r="0" b="0"/>
              <a:pathLst>
                <a:path w="107157" h="7145">
                  <a:moveTo>
                    <a:pt x="0" y="7144"/>
                  </a:moveTo>
                  <a:lnTo>
                    <a:pt x="23910" y="7144"/>
                  </a:lnTo>
                  <a:lnTo>
                    <a:pt x="27053" y="6350"/>
                  </a:lnTo>
                  <a:lnTo>
                    <a:pt x="30735" y="5027"/>
                  </a:lnTo>
                  <a:lnTo>
                    <a:pt x="34777" y="3352"/>
                  </a:lnTo>
                  <a:lnTo>
                    <a:pt x="38266" y="2235"/>
                  </a:lnTo>
                  <a:lnTo>
                    <a:pt x="41385" y="1490"/>
                  </a:lnTo>
                  <a:lnTo>
                    <a:pt x="44259" y="993"/>
                  </a:lnTo>
                  <a:lnTo>
                    <a:pt x="47762" y="662"/>
                  </a:lnTo>
                  <a:lnTo>
                    <a:pt x="51685" y="442"/>
                  </a:lnTo>
                  <a:lnTo>
                    <a:pt x="59483" y="196"/>
                  </a:lnTo>
                  <a:lnTo>
                    <a:pt x="69129" y="58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653"/>
            <p:cNvSpPr/>
            <p:nvPr/>
          </p:nvSpPr>
          <p:spPr>
            <a:xfrm>
              <a:off x="7808118" y="971575"/>
              <a:ext cx="50008" cy="178569"/>
            </a:xfrm>
            <a:custGeom>
              <a:avLst/>
              <a:gdLst/>
              <a:ahLst/>
              <a:cxnLst/>
              <a:rect l="0" t="0" r="0" b="0"/>
              <a:pathLst>
                <a:path w="50008" h="178569">
                  <a:moveTo>
                    <a:pt x="0" y="7118"/>
                  </a:moveTo>
                  <a:lnTo>
                    <a:pt x="0" y="968"/>
                  </a:lnTo>
                  <a:lnTo>
                    <a:pt x="794" y="636"/>
                  </a:lnTo>
                  <a:lnTo>
                    <a:pt x="2116" y="416"/>
                  </a:lnTo>
                  <a:lnTo>
                    <a:pt x="6850" y="0"/>
                  </a:lnTo>
                  <a:lnTo>
                    <a:pt x="7057" y="3775"/>
                  </a:lnTo>
                  <a:lnTo>
                    <a:pt x="7132" y="16566"/>
                  </a:lnTo>
                  <a:lnTo>
                    <a:pt x="7136" y="20560"/>
                  </a:lnTo>
                  <a:lnTo>
                    <a:pt x="7932" y="24017"/>
                  </a:lnTo>
                  <a:lnTo>
                    <a:pt x="9257" y="27115"/>
                  </a:lnTo>
                  <a:lnTo>
                    <a:pt x="10934" y="29975"/>
                  </a:lnTo>
                  <a:lnTo>
                    <a:pt x="12052" y="33468"/>
                  </a:lnTo>
                  <a:lnTo>
                    <a:pt x="12797" y="37385"/>
                  </a:lnTo>
                  <a:lnTo>
                    <a:pt x="13295" y="41584"/>
                  </a:lnTo>
                  <a:lnTo>
                    <a:pt x="14420" y="45970"/>
                  </a:lnTo>
                  <a:lnTo>
                    <a:pt x="15963" y="50482"/>
                  </a:lnTo>
                  <a:lnTo>
                    <a:pt x="17785" y="55077"/>
                  </a:lnTo>
                  <a:lnTo>
                    <a:pt x="19001" y="59729"/>
                  </a:lnTo>
                  <a:lnTo>
                    <a:pt x="19811" y="64417"/>
                  </a:lnTo>
                  <a:lnTo>
                    <a:pt x="20352" y="69130"/>
                  </a:lnTo>
                  <a:lnTo>
                    <a:pt x="21506" y="74653"/>
                  </a:lnTo>
                  <a:lnTo>
                    <a:pt x="23069" y="80716"/>
                  </a:lnTo>
                  <a:lnTo>
                    <a:pt x="24904" y="87140"/>
                  </a:lnTo>
                  <a:lnTo>
                    <a:pt x="26127" y="93010"/>
                  </a:lnTo>
                  <a:lnTo>
                    <a:pt x="26944" y="98511"/>
                  </a:lnTo>
                  <a:lnTo>
                    <a:pt x="27488" y="103765"/>
                  </a:lnTo>
                  <a:lnTo>
                    <a:pt x="28644" y="108856"/>
                  </a:lnTo>
                  <a:lnTo>
                    <a:pt x="30208" y="113837"/>
                  </a:lnTo>
                  <a:lnTo>
                    <a:pt x="32045" y="118745"/>
                  </a:lnTo>
                  <a:lnTo>
                    <a:pt x="33270" y="122811"/>
                  </a:lnTo>
                  <a:lnTo>
                    <a:pt x="34087" y="126316"/>
                  </a:lnTo>
                  <a:lnTo>
                    <a:pt x="34631" y="129446"/>
                  </a:lnTo>
                  <a:lnTo>
                    <a:pt x="35787" y="133120"/>
                  </a:lnTo>
                  <a:lnTo>
                    <a:pt x="37352" y="137157"/>
                  </a:lnTo>
                  <a:lnTo>
                    <a:pt x="39189" y="141436"/>
                  </a:lnTo>
                  <a:lnTo>
                    <a:pt x="40414" y="145876"/>
                  </a:lnTo>
                  <a:lnTo>
                    <a:pt x="41230" y="150423"/>
                  </a:lnTo>
                  <a:lnTo>
                    <a:pt x="41774" y="155042"/>
                  </a:lnTo>
                  <a:lnTo>
                    <a:pt x="42137" y="158916"/>
                  </a:lnTo>
                  <a:lnTo>
                    <a:pt x="42379" y="162292"/>
                  </a:lnTo>
                  <a:lnTo>
                    <a:pt x="42540" y="165336"/>
                  </a:lnTo>
                  <a:lnTo>
                    <a:pt x="42720" y="170835"/>
                  </a:lnTo>
                  <a:lnTo>
                    <a:pt x="42767" y="173413"/>
                  </a:lnTo>
                  <a:lnTo>
                    <a:pt x="43593" y="175131"/>
                  </a:lnTo>
                  <a:lnTo>
                    <a:pt x="44937" y="176277"/>
                  </a:lnTo>
                  <a:lnTo>
                    <a:pt x="50007" y="178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654"/>
            <p:cNvSpPr/>
            <p:nvPr/>
          </p:nvSpPr>
          <p:spPr>
            <a:xfrm>
              <a:off x="7893843" y="907256"/>
              <a:ext cx="128375" cy="277400"/>
            </a:xfrm>
            <a:custGeom>
              <a:avLst/>
              <a:gdLst/>
              <a:ahLst/>
              <a:cxnLst/>
              <a:rect l="0" t="0" r="0" b="0"/>
              <a:pathLst>
                <a:path w="128375" h="277400">
                  <a:moveTo>
                    <a:pt x="0" y="0"/>
                  </a:moveTo>
                  <a:lnTo>
                    <a:pt x="6152" y="0"/>
                  </a:lnTo>
                  <a:lnTo>
                    <a:pt x="8819" y="2116"/>
                  </a:lnTo>
                  <a:lnTo>
                    <a:pt x="12652" y="5703"/>
                  </a:lnTo>
                  <a:lnTo>
                    <a:pt x="17001" y="9943"/>
                  </a:lnTo>
                  <a:lnTo>
                    <a:pt x="20065" y="12185"/>
                  </a:lnTo>
                  <a:lnTo>
                    <a:pt x="23695" y="14473"/>
                  </a:lnTo>
                  <a:lnTo>
                    <a:pt x="27703" y="16792"/>
                  </a:lnTo>
                  <a:lnTo>
                    <a:pt x="31169" y="19926"/>
                  </a:lnTo>
                  <a:lnTo>
                    <a:pt x="34273" y="23603"/>
                  </a:lnTo>
                  <a:lnTo>
                    <a:pt x="37137" y="27641"/>
                  </a:lnTo>
                  <a:lnTo>
                    <a:pt x="40633" y="31128"/>
                  </a:lnTo>
                  <a:lnTo>
                    <a:pt x="44551" y="34245"/>
                  </a:lnTo>
                  <a:lnTo>
                    <a:pt x="48751" y="37118"/>
                  </a:lnTo>
                  <a:lnTo>
                    <a:pt x="53138" y="40620"/>
                  </a:lnTo>
                  <a:lnTo>
                    <a:pt x="57651" y="44542"/>
                  </a:lnTo>
                  <a:lnTo>
                    <a:pt x="62246" y="48745"/>
                  </a:lnTo>
                  <a:lnTo>
                    <a:pt x="66898" y="53928"/>
                  </a:lnTo>
                  <a:lnTo>
                    <a:pt x="71586" y="59764"/>
                  </a:lnTo>
                  <a:lnTo>
                    <a:pt x="76299" y="66037"/>
                  </a:lnTo>
                  <a:lnTo>
                    <a:pt x="81029" y="71805"/>
                  </a:lnTo>
                  <a:lnTo>
                    <a:pt x="85769" y="77239"/>
                  </a:lnTo>
                  <a:lnTo>
                    <a:pt x="90517" y="82449"/>
                  </a:lnTo>
                  <a:lnTo>
                    <a:pt x="94476" y="87510"/>
                  </a:lnTo>
                  <a:lnTo>
                    <a:pt x="97909" y="92471"/>
                  </a:lnTo>
                  <a:lnTo>
                    <a:pt x="100991" y="97366"/>
                  </a:lnTo>
                  <a:lnTo>
                    <a:pt x="103840" y="103011"/>
                  </a:lnTo>
                  <a:lnTo>
                    <a:pt x="106533" y="109155"/>
                  </a:lnTo>
                  <a:lnTo>
                    <a:pt x="109122" y="115632"/>
                  </a:lnTo>
                  <a:lnTo>
                    <a:pt x="112436" y="121538"/>
                  </a:lnTo>
                  <a:lnTo>
                    <a:pt x="116233" y="127063"/>
                  </a:lnTo>
                  <a:lnTo>
                    <a:pt x="120351" y="132333"/>
                  </a:lnTo>
                  <a:lnTo>
                    <a:pt x="123097" y="138229"/>
                  </a:lnTo>
                  <a:lnTo>
                    <a:pt x="124927" y="144540"/>
                  </a:lnTo>
                  <a:lnTo>
                    <a:pt x="126147" y="151129"/>
                  </a:lnTo>
                  <a:lnTo>
                    <a:pt x="126961" y="157108"/>
                  </a:lnTo>
                  <a:lnTo>
                    <a:pt x="127503" y="162683"/>
                  </a:lnTo>
                  <a:lnTo>
                    <a:pt x="127865" y="167986"/>
                  </a:lnTo>
                  <a:lnTo>
                    <a:pt x="128106" y="173903"/>
                  </a:lnTo>
                  <a:lnTo>
                    <a:pt x="128374" y="186828"/>
                  </a:lnTo>
                  <a:lnTo>
                    <a:pt x="127651" y="192814"/>
                  </a:lnTo>
                  <a:lnTo>
                    <a:pt x="126376" y="198393"/>
                  </a:lnTo>
                  <a:lnTo>
                    <a:pt x="124732" y="203699"/>
                  </a:lnTo>
                  <a:lnTo>
                    <a:pt x="123636" y="208824"/>
                  </a:lnTo>
                  <a:lnTo>
                    <a:pt x="122906" y="213829"/>
                  </a:lnTo>
                  <a:lnTo>
                    <a:pt x="122418" y="218752"/>
                  </a:lnTo>
                  <a:lnTo>
                    <a:pt x="121300" y="223622"/>
                  </a:lnTo>
                  <a:lnTo>
                    <a:pt x="119760" y="228457"/>
                  </a:lnTo>
                  <a:lnTo>
                    <a:pt x="117940" y="233267"/>
                  </a:lnTo>
                  <a:lnTo>
                    <a:pt x="115933" y="237267"/>
                  </a:lnTo>
                  <a:lnTo>
                    <a:pt x="113801" y="240728"/>
                  </a:lnTo>
                  <a:lnTo>
                    <a:pt x="111586" y="243829"/>
                  </a:lnTo>
                  <a:lnTo>
                    <a:pt x="109317" y="246690"/>
                  </a:lnTo>
                  <a:lnTo>
                    <a:pt x="107009" y="249391"/>
                  </a:lnTo>
                  <a:lnTo>
                    <a:pt x="104678" y="251986"/>
                  </a:lnTo>
                  <a:lnTo>
                    <a:pt x="103123" y="255303"/>
                  </a:lnTo>
                  <a:lnTo>
                    <a:pt x="101395" y="263222"/>
                  </a:lnTo>
                  <a:lnTo>
                    <a:pt x="100422" y="269021"/>
                  </a:lnTo>
                  <a:lnTo>
                    <a:pt x="98078" y="272494"/>
                  </a:lnTo>
                  <a:lnTo>
                    <a:pt x="93898" y="277399"/>
                  </a:lnTo>
                  <a:lnTo>
                    <a:pt x="93555" y="277007"/>
                  </a:lnTo>
                  <a:lnTo>
                    <a:pt x="92869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655"/>
            <p:cNvSpPr/>
            <p:nvPr/>
          </p:nvSpPr>
          <p:spPr>
            <a:xfrm>
              <a:off x="8051006" y="864396"/>
              <a:ext cx="142876" cy="85723"/>
            </a:xfrm>
            <a:custGeom>
              <a:avLst/>
              <a:gdLst/>
              <a:ahLst/>
              <a:cxnLst/>
              <a:rect l="0" t="0" r="0" b="0"/>
              <a:pathLst>
                <a:path w="142876" h="85723">
                  <a:moveTo>
                    <a:pt x="0" y="14285"/>
                  </a:moveTo>
                  <a:lnTo>
                    <a:pt x="0" y="1016"/>
                  </a:lnTo>
                  <a:lnTo>
                    <a:pt x="794" y="676"/>
                  </a:lnTo>
                  <a:lnTo>
                    <a:pt x="4910" y="198"/>
                  </a:lnTo>
                  <a:lnTo>
                    <a:pt x="9130" y="9"/>
                  </a:lnTo>
                  <a:lnTo>
                    <a:pt x="17061" y="0"/>
                  </a:lnTo>
                  <a:lnTo>
                    <a:pt x="20105" y="793"/>
                  </a:lnTo>
                  <a:lnTo>
                    <a:pt x="23722" y="2115"/>
                  </a:lnTo>
                  <a:lnTo>
                    <a:pt x="27721" y="3790"/>
                  </a:lnTo>
                  <a:lnTo>
                    <a:pt x="31181" y="4907"/>
                  </a:lnTo>
                  <a:lnTo>
                    <a:pt x="34281" y="5652"/>
                  </a:lnTo>
                  <a:lnTo>
                    <a:pt x="37141" y="6148"/>
                  </a:lnTo>
                  <a:lnTo>
                    <a:pt x="40636" y="6479"/>
                  </a:lnTo>
                  <a:lnTo>
                    <a:pt x="44553" y="6700"/>
                  </a:lnTo>
                  <a:lnTo>
                    <a:pt x="48752" y="6847"/>
                  </a:lnTo>
                  <a:lnTo>
                    <a:pt x="51552" y="7739"/>
                  </a:lnTo>
                  <a:lnTo>
                    <a:pt x="53417" y="9127"/>
                  </a:lnTo>
                  <a:lnTo>
                    <a:pt x="54662" y="10846"/>
                  </a:lnTo>
                  <a:lnTo>
                    <a:pt x="56285" y="12786"/>
                  </a:lnTo>
                  <a:lnTo>
                    <a:pt x="58161" y="14873"/>
                  </a:lnTo>
                  <a:lnTo>
                    <a:pt x="60205" y="17058"/>
                  </a:lnTo>
                  <a:lnTo>
                    <a:pt x="61567" y="19309"/>
                  </a:lnTo>
                  <a:lnTo>
                    <a:pt x="62477" y="21603"/>
                  </a:lnTo>
                  <a:lnTo>
                    <a:pt x="63935" y="27196"/>
                  </a:lnTo>
                  <a:lnTo>
                    <a:pt x="64055" y="28448"/>
                  </a:lnTo>
                  <a:lnTo>
                    <a:pt x="64134" y="30077"/>
                  </a:lnTo>
                  <a:lnTo>
                    <a:pt x="64187" y="31957"/>
                  </a:lnTo>
                  <a:lnTo>
                    <a:pt x="63428" y="34004"/>
                  </a:lnTo>
                  <a:lnTo>
                    <a:pt x="62130" y="36162"/>
                  </a:lnTo>
                  <a:lnTo>
                    <a:pt x="60470" y="38395"/>
                  </a:lnTo>
                  <a:lnTo>
                    <a:pt x="59363" y="40677"/>
                  </a:lnTo>
                  <a:lnTo>
                    <a:pt x="58626" y="42992"/>
                  </a:lnTo>
                  <a:lnTo>
                    <a:pt x="58133" y="45329"/>
                  </a:lnTo>
                  <a:lnTo>
                    <a:pt x="57012" y="47681"/>
                  </a:lnTo>
                  <a:lnTo>
                    <a:pt x="55470" y="50043"/>
                  </a:lnTo>
                  <a:lnTo>
                    <a:pt x="53648" y="52411"/>
                  </a:lnTo>
                  <a:lnTo>
                    <a:pt x="51641" y="54783"/>
                  </a:lnTo>
                  <a:lnTo>
                    <a:pt x="49508" y="57159"/>
                  </a:lnTo>
                  <a:lnTo>
                    <a:pt x="47293" y="59536"/>
                  </a:lnTo>
                  <a:lnTo>
                    <a:pt x="45023" y="61121"/>
                  </a:lnTo>
                  <a:lnTo>
                    <a:pt x="42715" y="62178"/>
                  </a:lnTo>
                  <a:lnTo>
                    <a:pt x="40383" y="62882"/>
                  </a:lnTo>
                  <a:lnTo>
                    <a:pt x="38828" y="64146"/>
                  </a:lnTo>
                  <a:lnTo>
                    <a:pt x="37791" y="65782"/>
                  </a:lnTo>
                  <a:lnTo>
                    <a:pt x="37101" y="67666"/>
                  </a:lnTo>
                  <a:lnTo>
                    <a:pt x="35846" y="69716"/>
                  </a:lnTo>
                  <a:lnTo>
                    <a:pt x="34216" y="71876"/>
                  </a:lnTo>
                  <a:lnTo>
                    <a:pt x="28905" y="78186"/>
                  </a:lnTo>
                  <a:lnTo>
                    <a:pt x="30838" y="78404"/>
                  </a:lnTo>
                  <a:lnTo>
                    <a:pt x="34343" y="78501"/>
                  </a:lnTo>
                  <a:lnTo>
                    <a:pt x="130547" y="78579"/>
                  </a:lnTo>
                  <a:lnTo>
                    <a:pt x="133068" y="79372"/>
                  </a:lnTo>
                  <a:lnTo>
                    <a:pt x="135543" y="80695"/>
                  </a:lnTo>
                  <a:lnTo>
                    <a:pt x="142875" y="857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656"/>
            <p:cNvSpPr/>
            <p:nvPr/>
          </p:nvSpPr>
          <p:spPr>
            <a:xfrm>
              <a:off x="8215312" y="1078708"/>
              <a:ext cx="157164" cy="14286"/>
            </a:xfrm>
            <a:custGeom>
              <a:avLst/>
              <a:gdLst/>
              <a:ahLst/>
              <a:cxnLst/>
              <a:rect l="0" t="0" r="0" b="0"/>
              <a:pathLst>
                <a:path w="157164" h="14286">
                  <a:moveTo>
                    <a:pt x="0" y="14285"/>
                  </a:moveTo>
                  <a:lnTo>
                    <a:pt x="0" y="10493"/>
                  </a:lnTo>
                  <a:lnTo>
                    <a:pt x="794" y="9376"/>
                  </a:lnTo>
                  <a:lnTo>
                    <a:pt x="2116" y="8631"/>
                  </a:lnTo>
                  <a:lnTo>
                    <a:pt x="6152" y="7436"/>
                  </a:lnTo>
                  <a:lnTo>
                    <a:pt x="10937" y="7272"/>
                  </a:lnTo>
                  <a:lnTo>
                    <a:pt x="26943" y="7167"/>
                  </a:lnTo>
                  <a:lnTo>
                    <a:pt x="31456" y="6365"/>
                  </a:lnTo>
                  <a:lnTo>
                    <a:pt x="36052" y="5036"/>
                  </a:lnTo>
                  <a:lnTo>
                    <a:pt x="40703" y="3357"/>
                  </a:lnTo>
                  <a:lnTo>
                    <a:pt x="45393" y="2237"/>
                  </a:lnTo>
                  <a:lnTo>
                    <a:pt x="50105" y="1491"/>
                  </a:lnTo>
                  <a:lnTo>
                    <a:pt x="54835" y="993"/>
                  </a:lnTo>
                  <a:lnTo>
                    <a:pt x="59575" y="661"/>
                  </a:lnTo>
                  <a:lnTo>
                    <a:pt x="64323" y="440"/>
                  </a:lnTo>
                  <a:lnTo>
                    <a:pt x="73832" y="194"/>
                  </a:lnTo>
                  <a:lnTo>
                    <a:pt x="126206" y="0"/>
                  </a:lnTo>
                  <a:lnTo>
                    <a:pt x="130176" y="793"/>
                  </a:lnTo>
                  <a:lnTo>
                    <a:pt x="133615" y="2115"/>
                  </a:lnTo>
                  <a:lnTo>
                    <a:pt x="136701" y="3791"/>
                  </a:lnTo>
                  <a:lnTo>
                    <a:pt x="139553" y="4908"/>
                  </a:lnTo>
                  <a:lnTo>
                    <a:pt x="142248" y="5652"/>
                  </a:lnTo>
                  <a:lnTo>
                    <a:pt x="148484" y="6847"/>
                  </a:lnTo>
                  <a:lnTo>
                    <a:pt x="151454" y="7011"/>
                  </a:lnTo>
                  <a:lnTo>
                    <a:pt x="157163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657"/>
            <p:cNvSpPr/>
            <p:nvPr/>
          </p:nvSpPr>
          <p:spPr>
            <a:xfrm>
              <a:off x="8458200" y="929706"/>
              <a:ext cx="205217" cy="209986"/>
            </a:xfrm>
            <a:custGeom>
              <a:avLst/>
              <a:gdLst/>
              <a:ahLst/>
              <a:cxnLst/>
              <a:rect l="0" t="0" r="0" b="0"/>
              <a:pathLst>
                <a:path w="205217" h="209986">
                  <a:moveTo>
                    <a:pt x="0" y="13269"/>
                  </a:moveTo>
                  <a:lnTo>
                    <a:pt x="3792" y="13269"/>
                  </a:lnTo>
                  <a:lnTo>
                    <a:pt x="4909" y="12475"/>
                  </a:lnTo>
                  <a:lnTo>
                    <a:pt x="5653" y="11152"/>
                  </a:lnTo>
                  <a:lnTo>
                    <a:pt x="6151" y="9476"/>
                  </a:lnTo>
                  <a:lnTo>
                    <a:pt x="7275" y="8359"/>
                  </a:lnTo>
                  <a:lnTo>
                    <a:pt x="8818" y="7614"/>
                  </a:lnTo>
                  <a:lnTo>
                    <a:pt x="10642" y="7118"/>
                  </a:lnTo>
                  <a:lnTo>
                    <a:pt x="16901" y="6566"/>
                  </a:lnTo>
                  <a:lnTo>
                    <a:pt x="20791" y="6419"/>
                  </a:lnTo>
                  <a:lnTo>
                    <a:pt x="24179" y="5527"/>
                  </a:lnTo>
                  <a:lnTo>
                    <a:pt x="30060" y="2420"/>
                  </a:lnTo>
                  <a:lnTo>
                    <a:pt x="35321" y="509"/>
                  </a:lnTo>
                  <a:lnTo>
                    <a:pt x="37834" y="0"/>
                  </a:lnTo>
                  <a:lnTo>
                    <a:pt x="41098" y="454"/>
                  </a:lnTo>
                  <a:lnTo>
                    <a:pt x="44860" y="1550"/>
                  </a:lnTo>
                  <a:lnTo>
                    <a:pt x="48958" y="3075"/>
                  </a:lnTo>
                  <a:lnTo>
                    <a:pt x="54069" y="4092"/>
                  </a:lnTo>
                  <a:lnTo>
                    <a:pt x="59859" y="4769"/>
                  </a:lnTo>
                  <a:lnTo>
                    <a:pt x="71053" y="5522"/>
                  </a:lnTo>
                  <a:lnTo>
                    <a:pt x="78675" y="5857"/>
                  </a:lnTo>
                  <a:lnTo>
                    <a:pt x="82612" y="6740"/>
                  </a:lnTo>
                  <a:lnTo>
                    <a:pt x="86825" y="8122"/>
                  </a:lnTo>
                  <a:lnTo>
                    <a:pt x="91220" y="9838"/>
                  </a:lnTo>
                  <a:lnTo>
                    <a:pt x="95738" y="11775"/>
                  </a:lnTo>
                  <a:lnTo>
                    <a:pt x="104992" y="16044"/>
                  </a:lnTo>
                  <a:lnTo>
                    <a:pt x="108095" y="18294"/>
                  </a:lnTo>
                  <a:lnTo>
                    <a:pt x="110163" y="20588"/>
                  </a:lnTo>
                  <a:lnTo>
                    <a:pt x="111542" y="22910"/>
                  </a:lnTo>
                  <a:lnTo>
                    <a:pt x="113074" y="27608"/>
                  </a:lnTo>
                  <a:lnTo>
                    <a:pt x="113755" y="33135"/>
                  </a:lnTo>
                  <a:lnTo>
                    <a:pt x="113937" y="36832"/>
                  </a:lnTo>
                  <a:lnTo>
                    <a:pt x="114058" y="40884"/>
                  </a:lnTo>
                  <a:lnTo>
                    <a:pt x="113345" y="44379"/>
                  </a:lnTo>
                  <a:lnTo>
                    <a:pt x="110435" y="50378"/>
                  </a:lnTo>
                  <a:lnTo>
                    <a:pt x="104380" y="55691"/>
                  </a:lnTo>
                  <a:lnTo>
                    <a:pt x="100543" y="58219"/>
                  </a:lnTo>
                  <a:lnTo>
                    <a:pt x="96397" y="61492"/>
                  </a:lnTo>
                  <a:lnTo>
                    <a:pt x="92046" y="65261"/>
                  </a:lnTo>
                  <a:lnTo>
                    <a:pt x="87558" y="69361"/>
                  </a:lnTo>
                  <a:lnTo>
                    <a:pt x="82977" y="72889"/>
                  </a:lnTo>
                  <a:lnTo>
                    <a:pt x="78337" y="76034"/>
                  </a:lnTo>
                  <a:lnTo>
                    <a:pt x="73656" y="78925"/>
                  </a:lnTo>
                  <a:lnTo>
                    <a:pt x="68947" y="81646"/>
                  </a:lnTo>
                  <a:lnTo>
                    <a:pt x="59483" y="86785"/>
                  </a:lnTo>
                  <a:lnTo>
                    <a:pt x="55530" y="88474"/>
                  </a:lnTo>
                  <a:lnTo>
                    <a:pt x="52101" y="89599"/>
                  </a:lnTo>
                  <a:lnTo>
                    <a:pt x="49021" y="90349"/>
                  </a:lnTo>
                  <a:lnTo>
                    <a:pt x="46969" y="91643"/>
                  </a:lnTo>
                  <a:lnTo>
                    <a:pt x="45599" y="93299"/>
                  </a:lnTo>
                  <a:lnTo>
                    <a:pt x="43022" y="98660"/>
                  </a:lnTo>
                  <a:lnTo>
                    <a:pt x="49391" y="98928"/>
                  </a:lnTo>
                  <a:lnTo>
                    <a:pt x="87298" y="98991"/>
                  </a:lnTo>
                  <a:lnTo>
                    <a:pt x="93917" y="99786"/>
                  </a:lnTo>
                  <a:lnTo>
                    <a:pt x="100711" y="101109"/>
                  </a:lnTo>
                  <a:lnTo>
                    <a:pt x="107622" y="102785"/>
                  </a:lnTo>
                  <a:lnTo>
                    <a:pt x="114610" y="103903"/>
                  </a:lnTo>
                  <a:lnTo>
                    <a:pt x="121651" y="104648"/>
                  </a:lnTo>
                  <a:lnTo>
                    <a:pt x="128725" y="105144"/>
                  </a:lnTo>
                  <a:lnTo>
                    <a:pt x="135823" y="106269"/>
                  </a:lnTo>
                  <a:lnTo>
                    <a:pt x="142936" y="107813"/>
                  </a:lnTo>
                  <a:lnTo>
                    <a:pt x="150059" y="109635"/>
                  </a:lnTo>
                  <a:lnTo>
                    <a:pt x="157189" y="111644"/>
                  </a:lnTo>
                  <a:lnTo>
                    <a:pt x="171462" y="115993"/>
                  </a:lnTo>
                  <a:lnTo>
                    <a:pt x="177807" y="118264"/>
                  </a:lnTo>
                  <a:lnTo>
                    <a:pt x="183626" y="120572"/>
                  </a:lnTo>
                  <a:lnTo>
                    <a:pt x="189092" y="122904"/>
                  </a:lnTo>
                  <a:lnTo>
                    <a:pt x="193530" y="126046"/>
                  </a:lnTo>
                  <a:lnTo>
                    <a:pt x="197282" y="129729"/>
                  </a:lnTo>
                  <a:lnTo>
                    <a:pt x="200577" y="133771"/>
                  </a:lnTo>
                  <a:lnTo>
                    <a:pt x="202774" y="137260"/>
                  </a:lnTo>
                  <a:lnTo>
                    <a:pt x="205216" y="143253"/>
                  </a:lnTo>
                  <a:lnTo>
                    <a:pt x="205073" y="146756"/>
                  </a:lnTo>
                  <a:lnTo>
                    <a:pt x="204184" y="150679"/>
                  </a:lnTo>
                  <a:lnTo>
                    <a:pt x="202798" y="154882"/>
                  </a:lnTo>
                  <a:lnTo>
                    <a:pt x="201079" y="159271"/>
                  </a:lnTo>
                  <a:lnTo>
                    <a:pt x="199140" y="163785"/>
                  </a:lnTo>
                  <a:lnTo>
                    <a:pt x="197053" y="168382"/>
                  </a:lnTo>
                  <a:lnTo>
                    <a:pt x="194075" y="172240"/>
                  </a:lnTo>
                  <a:lnTo>
                    <a:pt x="190502" y="175606"/>
                  </a:lnTo>
                  <a:lnTo>
                    <a:pt x="186532" y="178643"/>
                  </a:lnTo>
                  <a:lnTo>
                    <a:pt x="182298" y="181462"/>
                  </a:lnTo>
                  <a:lnTo>
                    <a:pt x="177889" y="184135"/>
                  </a:lnTo>
                  <a:lnTo>
                    <a:pt x="173361" y="186711"/>
                  </a:lnTo>
                  <a:lnTo>
                    <a:pt x="167961" y="189222"/>
                  </a:lnTo>
                  <a:lnTo>
                    <a:pt x="161980" y="191689"/>
                  </a:lnTo>
                  <a:lnTo>
                    <a:pt x="155612" y="194128"/>
                  </a:lnTo>
                  <a:lnTo>
                    <a:pt x="149779" y="196548"/>
                  </a:lnTo>
                  <a:lnTo>
                    <a:pt x="144302" y="198955"/>
                  </a:lnTo>
                  <a:lnTo>
                    <a:pt x="139064" y="201353"/>
                  </a:lnTo>
                  <a:lnTo>
                    <a:pt x="133984" y="202952"/>
                  </a:lnTo>
                  <a:lnTo>
                    <a:pt x="129010" y="204018"/>
                  </a:lnTo>
                  <a:lnTo>
                    <a:pt x="124107" y="204729"/>
                  </a:lnTo>
                  <a:lnTo>
                    <a:pt x="119250" y="205996"/>
                  </a:lnTo>
                  <a:lnTo>
                    <a:pt x="114425" y="207635"/>
                  </a:lnTo>
                  <a:lnTo>
                    <a:pt x="109621" y="209521"/>
                  </a:lnTo>
                  <a:lnTo>
                    <a:pt x="104830" y="209985"/>
                  </a:lnTo>
                  <a:lnTo>
                    <a:pt x="100049" y="209500"/>
                  </a:lnTo>
                  <a:lnTo>
                    <a:pt x="95274" y="208383"/>
                  </a:lnTo>
                  <a:lnTo>
                    <a:pt x="91298" y="207639"/>
                  </a:lnTo>
                  <a:lnTo>
                    <a:pt x="87852" y="207142"/>
                  </a:lnTo>
                  <a:lnTo>
                    <a:pt x="81908" y="206591"/>
                  </a:lnTo>
                  <a:lnTo>
                    <a:pt x="76620" y="206346"/>
                  </a:lnTo>
                  <a:lnTo>
                    <a:pt x="74099" y="205487"/>
                  </a:lnTo>
                  <a:lnTo>
                    <a:pt x="69180" y="202415"/>
                  </a:lnTo>
                  <a:lnTo>
                    <a:pt x="64293" y="199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658"/>
            <p:cNvSpPr/>
            <p:nvPr/>
          </p:nvSpPr>
          <p:spPr>
            <a:xfrm>
              <a:off x="6029325" y="1457325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0"/>
                  </a:moveTo>
                  <a:lnTo>
                    <a:pt x="6150" y="0"/>
                  </a:lnTo>
                  <a:lnTo>
                    <a:pt x="7275" y="793"/>
                  </a:lnTo>
                  <a:lnTo>
                    <a:pt x="8819" y="2116"/>
                  </a:lnTo>
                  <a:lnTo>
                    <a:pt x="10641" y="3792"/>
                  </a:lnTo>
                  <a:lnTo>
                    <a:pt x="12651" y="4909"/>
                  </a:lnTo>
                  <a:lnTo>
                    <a:pt x="14783" y="5654"/>
                  </a:lnTo>
                  <a:lnTo>
                    <a:pt x="17000" y="6150"/>
                  </a:lnTo>
                  <a:lnTo>
                    <a:pt x="20064" y="6481"/>
                  </a:lnTo>
                  <a:lnTo>
                    <a:pt x="23695" y="6702"/>
                  </a:lnTo>
                  <a:lnTo>
                    <a:pt x="31962" y="6947"/>
                  </a:lnTo>
                  <a:lnTo>
                    <a:pt x="58693" y="7117"/>
                  </a:lnTo>
                  <a:lnTo>
                    <a:pt x="65322" y="6332"/>
                  </a:lnTo>
                  <a:lnTo>
                    <a:pt x="72123" y="5015"/>
                  </a:lnTo>
                  <a:lnTo>
                    <a:pt x="79038" y="3343"/>
                  </a:lnTo>
                  <a:lnTo>
                    <a:pt x="85236" y="2229"/>
                  </a:lnTo>
                  <a:lnTo>
                    <a:pt x="90955" y="1486"/>
                  </a:lnTo>
                  <a:lnTo>
                    <a:pt x="96355" y="990"/>
                  </a:lnTo>
                  <a:lnTo>
                    <a:pt x="102336" y="660"/>
                  </a:lnTo>
                  <a:lnTo>
                    <a:pt x="115333" y="293"/>
                  </a:lnTo>
                  <a:lnTo>
                    <a:pt x="143517" y="25"/>
                  </a:lnTo>
                  <a:lnTo>
                    <a:pt x="147272" y="810"/>
                  </a:lnTo>
                  <a:lnTo>
                    <a:pt x="151362" y="2128"/>
                  </a:lnTo>
                  <a:lnTo>
                    <a:pt x="155677" y="3800"/>
                  </a:lnTo>
                  <a:lnTo>
                    <a:pt x="159347" y="4914"/>
                  </a:lnTo>
                  <a:lnTo>
                    <a:pt x="162587" y="5657"/>
                  </a:lnTo>
                  <a:lnTo>
                    <a:pt x="17145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659"/>
            <p:cNvSpPr/>
            <p:nvPr/>
          </p:nvSpPr>
          <p:spPr>
            <a:xfrm>
              <a:off x="6036468" y="1535906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0"/>
                  </a:moveTo>
                  <a:lnTo>
                    <a:pt x="3793" y="3792"/>
                  </a:lnTo>
                  <a:lnTo>
                    <a:pt x="6498" y="4909"/>
                  </a:lnTo>
                  <a:lnTo>
                    <a:pt x="9888" y="5654"/>
                  </a:lnTo>
                  <a:lnTo>
                    <a:pt x="13736" y="6150"/>
                  </a:lnTo>
                  <a:lnTo>
                    <a:pt x="17888" y="6482"/>
                  </a:lnTo>
                  <a:lnTo>
                    <a:pt x="22245" y="6702"/>
                  </a:lnTo>
                  <a:lnTo>
                    <a:pt x="31318" y="6947"/>
                  </a:lnTo>
                  <a:lnTo>
                    <a:pt x="15716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660"/>
            <p:cNvSpPr/>
            <p:nvPr/>
          </p:nvSpPr>
          <p:spPr>
            <a:xfrm>
              <a:off x="6307931" y="1385895"/>
              <a:ext cx="214313" cy="150004"/>
            </a:xfrm>
            <a:custGeom>
              <a:avLst/>
              <a:gdLst/>
              <a:ahLst/>
              <a:cxnLst/>
              <a:rect l="0" t="0" r="0" b="0"/>
              <a:pathLst>
                <a:path w="214313" h="150004">
                  <a:moveTo>
                    <a:pt x="0" y="21423"/>
                  </a:moveTo>
                  <a:lnTo>
                    <a:pt x="0" y="17631"/>
                  </a:lnTo>
                  <a:lnTo>
                    <a:pt x="794" y="16514"/>
                  </a:lnTo>
                  <a:lnTo>
                    <a:pt x="2117" y="15769"/>
                  </a:lnTo>
                  <a:lnTo>
                    <a:pt x="3792" y="15273"/>
                  </a:lnTo>
                  <a:lnTo>
                    <a:pt x="7771" y="12604"/>
                  </a:lnTo>
                  <a:lnTo>
                    <a:pt x="9943" y="10781"/>
                  </a:lnTo>
                  <a:lnTo>
                    <a:pt x="12185" y="9566"/>
                  </a:lnTo>
                  <a:lnTo>
                    <a:pt x="19926" y="7062"/>
                  </a:lnTo>
                  <a:lnTo>
                    <a:pt x="23603" y="5499"/>
                  </a:lnTo>
                  <a:lnTo>
                    <a:pt x="27641" y="3663"/>
                  </a:lnTo>
                  <a:lnTo>
                    <a:pt x="34246" y="1624"/>
                  </a:lnTo>
                  <a:lnTo>
                    <a:pt x="40620" y="717"/>
                  </a:lnTo>
                  <a:lnTo>
                    <a:pt x="44543" y="475"/>
                  </a:lnTo>
                  <a:lnTo>
                    <a:pt x="53134" y="207"/>
                  </a:lnTo>
                  <a:lnTo>
                    <a:pt x="83652" y="5"/>
                  </a:lnTo>
                  <a:lnTo>
                    <a:pt x="86724" y="0"/>
                  </a:lnTo>
                  <a:lnTo>
                    <a:pt x="90360" y="791"/>
                  </a:lnTo>
                  <a:lnTo>
                    <a:pt x="94371" y="2113"/>
                  </a:lnTo>
                  <a:lnTo>
                    <a:pt x="98632" y="3787"/>
                  </a:lnTo>
                  <a:lnTo>
                    <a:pt x="102268" y="4903"/>
                  </a:lnTo>
                  <a:lnTo>
                    <a:pt x="108423" y="6143"/>
                  </a:lnTo>
                  <a:lnTo>
                    <a:pt x="110382" y="7268"/>
                  </a:lnTo>
                  <a:lnTo>
                    <a:pt x="111688" y="8812"/>
                  </a:lnTo>
                  <a:lnTo>
                    <a:pt x="112559" y="10634"/>
                  </a:lnTo>
                  <a:lnTo>
                    <a:pt x="115643" y="14776"/>
                  </a:lnTo>
                  <a:lnTo>
                    <a:pt x="120298" y="20110"/>
                  </a:lnTo>
                  <a:lnTo>
                    <a:pt x="119886" y="21342"/>
                  </a:lnTo>
                  <a:lnTo>
                    <a:pt x="117312" y="24827"/>
                  </a:lnTo>
                  <a:lnTo>
                    <a:pt x="116308" y="26867"/>
                  </a:lnTo>
                  <a:lnTo>
                    <a:pt x="115192" y="31251"/>
                  </a:lnTo>
                  <a:lnTo>
                    <a:pt x="112580" y="35845"/>
                  </a:lnTo>
                  <a:lnTo>
                    <a:pt x="110772" y="38182"/>
                  </a:lnTo>
                  <a:lnTo>
                    <a:pt x="108773" y="41327"/>
                  </a:lnTo>
                  <a:lnTo>
                    <a:pt x="106646" y="45011"/>
                  </a:lnTo>
                  <a:lnTo>
                    <a:pt x="104435" y="49055"/>
                  </a:lnTo>
                  <a:lnTo>
                    <a:pt x="102167" y="52544"/>
                  </a:lnTo>
                  <a:lnTo>
                    <a:pt x="99861" y="55664"/>
                  </a:lnTo>
                  <a:lnTo>
                    <a:pt x="97530" y="58538"/>
                  </a:lnTo>
                  <a:lnTo>
                    <a:pt x="95182" y="62041"/>
                  </a:lnTo>
                  <a:lnTo>
                    <a:pt x="92824" y="65965"/>
                  </a:lnTo>
                  <a:lnTo>
                    <a:pt x="90458" y="70168"/>
                  </a:lnTo>
                  <a:lnTo>
                    <a:pt x="87293" y="73763"/>
                  </a:lnTo>
                  <a:lnTo>
                    <a:pt x="83595" y="76954"/>
                  </a:lnTo>
                  <a:lnTo>
                    <a:pt x="79543" y="79875"/>
                  </a:lnTo>
                  <a:lnTo>
                    <a:pt x="76047" y="82616"/>
                  </a:lnTo>
                  <a:lnTo>
                    <a:pt x="72923" y="85237"/>
                  </a:lnTo>
                  <a:lnTo>
                    <a:pt x="70046" y="87779"/>
                  </a:lnTo>
                  <a:lnTo>
                    <a:pt x="66541" y="90266"/>
                  </a:lnTo>
                  <a:lnTo>
                    <a:pt x="62617" y="92719"/>
                  </a:lnTo>
                  <a:lnTo>
                    <a:pt x="58413" y="95147"/>
                  </a:lnTo>
                  <a:lnTo>
                    <a:pt x="54817" y="96766"/>
                  </a:lnTo>
                  <a:lnTo>
                    <a:pt x="48705" y="98565"/>
                  </a:lnTo>
                  <a:lnTo>
                    <a:pt x="43342" y="101482"/>
                  </a:lnTo>
                  <a:lnTo>
                    <a:pt x="38313" y="105423"/>
                  </a:lnTo>
                  <a:lnTo>
                    <a:pt x="33432" y="109821"/>
                  </a:lnTo>
                  <a:lnTo>
                    <a:pt x="31813" y="112105"/>
                  </a:lnTo>
                  <a:lnTo>
                    <a:pt x="30014" y="116760"/>
                  </a:lnTo>
                  <a:lnTo>
                    <a:pt x="28741" y="119112"/>
                  </a:lnTo>
                  <a:lnTo>
                    <a:pt x="27098" y="121474"/>
                  </a:lnTo>
                  <a:lnTo>
                    <a:pt x="22550" y="127176"/>
                  </a:lnTo>
                  <a:lnTo>
                    <a:pt x="21929" y="130072"/>
                  </a:lnTo>
                  <a:lnTo>
                    <a:pt x="21460" y="135393"/>
                  </a:lnTo>
                  <a:lnTo>
                    <a:pt x="21432" y="142564"/>
                  </a:lnTo>
                  <a:lnTo>
                    <a:pt x="25223" y="142777"/>
                  </a:lnTo>
                  <a:lnTo>
                    <a:pt x="27135" y="143601"/>
                  </a:lnTo>
                  <a:lnTo>
                    <a:pt x="32823" y="147759"/>
                  </a:lnTo>
                  <a:lnTo>
                    <a:pt x="34431" y="149010"/>
                  </a:lnTo>
                  <a:lnTo>
                    <a:pt x="37263" y="149566"/>
                  </a:lnTo>
                  <a:lnTo>
                    <a:pt x="41962" y="149813"/>
                  </a:lnTo>
                  <a:lnTo>
                    <a:pt x="55796" y="149972"/>
                  </a:lnTo>
                  <a:lnTo>
                    <a:pt x="70200" y="150003"/>
                  </a:lnTo>
                  <a:lnTo>
                    <a:pt x="73787" y="149212"/>
                  </a:lnTo>
                  <a:lnTo>
                    <a:pt x="79890" y="146216"/>
                  </a:lnTo>
                  <a:lnTo>
                    <a:pt x="83423" y="145100"/>
                  </a:lnTo>
                  <a:lnTo>
                    <a:pt x="87365" y="144356"/>
                  </a:lnTo>
                  <a:lnTo>
                    <a:pt x="91581" y="143859"/>
                  </a:lnTo>
                  <a:lnTo>
                    <a:pt x="95979" y="143529"/>
                  </a:lnTo>
                  <a:lnTo>
                    <a:pt x="100498" y="143308"/>
                  </a:lnTo>
                  <a:lnTo>
                    <a:pt x="109754" y="143063"/>
                  </a:lnTo>
                  <a:lnTo>
                    <a:pt x="119158" y="142954"/>
                  </a:lnTo>
                  <a:lnTo>
                    <a:pt x="123889" y="142131"/>
                  </a:lnTo>
                  <a:lnTo>
                    <a:pt x="128630" y="140789"/>
                  </a:lnTo>
                  <a:lnTo>
                    <a:pt x="133378" y="139100"/>
                  </a:lnTo>
                  <a:lnTo>
                    <a:pt x="138131" y="137975"/>
                  </a:lnTo>
                  <a:lnTo>
                    <a:pt x="142888" y="137224"/>
                  </a:lnTo>
                  <a:lnTo>
                    <a:pt x="147646" y="136724"/>
                  </a:lnTo>
                  <a:lnTo>
                    <a:pt x="152405" y="136390"/>
                  </a:lnTo>
                  <a:lnTo>
                    <a:pt x="157166" y="136168"/>
                  </a:lnTo>
                  <a:lnTo>
                    <a:pt x="169334" y="135855"/>
                  </a:lnTo>
                  <a:lnTo>
                    <a:pt x="194145" y="135731"/>
                  </a:lnTo>
                  <a:lnTo>
                    <a:pt x="197693" y="136522"/>
                  </a:lnTo>
                  <a:lnTo>
                    <a:pt x="201645" y="137843"/>
                  </a:lnTo>
                  <a:lnTo>
                    <a:pt x="214312" y="1428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661"/>
            <p:cNvSpPr/>
            <p:nvPr/>
          </p:nvSpPr>
          <p:spPr>
            <a:xfrm>
              <a:off x="6557989" y="1335881"/>
              <a:ext cx="99987" cy="300038"/>
            </a:xfrm>
            <a:custGeom>
              <a:avLst/>
              <a:gdLst/>
              <a:ahLst/>
              <a:cxnLst/>
              <a:rect l="0" t="0" r="0" b="0"/>
              <a:pathLst>
                <a:path w="99987" h="300038">
                  <a:moveTo>
                    <a:pt x="99986" y="0"/>
                  </a:moveTo>
                  <a:lnTo>
                    <a:pt x="90043" y="9943"/>
                  </a:lnTo>
                  <a:lnTo>
                    <a:pt x="87800" y="11391"/>
                  </a:lnTo>
                  <a:lnTo>
                    <a:pt x="85512" y="12356"/>
                  </a:lnTo>
                  <a:lnTo>
                    <a:pt x="83193" y="13000"/>
                  </a:lnTo>
                  <a:lnTo>
                    <a:pt x="81646" y="14223"/>
                  </a:lnTo>
                  <a:lnTo>
                    <a:pt x="80616" y="15832"/>
                  </a:lnTo>
                  <a:lnTo>
                    <a:pt x="79929" y="17698"/>
                  </a:lnTo>
                  <a:lnTo>
                    <a:pt x="77049" y="21889"/>
                  </a:lnTo>
                  <a:lnTo>
                    <a:pt x="75169" y="24117"/>
                  </a:lnTo>
                  <a:lnTo>
                    <a:pt x="72329" y="26397"/>
                  </a:lnTo>
                  <a:lnTo>
                    <a:pt x="68848" y="28710"/>
                  </a:lnTo>
                  <a:lnTo>
                    <a:pt x="64940" y="31046"/>
                  </a:lnTo>
                  <a:lnTo>
                    <a:pt x="61541" y="33398"/>
                  </a:lnTo>
                  <a:lnTo>
                    <a:pt x="58480" y="35759"/>
                  </a:lnTo>
                  <a:lnTo>
                    <a:pt x="55646" y="38126"/>
                  </a:lnTo>
                  <a:lnTo>
                    <a:pt x="53757" y="41293"/>
                  </a:lnTo>
                  <a:lnTo>
                    <a:pt x="51659" y="49044"/>
                  </a:lnTo>
                  <a:lnTo>
                    <a:pt x="49511" y="52539"/>
                  </a:lnTo>
                  <a:lnTo>
                    <a:pt x="46493" y="55664"/>
                  </a:lnTo>
                  <a:lnTo>
                    <a:pt x="42892" y="58540"/>
                  </a:lnTo>
                  <a:lnTo>
                    <a:pt x="39698" y="62046"/>
                  </a:lnTo>
                  <a:lnTo>
                    <a:pt x="36775" y="65970"/>
                  </a:lnTo>
                  <a:lnTo>
                    <a:pt x="34033" y="70174"/>
                  </a:lnTo>
                  <a:lnTo>
                    <a:pt x="31411" y="73770"/>
                  </a:lnTo>
                  <a:lnTo>
                    <a:pt x="28870" y="76961"/>
                  </a:lnTo>
                  <a:lnTo>
                    <a:pt x="26381" y="79882"/>
                  </a:lnTo>
                  <a:lnTo>
                    <a:pt x="23928" y="82624"/>
                  </a:lnTo>
                  <a:lnTo>
                    <a:pt x="19087" y="87786"/>
                  </a:lnTo>
                  <a:lnTo>
                    <a:pt x="17478" y="91068"/>
                  </a:lnTo>
                  <a:lnTo>
                    <a:pt x="15691" y="98947"/>
                  </a:lnTo>
                  <a:lnTo>
                    <a:pt x="12779" y="105624"/>
                  </a:lnTo>
                  <a:lnTo>
                    <a:pt x="10892" y="108516"/>
                  </a:lnTo>
                  <a:lnTo>
                    <a:pt x="8794" y="115963"/>
                  </a:lnTo>
                  <a:lnTo>
                    <a:pt x="7862" y="124564"/>
                  </a:lnTo>
                  <a:lnTo>
                    <a:pt x="7449" y="133678"/>
                  </a:lnTo>
                  <a:lnTo>
                    <a:pt x="6544" y="137538"/>
                  </a:lnTo>
                  <a:lnTo>
                    <a:pt x="3422" y="143942"/>
                  </a:lnTo>
                  <a:lnTo>
                    <a:pt x="1506" y="151551"/>
                  </a:lnTo>
                  <a:lnTo>
                    <a:pt x="654" y="159431"/>
                  </a:lnTo>
                  <a:lnTo>
                    <a:pt x="276" y="165579"/>
                  </a:lnTo>
                  <a:lnTo>
                    <a:pt x="108" y="173074"/>
                  </a:lnTo>
                  <a:lnTo>
                    <a:pt x="0" y="190821"/>
                  </a:lnTo>
                  <a:lnTo>
                    <a:pt x="785" y="194682"/>
                  </a:lnTo>
                  <a:lnTo>
                    <a:pt x="3774" y="201090"/>
                  </a:lnTo>
                  <a:lnTo>
                    <a:pt x="5631" y="208700"/>
                  </a:lnTo>
                  <a:lnTo>
                    <a:pt x="7250" y="217374"/>
                  </a:lnTo>
                  <a:lnTo>
                    <a:pt x="8793" y="221910"/>
                  </a:lnTo>
                  <a:lnTo>
                    <a:pt x="11830" y="230389"/>
                  </a:lnTo>
                  <a:lnTo>
                    <a:pt x="13181" y="236803"/>
                  </a:lnTo>
                  <a:lnTo>
                    <a:pt x="13781" y="244417"/>
                  </a:lnTo>
                  <a:lnTo>
                    <a:pt x="13940" y="248669"/>
                  </a:lnTo>
                  <a:lnTo>
                    <a:pt x="14841" y="252298"/>
                  </a:lnTo>
                  <a:lnTo>
                    <a:pt x="17958" y="258447"/>
                  </a:lnTo>
                  <a:lnTo>
                    <a:pt x="19900" y="261198"/>
                  </a:lnTo>
                  <a:lnTo>
                    <a:pt x="21989" y="263826"/>
                  </a:lnTo>
                  <a:lnTo>
                    <a:pt x="24175" y="266371"/>
                  </a:lnTo>
                  <a:lnTo>
                    <a:pt x="26426" y="268862"/>
                  </a:lnTo>
                  <a:lnTo>
                    <a:pt x="31045" y="273746"/>
                  </a:lnTo>
                  <a:lnTo>
                    <a:pt x="34182" y="276160"/>
                  </a:lnTo>
                  <a:lnTo>
                    <a:pt x="37860" y="278563"/>
                  </a:lnTo>
                  <a:lnTo>
                    <a:pt x="41900" y="280958"/>
                  </a:lnTo>
                  <a:lnTo>
                    <a:pt x="45387" y="282556"/>
                  </a:lnTo>
                  <a:lnTo>
                    <a:pt x="48505" y="283620"/>
                  </a:lnTo>
                  <a:lnTo>
                    <a:pt x="51378" y="284330"/>
                  </a:lnTo>
                  <a:lnTo>
                    <a:pt x="54087" y="285597"/>
                  </a:lnTo>
                  <a:lnTo>
                    <a:pt x="56686" y="287236"/>
                  </a:lnTo>
                  <a:lnTo>
                    <a:pt x="59214" y="289121"/>
                  </a:lnTo>
                  <a:lnTo>
                    <a:pt x="61692" y="290379"/>
                  </a:lnTo>
                  <a:lnTo>
                    <a:pt x="64138" y="291217"/>
                  </a:lnTo>
                  <a:lnTo>
                    <a:pt x="66562" y="291776"/>
                  </a:lnTo>
                  <a:lnTo>
                    <a:pt x="68972" y="292942"/>
                  </a:lnTo>
                  <a:lnTo>
                    <a:pt x="71372" y="294513"/>
                  </a:lnTo>
                  <a:lnTo>
                    <a:pt x="73766" y="296355"/>
                  </a:lnTo>
                  <a:lnTo>
                    <a:pt x="76156" y="297582"/>
                  </a:lnTo>
                  <a:lnTo>
                    <a:pt x="78543" y="298401"/>
                  </a:lnTo>
                  <a:lnTo>
                    <a:pt x="84285" y="299714"/>
                  </a:lnTo>
                  <a:lnTo>
                    <a:pt x="87186" y="299894"/>
                  </a:lnTo>
                  <a:lnTo>
                    <a:pt x="92836" y="300037"/>
                  </a:lnTo>
                  <a:lnTo>
                    <a:pt x="92842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662"/>
            <p:cNvSpPr/>
            <p:nvPr/>
          </p:nvSpPr>
          <p:spPr>
            <a:xfrm>
              <a:off x="6700837" y="1407318"/>
              <a:ext cx="192881" cy="157161"/>
            </a:xfrm>
            <a:custGeom>
              <a:avLst/>
              <a:gdLst/>
              <a:ahLst/>
              <a:cxnLst/>
              <a:rect l="0" t="0" r="0" b="0"/>
              <a:pathLst>
                <a:path w="192881" h="157161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3" y="6151"/>
                  </a:lnTo>
                  <a:lnTo>
                    <a:pt x="7771" y="8819"/>
                  </a:lnTo>
                  <a:lnTo>
                    <a:pt x="12185" y="12651"/>
                  </a:lnTo>
                  <a:lnTo>
                    <a:pt x="16793" y="17000"/>
                  </a:lnTo>
                  <a:lnTo>
                    <a:pt x="19927" y="19271"/>
                  </a:lnTo>
                  <a:lnTo>
                    <a:pt x="23603" y="21579"/>
                  </a:lnTo>
                  <a:lnTo>
                    <a:pt x="27642" y="23911"/>
                  </a:lnTo>
                  <a:lnTo>
                    <a:pt x="31128" y="26259"/>
                  </a:lnTo>
                  <a:lnTo>
                    <a:pt x="37119" y="30986"/>
                  </a:lnTo>
                  <a:lnTo>
                    <a:pt x="39827" y="34151"/>
                  </a:lnTo>
                  <a:lnTo>
                    <a:pt x="42426" y="37849"/>
                  </a:lnTo>
                  <a:lnTo>
                    <a:pt x="44953" y="41901"/>
                  </a:lnTo>
                  <a:lnTo>
                    <a:pt x="48225" y="45397"/>
                  </a:lnTo>
                  <a:lnTo>
                    <a:pt x="51994" y="48521"/>
                  </a:lnTo>
                  <a:lnTo>
                    <a:pt x="56094" y="51397"/>
                  </a:lnTo>
                  <a:lnTo>
                    <a:pt x="60414" y="54902"/>
                  </a:lnTo>
                  <a:lnTo>
                    <a:pt x="64883" y="58827"/>
                  </a:lnTo>
                  <a:lnTo>
                    <a:pt x="69449" y="63030"/>
                  </a:lnTo>
                  <a:lnTo>
                    <a:pt x="73287" y="67420"/>
                  </a:lnTo>
                  <a:lnTo>
                    <a:pt x="76640" y="71935"/>
                  </a:lnTo>
                  <a:lnTo>
                    <a:pt x="79668" y="76531"/>
                  </a:lnTo>
                  <a:lnTo>
                    <a:pt x="83275" y="80390"/>
                  </a:lnTo>
                  <a:lnTo>
                    <a:pt x="87266" y="83756"/>
                  </a:lnTo>
                  <a:lnTo>
                    <a:pt x="91515" y="86793"/>
                  </a:lnTo>
                  <a:lnTo>
                    <a:pt x="108872" y="98654"/>
                  </a:lnTo>
                  <a:lnTo>
                    <a:pt x="113856" y="102282"/>
                  </a:lnTo>
                  <a:lnTo>
                    <a:pt x="117973" y="105494"/>
                  </a:lnTo>
                  <a:lnTo>
                    <a:pt x="121511" y="108429"/>
                  </a:lnTo>
                  <a:lnTo>
                    <a:pt x="125457" y="111180"/>
                  </a:lnTo>
                  <a:lnTo>
                    <a:pt x="129676" y="113808"/>
                  </a:lnTo>
                  <a:lnTo>
                    <a:pt x="134076" y="116353"/>
                  </a:lnTo>
                  <a:lnTo>
                    <a:pt x="143197" y="121298"/>
                  </a:lnTo>
                  <a:lnTo>
                    <a:pt x="147853" y="123728"/>
                  </a:lnTo>
                  <a:lnTo>
                    <a:pt x="150956" y="126142"/>
                  </a:lnTo>
                  <a:lnTo>
                    <a:pt x="153025" y="128545"/>
                  </a:lnTo>
                  <a:lnTo>
                    <a:pt x="154405" y="130940"/>
                  </a:lnTo>
                  <a:lnTo>
                    <a:pt x="160170" y="135719"/>
                  </a:lnTo>
                  <a:lnTo>
                    <a:pt x="163930" y="138104"/>
                  </a:lnTo>
                  <a:lnTo>
                    <a:pt x="167231" y="140488"/>
                  </a:lnTo>
                  <a:lnTo>
                    <a:pt x="173014" y="145254"/>
                  </a:lnTo>
                  <a:lnTo>
                    <a:pt x="175668" y="146842"/>
                  </a:lnTo>
                  <a:lnTo>
                    <a:pt x="180733" y="148607"/>
                  </a:lnTo>
                  <a:lnTo>
                    <a:pt x="185631" y="151508"/>
                  </a:lnTo>
                  <a:lnTo>
                    <a:pt x="192865" y="157150"/>
                  </a:lnTo>
                  <a:lnTo>
                    <a:pt x="192878" y="157160"/>
                  </a:lnTo>
                  <a:lnTo>
                    <a:pt x="192880" y="153370"/>
                  </a:lnTo>
                  <a:lnTo>
                    <a:pt x="192087" y="152253"/>
                  </a:lnTo>
                  <a:lnTo>
                    <a:pt x="190764" y="151508"/>
                  </a:lnTo>
                  <a:lnTo>
                    <a:pt x="185738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663"/>
            <p:cNvSpPr/>
            <p:nvPr/>
          </p:nvSpPr>
          <p:spPr>
            <a:xfrm>
              <a:off x="6743700" y="1414462"/>
              <a:ext cx="85726" cy="157164"/>
            </a:xfrm>
            <a:custGeom>
              <a:avLst/>
              <a:gdLst/>
              <a:ahLst/>
              <a:cxnLst/>
              <a:rect l="0" t="0" r="0" b="0"/>
              <a:pathLst>
                <a:path w="85726" h="157164">
                  <a:moveTo>
                    <a:pt x="85725" y="0"/>
                  </a:moveTo>
                  <a:lnTo>
                    <a:pt x="81932" y="3792"/>
                  </a:lnTo>
                  <a:lnTo>
                    <a:pt x="80815" y="5703"/>
                  </a:lnTo>
                  <a:lnTo>
                    <a:pt x="79574" y="9943"/>
                  </a:lnTo>
                  <a:lnTo>
                    <a:pt x="79023" y="14473"/>
                  </a:lnTo>
                  <a:lnTo>
                    <a:pt x="78875" y="16793"/>
                  </a:lnTo>
                  <a:lnTo>
                    <a:pt x="77983" y="19926"/>
                  </a:lnTo>
                  <a:lnTo>
                    <a:pt x="76595" y="23603"/>
                  </a:lnTo>
                  <a:lnTo>
                    <a:pt x="74876" y="27642"/>
                  </a:lnTo>
                  <a:lnTo>
                    <a:pt x="70849" y="36362"/>
                  </a:lnTo>
                  <a:lnTo>
                    <a:pt x="68664" y="40910"/>
                  </a:lnTo>
                  <a:lnTo>
                    <a:pt x="65620" y="45530"/>
                  </a:lnTo>
                  <a:lnTo>
                    <a:pt x="62003" y="50197"/>
                  </a:lnTo>
                  <a:lnTo>
                    <a:pt x="58004" y="54896"/>
                  </a:lnTo>
                  <a:lnTo>
                    <a:pt x="54543" y="59616"/>
                  </a:lnTo>
                  <a:lnTo>
                    <a:pt x="51444" y="64350"/>
                  </a:lnTo>
                  <a:lnTo>
                    <a:pt x="48583" y="69094"/>
                  </a:lnTo>
                  <a:lnTo>
                    <a:pt x="45882" y="73844"/>
                  </a:lnTo>
                  <a:lnTo>
                    <a:pt x="40765" y="83355"/>
                  </a:lnTo>
                  <a:lnTo>
                    <a:pt x="26218" y="111920"/>
                  </a:lnTo>
                  <a:lnTo>
                    <a:pt x="23035" y="115888"/>
                  </a:lnTo>
                  <a:lnTo>
                    <a:pt x="19325" y="119328"/>
                  </a:lnTo>
                  <a:lnTo>
                    <a:pt x="15264" y="122414"/>
                  </a:lnTo>
                  <a:lnTo>
                    <a:pt x="12558" y="125266"/>
                  </a:lnTo>
                  <a:lnTo>
                    <a:pt x="10753" y="127961"/>
                  </a:lnTo>
                  <a:lnTo>
                    <a:pt x="9550" y="130551"/>
                  </a:lnTo>
                  <a:lnTo>
                    <a:pt x="7954" y="133071"/>
                  </a:lnTo>
                  <a:lnTo>
                    <a:pt x="6096" y="135546"/>
                  </a:lnTo>
                  <a:lnTo>
                    <a:pt x="4064" y="137989"/>
                  </a:lnTo>
                  <a:lnTo>
                    <a:pt x="2709" y="140411"/>
                  </a:lnTo>
                  <a:lnTo>
                    <a:pt x="1204" y="145220"/>
                  </a:lnTo>
                  <a:lnTo>
                    <a:pt x="535" y="150002"/>
                  </a:lnTo>
                  <a:lnTo>
                    <a:pt x="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664"/>
            <p:cNvSpPr/>
            <p:nvPr/>
          </p:nvSpPr>
          <p:spPr>
            <a:xfrm>
              <a:off x="6893718" y="1365475"/>
              <a:ext cx="142876" cy="98690"/>
            </a:xfrm>
            <a:custGeom>
              <a:avLst/>
              <a:gdLst/>
              <a:ahLst/>
              <a:cxnLst/>
              <a:rect l="0" t="0" r="0" b="0"/>
              <a:pathLst>
                <a:path w="142876" h="98690">
                  <a:moveTo>
                    <a:pt x="0" y="13268"/>
                  </a:moveTo>
                  <a:lnTo>
                    <a:pt x="3793" y="9476"/>
                  </a:lnTo>
                  <a:lnTo>
                    <a:pt x="5704" y="8359"/>
                  </a:lnTo>
                  <a:lnTo>
                    <a:pt x="9943" y="7118"/>
                  </a:lnTo>
                  <a:lnTo>
                    <a:pt x="12186" y="6786"/>
                  </a:lnTo>
                  <a:lnTo>
                    <a:pt x="14474" y="6566"/>
                  </a:lnTo>
                  <a:lnTo>
                    <a:pt x="16793" y="6419"/>
                  </a:lnTo>
                  <a:lnTo>
                    <a:pt x="19132" y="5527"/>
                  </a:lnTo>
                  <a:lnTo>
                    <a:pt x="21487" y="4139"/>
                  </a:lnTo>
                  <a:lnTo>
                    <a:pt x="23850" y="2419"/>
                  </a:lnTo>
                  <a:lnTo>
                    <a:pt x="26219" y="1273"/>
                  </a:lnTo>
                  <a:lnTo>
                    <a:pt x="28592" y="509"/>
                  </a:lnTo>
                  <a:lnTo>
                    <a:pt x="30967" y="0"/>
                  </a:lnTo>
                  <a:lnTo>
                    <a:pt x="33345" y="454"/>
                  </a:lnTo>
                  <a:lnTo>
                    <a:pt x="35724" y="1550"/>
                  </a:lnTo>
                  <a:lnTo>
                    <a:pt x="38103" y="3075"/>
                  </a:lnTo>
                  <a:lnTo>
                    <a:pt x="40484" y="4092"/>
                  </a:lnTo>
                  <a:lnTo>
                    <a:pt x="42864" y="4769"/>
                  </a:lnTo>
                  <a:lnTo>
                    <a:pt x="45246" y="5221"/>
                  </a:lnTo>
                  <a:lnTo>
                    <a:pt x="47626" y="5522"/>
                  </a:lnTo>
                  <a:lnTo>
                    <a:pt x="50007" y="5723"/>
                  </a:lnTo>
                  <a:lnTo>
                    <a:pt x="52389" y="5857"/>
                  </a:lnTo>
                  <a:lnTo>
                    <a:pt x="57151" y="6006"/>
                  </a:lnTo>
                  <a:lnTo>
                    <a:pt x="59532" y="6045"/>
                  </a:lnTo>
                  <a:lnTo>
                    <a:pt x="61119" y="6865"/>
                  </a:lnTo>
                  <a:lnTo>
                    <a:pt x="62178" y="8206"/>
                  </a:lnTo>
                  <a:lnTo>
                    <a:pt x="62882" y="9893"/>
                  </a:lnTo>
                  <a:lnTo>
                    <a:pt x="64147" y="11812"/>
                  </a:lnTo>
                  <a:lnTo>
                    <a:pt x="65784" y="13885"/>
                  </a:lnTo>
                  <a:lnTo>
                    <a:pt x="67668" y="16061"/>
                  </a:lnTo>
                  <a:lnTo>
                    <a:pt x="68132" y="18305"/>
                  </a:lnTo>
                  <a:lnTo>
                    <a:pt x="67646" y="20595"/>
                  </a:lnTo>
                  <a:lnTo>
                    <a:pt x="66529" y="22915"/>
                  </a:lnTo>
                  <a:lnTo>
                    <a:pt x="65784" y="25256"/>
                  </a:lnTo>
                  <a:lnTo>
                    <a:pt x="65287" y="27610"/>
                  </a:lnTo>
                  <a:lnTo>
                    <a:pt x="64956" y="29973"/>
                  </a:lnTo>
                  <a:lnTo>
                    <a:pt x="63942" y="32342"/>
                  </a:lnTo>
                  <a:lnTo>
                    <a:pt x="62472" y="34715"/>
                  </a:lnTo>
                  <a:lnTo>
                    <a:pt x="60697" y="37092"/>
                  </a:lnTo>
                  <a:lnTo>
                    <a:pt x="58721" y="39469"/>
                  </a:lnTo>
                  <a:lnTo>
                    <a:pt x="56611" y="41848"/>
                  </a:lnTo>
                  <a:lnTo>
                    <a:pt x="52147" y="46608"/>
                  </a:lnTo>
                  <a:lnTo>
                    <a:pt x="40450" y="58512"/>
                  </a:lnTo>
                  <a:lnTo>
                    <a:pt x="38873" y="60894"/>
                  </a:lnTo>
                  <a:lnTo>
                    <a:pt x="37822" y="63275"/>
                  </a:lnTo>
                  <a:lnTo>
                    <a:pt x="37121" y="65656"/>
                  </a:lnTo>
                  <a:lnTo>
                    <a:pt x="36654" y="68037"/>
                  </a:lnTo>
                  <a:lnTo>
                    <a:pt x="36342" y="70418"/>
                  </a:lnTo>
                  <a:lnTo>
                    <a:pt x="36134" y="72800"/>
                  </a:lnTo>
                  <a:lnTo>
                    <a:pt x="35202" y="74387"/>
                  </a:lnTo>
                  <a:lnTo>
                    <a:pt x="33787" y="75445"/>
                  </a:lnTo>
                  <a:lnTo>
                    <a:pt x="32050" y="76151"/>
                  </a:lnTo>
                  <a:lnTo>
                    <a:pt x="30892" y="77415"/>
                  </a:lnTo>
                  <a:lnTo>
                    <a:pt x="30119" y="79052"/>
                  </a:lnTo>
                  <a:lnTo>
                    <a:pt x="29605" y="80936"/>
                  </a:lnTo>
                  <a:lnTo>
                    <a:pt x="29261" y="82986"/>
                  </a:lnTo>
                  <a:lnTo>
                    <a:pt x="29033" y="85147"/>
                  </a:lnTo>
                  <a:lnTo>
                    <a:pt x="28602" y="91457"/>
                  </a:lnTo>
                  <a:lnTo>
                    <a:pt x="28578" y="97966"/>
                  </a:lnTo>
                  <a:lnTo>
                    <a:pt x="29371" y="98308"/>
                  </a:lnTo>
                  <a:lnTo>
                    <a:pt x="32368" y="98689"/>
                  </a:lnTo>
                  <a:lnTo>
                    <a:pt x="33485" y="97997"/>
                  </a:lnTo>
                  <a:lnTo>
                    <a:pt x="34230" y="96741"/>
                  </a:lnTo>
                  <a:lnTo>
                    <a:pt x="34726" y="95111"/>
                  </a:lnTo>
                  <a:lnTo>
                    <a:pt x="36645" y="94024"/>
                  </a:lnTo>
                  <a:lnTo>
                    <a:pt x="39511" y="93299"/>
                  </a:lnTo>
                  <a:lnTo>
                    <a:pt x="43010" y="92816"/>
                  </a:lnTo>
                  <a:lnTo>
                    <a:pt x="46135" y="92494"/>
                  </a:lnTo>
                  <a:lnTo>
                    <a:pt x="49014" y="92279"/>
                  </a:lnTo>
                  <a:lnTo>
                    <a:pt x="51726" y="92136"/>
                  </a:lnTo>
                  <a:lnTo>
                    <a:pt x="55122" y="91247"/>
                  </a:lnTo>
                  <a:lnTo>
                    <a:pt x="58973" y="89860"/>
                  </a:lnTo>
                  <a:lnTo>
                    <a:pt x="63127" y="88142"/>
                  </a:lnTo>
                  <a:lnTo>
                    <a:pt x="67485" y="86997"/>
                  </a:lnTo>
                  <a:lnTo>
                    <a:pt x="71978" y="86233"/>
                  </a:lnTo>
                  <a:lnTo>
                    <a:pt x="76561" y="85724"/>
                  </a:lnTo>
                  <a:lnTo>
                    <a:pt x="80409" y="85384"/>
                  </a:lnTo>
                  <a:lnTo>
                    <a:pt x="83769" y="85158"/>
                  </a:lnTo>
                  <a:lnTo>
                    <a:pt x="86802" y="85007"/>
                  </a:lnTo>
                  <a:lnTo>
                    <a:pt x="90412" y="84113"/>
                  </a:lnTo>
                  <a:lnTo>
                    <a:pt x="94406" y="82723"/>
                  </a:lnTo>
                  <a:lnTo>
                    <a:pt x="98656" y="81003"/>
                  </a:lnTo>
                  <a:lnTo>
                    <a:pt x="103077" y="79856"/>
                  </a:lnTo>
                  <a:lnTo>
                    <a:pt x="107612" y="79091"/>
                  </a:lnTo>
                  <a:lnTo>
                    <a:pt x="112223" y="78582"/>
                  </a:lnTo>
                  <a:lnTo>
                    <a:pt x="116091" y="78242"/>
                  </a:lnTo>
                  <a:lnTo>
                    <a:pt x="119462" y="78015"/>
                  </a:lnTo>
                  <a:lnTo>
                    <a:pt x="122504" y="77864"/>
                  </a:lnTo>
                  <a:lnTo>
                    <a:pt x="130117" y="77696"/>
                  </a:lnTo>
                  <a:lnTo>
                    <a:pt x="142875" y="775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665"/>
            <p:cNvSpPr/>
            <p:nvPr/>
          </p:nvSpPr>
          <p:spPr>
            <a:xfrm>
              <a:off x="7108031" y="1500187"/>
              <a:ext cx="85726" cy="1"/>
            </a:xfrm>
            <a:custGeom>
              <a:avLst/>
              <a:gdLst/>
              <a:ahLst/>
              <a:cxnLst/>
              <a:rect l="0" t="0" r="0" b="0"/>
              <a:pathLst>
                <a:path w="85726" h="1">
                  <a:moveTo>
                    <a:pt x="0" y="0"/>
                  </a:move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666"/>
            <p:cNvSpPr/>
            <p:nvPr/>
          </p:nvSpPr>
          <p:spPr>
            <a:xfrm>
              <a:off x="7258050" y="1378743"/>
              <a:ext cx="28576" cy="185739"/>
            </a:xfrm>
            <a:custGeom>
              <a:avLst/>
              <a:gdLst/>
              <a:ahLst/>
              <a:cxnLst/>
              <a:rect l="0" t="0" r="0" b="0"/>
              <a:pathLst>
                <a:path w="28576" h="185739">
                  <a:moveTo>
                    <a:pt x="0" y="0"/>
                  </a:moveTo>
                  <a:lnTo>
                    <a:pt x="0" y="9943"/>
                  </a:lnTo>
                  <a:lnTo>
                    <a:pt x="793" y="12979"/>
                  </a:lnTo>
                  <a:lnTo>
                    <a:pt x="2116" y="16590"/>
                  </a:lnTo>
                  <a:lnTo>
                    <a:pt x="3792" y="20585"/>
                  </a:lnTo>
                  <a:lnTo>
                    <a:pt x="4909" y="24042"/>
                  </a:lnTo>
                  <a:lnTo>
                    <a:pt x="5653" y="27141"/>
                  </a:lnTo>
                  <a:lnTo>
                    <a:pt x="6150" y="30000"/>
                  </a:lnTo>
                  <a:lnTo>
                    <a:pt x="6481" y="33494"/>
                  </a:lnTo>
                  <a:lnTo>
                    <a:pt x="6702" y="37411"/>
                  </a:lnTo>
                  <a:lnTo>
                    <a:pt x="6947" y="45996"/>
                  </a:lnTo>
                  <a:lnTo>
                    <a:pt x="7135" y="83373"/>
                  </a:lnTo>
                  <a:lnTo>
                    <a:pt x="7932" y="88126"/>
                  </a:lnTo>
                  <a:lnTo>
                    <a:pt x="9256" y="92882"/>
                  </a:lnTo>
                  <a:lnTo>
                    <a:pt x="10933" y="97640"/>
                  </a:lnTo>
                  <a:lnTo>
                    <a:pt x="12051" y="101606"/>
                  </a:lnTo>
                  <a:lnTo>
                    <a:pt x="12796" y="105044"/>
                  </a:lnTo>
                  <a:lnTo>
                    <a:pt x="13293" y="108129"/>
                  </a:lnTo>
                  <a:lnTo>
                    <a:pt x="13625" y="111774"/>
                  </a:lnTo>
                  <a:lnTo>
                    <a:pt x="13845" y="115791"/>
                  </a:lnTo>
                  <a:lnTo>
                    <a:pt x="13992" y="120057"/>
                  </a:lnTo>
                  <a:lnTo>
                    <a:pt x="14885" y="124488"/>
                  </a:lnTo>
                  <a:lnTo>
                    <a:pt x="16273" y="129029"/>
                  </a:lnTo>
                  <a:lnTo>
                    <a:pt x="17992" y="133645"/>
                  </a:lnTo>
                  <a:lnTo>
                    <a:pt x="19139" y="138309"/>
                  </a:lnTo>
                  <a:lnTo>
                    <a:pt x="19902" y="143006"/>
                  </a:lnTo>
                  <a:lnTo>
                    <a:pt x="20412" y="147725"/>
                  </a:lnTo>
                  <a:lnTo>
                    <a:pt x="20752" y="151665"/>
                  </a:lnTo>
                  <a:lnTo>
                    <a:pt x="20978" y="155085"/>
                  </a:lnTo>
                  <a:lnTo>
                    <a:pt x="21230" y="161002"/>
                  </a:lnTo>
                  <a:lnTo>
                    <a:pt x="21371" y="168795"/>
                  </a:lnTo>
                  <a:lnTo>
                    <a:pt x="21404" y="173710"/>
                  </a:lnTo>
                  <a:lnTo>
                    <a:pt x="22207" y="176132"/>
                  </a:lnTo>
                  <a:lnTo>
                    <a:pt x="23536" y="178540"/>
                  </a:lnTo>
                  <a:lnTo>
                    <a:pt x="28575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667"/>
            <p:cNvSpPr/>
            <p:nvPr/>
          </p:nvSpPr>
          <p:spPr>
            <a:xfrm>
              <a:off x="7329487" y="1457325"/>
              <a:ext cx="92870" cy="121444"/>
            </a:xfrm>
            <a:custGeom>
              <a:avLst/>
              <a:gdLst/>
              <a:ahLst/>
              <a:cxnLst/>
              <a:rect l="0" t="0" r="0" b="0"/>
              <a:pathLst>
                <a:path w="92870" h="121444">
                  <a:moveTo>
                    <a:pt x="0" y="0"/>
                  </a:moveTo>
                  <a:lnTo>
                    <a:pt x="0" y="10848"/>
                  </a:lnTo>
                  <a:lnTo>
                    <a:pt x="794" y="11995"/>
                  </a:lnTo>
                  <a:lnTo>
                    <a:pt x="2116" y="12759"/>
                  </a:lnTo>
                  <a:lnTo>
                    <a:pt x="3793" y="13268"/>
                  </a:lnTo>
                  <a:lnTo>
                    <a:pt x="5704" y="14402"/>
                  </a:lnTo>
                  <a:lnTo>
                    <a:pt x="7771" y="15951"/>
                  </a:lnTo>
                  <a:lnTo>
                    <a:pt x="9943" y="17777"/>
                  </a:lnTo>
                  <a:lnTo>
                    <a:pt x="12185" y="19789"/>
                  </a:lnTo>
                  <a:lnTo>
                    <a:pt x="16793" y="24141"/>
                  </a:lnTo>
                  <a:lnTo>
                    <a:pt x="23850" y="31053"/>
                  </a:lnTo>
                  <a:lnTo>
                    <a:pt x="25424" y="33402"/>
                  </a:lnTo>
                  <a:lnTo>
                    <a:pt x="26475" y="35762"/>
                  </a:lnTo>
                  <a:lnTo>
                    <a:pt x="27174" y="38128"/>
                  </a:lnTo>
                  <a:lnTo>
                    <a:pt x="28435" y="40500"/>
                  </a:lnTo>
                  <a:lnTo>
                    <a:pt x="30069" y="42875"/>
                  </a:lnTo>
                  <a:lnTo>
                    <a:pt x="31952" y="45252"/>
                  </a:lnTo>
                  <a:lnTo>
                    <a:pt x="34002" y="48424"/>
                  </a:lnTo>
                  <a:lnTo>
                    <a:pt x="36162" y="52126"/>
                  </a:lnTo>
                  <a:lnTo>
                    <a:pt x="38395" y="56182"/>
                  </a:lnTo>
                  <a:lnTo>
                    <a:pt x="40678" y="59679"/>
                  </a:lnTo>
                  <a:lnTo>
                    <a:pt x="42994" y="62805"/>
                  </a:lnTo>
                  <a:lnTo>
                    <a:pt x="45331" y="65682"/>
                  </a:lnTo>
                  <a:lnTo>
                    <a:pt x="47683" y="68394"/>
                  </a:lnTo>
                  <a:lnTo>
                    <a:pt x="50046" y="70996"/>
                  </a:lnTo>
                  <a:lnTo>
                    <a:pt x="52413" y="73524"/>
                  </a:lnTo>
                  <a:lnTo>
                    <a:pt x="53992" y="76004"/>
                  </a:lnTo>
                  <a:lnTo>
                    <a:pt x="55045" y="78450"/>
                  </a:lnTo>
                  <a:lnTo>
                    <a:pt x="55747" y="80875"/>
                  </a:lnTo>
                  <a:lnTo>
                    <a:pt x="57008" y="83285"/>
                  </a:lnTo>
                  <a:lnTo>
                    <a:pt x="58643" y="85686"/>
                  </a:lnTo>
                  <a:lnTo>
                    <a:pt x="60527" y="88080"/>
                  </a:lnTo>
                  <a:lnTo>
                    <a:pt x="62576" y="90470"/>
                  </a:lnTo>
                  <a:lnTo>
                    <a:pt x="64736" y="92857"/>
                  </a:lnTo>
                  <a:lnTo>
                    <a:pt x="66970" y="95242"/>
                  </a:lnTo>
                  <a:lnTo>
                    <a:pt x="68459" y="97626"/>
                  </a:lnTo>
                  <a:lnTo>
                    <a:pt x="69452" y="100009"/>
                  </a:lnTo>
                  <a:lnTo>
                    <a:pt x="70114" y="102391"/>
                  </a:lnTo>
                  <a:lnTo>
                    <a:pt x="71349" y="104773"/>
                  </a:lnTo>
                  <a:lnTo>
                    <a:pt x="72966" y="107155"/>
                  </a:lnTo>
                  <a:lnTo>
                    <a:pt x="74837" y="109536"/>
                  </a:lnTo>
                  <a:lnTo>
                    <a:pt x="76879" y="111124"/>
                  </a:lnTo>
                  <a:lnTo>
                    <a:pt x="79035" y="112183"/>
                  </a:lnTo>
                  <a:lnTo>
                    <a:pt x="84403" y="113881"/>
                  </a:lnTo>
                  <a:lnTo>
                    <a:pt x="87254" y="116230"/>
                  </a:lnTo>
                  <a:lnTo>
                    <a:pt x="92869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668"/>
            <p:cNvSpPr/>
            <p:nvPr/>
          </p:nvSpPr>
          <p:spPr>
            <a:xfrm>
              <a:off x="7315200" y="1450181"/>
              <a:ext cx="121444" cy="114301"/>
            </a:xfrm>
            <a:custGeom>
              <a:avLst/>
              <a:gdLst/>
              <a:ahLst/>
              <a:cxnLst/>
              <a:rect l="0" t="0" r="0" b="0"/>
              <a:pathLst>
                <a:path w="121444" h="114301">
                  <a:moveTo>
                    <a:pt x="121443" y="0"/>
                  </a:moveTo>
                  <a:lnTo>
                    <a:pt x="117650" y="0"/>
                  </a:lnTo>
                  <a:lnTo>
                    <a:pt x="116533" y="794"/>
                  </a:lnTo>
                  <a:lnTo>
                    <a:pt x="115789" y="2116"/>
                  </a:lnTo>
                  <a:lnTo>
                    <a:pt x="115292" y="3792"/>
                  </a:lnTo>
                  <a:lnTo>
                    <a:pt x="114168" y="5703"/>
                  </a:lnTo>
                  <a:lnTo>
                    <a:pt x="112624" y="7771"/>
                  </a:lnTo>
                  <a:lnTo>
                    <a:pt x="110802" y="9943"/>
                  </a:lnTo>
                  <a:lnTo>
                    <a:pt x="108793" y="12185"/>
                  </a:lnTo>
                  <a:lnTo>
                    <a:pt x="104444" y="16792"/>
                  </a:lnTo>
                  <a:lnTo>
                    <a:pt x="80515" y="40910"/>
                  </a:lnTo>
                  <a:lnTo>
                    <a:pt x="75902" y="44736"/>
                  </a:lnTo>
                  <a:lnTo>
                    <a:pt x="71239" y="48080"/>
                  </a:lnTo>
                  <a:lnTo>
                    <a:pt x="66542" y="51103"/>
                  </a:lnTo>
                  <a:lnTo>
                    <a:pt x="61824" y="54706"/>
                  </a:lnTo>
                  <a:lnTo>
                    <a:pt x="57091" y="58696"/>
                  </a:lnTo>
                  <a:lnTo>
                    <a:pt x="52348" y="62943"/>
                  </a:lnTo>
                  <a:lnTo>
                    <a:pt x="48393" y="67362"/>
                  </a:lnTo>
                  <a:lnTo>
                    <a:pt x="44961" y="71895"/>
                  </a:lnTo>
                  <a:lnTo>
                    <a:pt x="41880" y="76505"/>
                  </a:lnTo>
                  <a:lnTo>
                    <a:pt x="38238" y="80372"/>
                  </a:lnTo>
                  <a:lnTo>
                    <a:pt x="34224" y="83744"/>
                  </a:lnTo>
                  <a:lnTo>
                    <a:pt x="29959" y="86785"/>
                  </a:lnTo>
                  <a:lnTo>
                    <a:pt x="26323" y="89607"/>
                  </a:lnTo>
                  <a:lnTo>
                    <a:pt x="23105" y="92282"/>
                  </a:lnTo>
                  <a:lnTo>
                    <a:pt x="20166" y="94858"/>
                  </a:lnTo>
                  <a:lnTo>
                    <a:pt x="17412" y="97370"/>
                  </a:lnTo>
                  <a:lnTo>
                    <a:pt x="8652" y="105711"/>
                  </a:lnTo>
                  <a:lnTo>
                    <a:pt x="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669"/>
            <p:cNvSpPr/>
            <p:nvPr/>
          </p:nvSpPr>
          <p:spPr>
            <a:xfrm>
              <a:off x="7479506" y="1485900"/>
              <a:ext cx="85726" cy="7144"/>
            </a:xfrm>
            <a:custGeom>
              <a:avLst/>
              <a:gdLst/>
              <a:ahLst/>
              <a:cxnLst/>
              <a:rect l="0" t="0" r="0" b="0"/>
              <a:pathLst>
                <a:path w="85726" h="7144">
                  <a:moveTo>
                    <a:pt x="0" y="7143"/>
                  </a:moveTo>
                  <a:lnTo>
                    <a:pt x="23212" y="7143"/>
                  </a:lnTo>
                  <a:lnTo>
                    <a:pt x="25793" y="6350"/>
                  </a:lnTo>
                  <a:lnTo>
                    <a:pt x="28308" y="5027"/>
                  </a:lnTo>
                  <a:lnTo>
                    <a:pt x="30778" y="3351"/>
                  </a:lnTo>
                  <a:lnTo>
                    <a:pt x="34013" y="2234"/>
                  </a:lnTo>
                  <a:lnTo>
                    <a:pt x="37756" y="1489"/>
                  </a:lnTo>
                  <a:lnTo>
                    <a:pt x="41839" y="993"/>
                  </a:lnTo>
                  <a:lnTo>
                    <a:pt x="45355" y="661"/>
                  </a:lnTo>
                  <a:lnTo>
                    <a:pt x="48493" y="441"/>
                  </a:lnTo>
                  <a:lnTo>
                    <a:pt x="51379" y="294"/>
                  </a:lnTo>
                  <a:lnTo>
                    <a:pt x="58818" y="130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670"/>
            <p:cNvSpPr/>
            <p:nvPr/>
          </p:nvSpPr>
          <p:spPr>
            <a:xfrm>
              <a:off x="7608093" y="1393118"/>
              <a:ext cx="50008" cy="157076"/>
            </a:xfrm>
            <a:custGeom>
              <a:avLst/>
              <a:gdLst/>
              <a:ahLst/>
              <a:cxnLst/>
              <a:rect l="0" t="0" r="0" b="0"/>
              <a:pathLst>
                <a:path w="50008" h="157076">
                  <a:moveTo>
                    <a:pt x="0" y="7057"/>
                  </a:moveTo>
                  <a:lnTo>
                    <a:pt x="0" y="906"/>
                  </a:lnTo>
                  <a:lnTo>
                    <a:pt x="794" y="575"/>
                  </a:lnTo>
                  <a:lnTo>
                    <a:pt x="2116" y="354"/>
                  </a:lnTo>
                  <a:lnTo>
                    <a:pt x="3793" y="207"/>
                  </a:lnTo>
                  <a:lnTo>
                    <a:pt x="5704" y="109"/>
                  </a:lnTo>
                  <a:lnTo>
                    <a:pt x="9943" y="0"/>
                  </a:lnTo>
                  <a:lnTo>
                    <a:pt x="11392" y="765"/>
                  </a:lnTo>
                  <a:lnTo>
                    <a:pt x="12357" y="2068"/>
                  </a:lnTo>
                  <a:lnTo>
                    <a:pt x="13001" y="3731"/>
                  </a:lnTo>
                  <a:lnTo>
                    <a:pt x="14223" y="5633"/>
                  </a:lnTo>
                  <a:lnTo>
                    <a:pt x="15832" y="7695"/>
                  </a:lnTo>
                  <a:lnTo>
                    <a:pt x="17699" y="9863"/>
                  </a:lnTo>
                  <a:lnTo>
                    <a:pt x="18943" y="12103"/>
                  </a:lnTo>
                  <a:lnTo>
                    <a:pt x="20326" y="16708"/>
                  </a:lnTo>
                  <a:lnTo>
                    <a:pt x="20941" y="21400"/>
                  </a:lnTo>
                  <a:lnTo>
                    <a:pt x="21104" y="23763"/>
                  </a:lnTo>
                  <a:lnTo>
                    <a:pt x="22007" y="26131"/>
                  </a:lnTo>
                  <a:lnTo>
                    <a:pt x="23402" y="28504"/>
                  </a:lnTo>
                  <a:lnTo>
                    <a:pt x="25127" y="30880"/>
                  </a:lnTo>
                  <a:lnTo>
                    <a:pt x="26276" y="34051"/>
                  </a:lnTo>
                  <a:lnTo>
                    <a:pt x="27043" y="37753"/>
                  </a:lnTo>
                  <a:lnTo>
                    <a:pt x="27554" y="41808"/>
                  </a:lnTo>
                  <a:lnTo>
                    <a:pt x="27894" y="46099"/>
                  </a:lnTo>
                  <a:lnTo>
                    <a:pt x="28121" y="50548"/>
                  </a:lnTo>
                  <a:lnTo>
                    <a:pt x="28374" y="59723"/>
                  </a:lnTo>
                  <a:lnTo>
                    <a:pt x="28574" y="105684"/>
                  </a:lnTo>
                  <a:lnTo>
                    <a:pt x="29368" y="109321"/>
                  </a:lnTo>
                  <a:lnTo>
                    <a:pt x="30691" y="112539"/>
                  </a:lnTo>
                  <a:lnTo>
                    <a:pt x="32368" y="115478"/>
                  </a:lnTo>
                  <a:lnTo>
                    <a:pt x="33485" y="118231"/>
                  </a:lnTo>
                  <a:lnTo>
                    <a:pt x="34229" y="120861"/>
                  </a:lnTo>
                  <a:lnTo>
                    <a:pt x="34726" y="123407"/>
                  </a:lnTo>
                  <a:lnTo>
                    <a:pt x="35057" y="125899"/>
                  </a:lnTo>
                  <a:lnTo>
                    <a:pt x="35425" y="130784"/>
                  </a:lnTo>
                  <a:lnTo>
                    <a:pt x="35588" y="135600"/>
                  </a:lnTo>
                  <a:lnTo>
                    <a:pt x="35711" y="148518"/>
                  </a:lnTo>
                  <a:lnTo>
                    <a:pt x="36507" y="148989"/>
                  </a:lnTo>
                  <a:lnTo>
                    <a:pt x="37832" y="149303"/>
                  </a:lnTo>
                  <a:lnTo>
                    <a:pt x="39509" y="149513"/>
                  </a:lnTo>
                  <a:lnTo>
                    <a:pt x="40627" y="150446"/>
                  </a:lnTo>
                  <a:lnTo>
                    <a:pt x="41372" y="151862"/>
                  </a:lnTo>
                  <a:lnTo>
                    <a:pt x="41870" y="153600"/>
                  </a:lnTo>
                  <a:lnTo>
                    <a:pt x="42995" y="154758"/>
                  </a:lnTo>
                  <a:lnTo>
                    <a:pt x="44538" y="155531"/>
                  </a:lnTo>
                  <a:lnTo>
                    <a:pt x="50007" y="1570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671"/>
            <p:cNvSpPr/>
            <p:nvPr/>
          </p:nvSpPr>
          <p:spPr>
            <a:xfrm>
              <a:off x="7708106" y="1435893"/>
              <a:ext cx="150020" cy="85726"/>
            </a:xfrm>
            <a:custGeom>
              <a:avLst/>
              <a:gdLst/>
              <a:ahLst/>
              <a:cxnLst/>
              <a:rect l="0" t="0" r="0" b="0"/>
              <a:pathLst>
                <a:path w="150020" h="85726">
                  <a:moveTo>
                    <a:pt x="0" y="0"/>
                  </a:moveTo>
                  <a:lnTo>
                    <a:pt x="10643" y="0"/>
                  </a:lnTo>
                  <a:lnTo>
                    <a:pt x="12652" y="794"/>
                  </a:lnTo>
                  <a:lnTo>
                    <a:pt x="14784" y="2117"/>
                  </a:lnTo>
                  <a:lnTo>
                    <a:pt x="17000" y="3793"/>
                  </a:lnTo>
                  <a:lnTo>
                    <a:pt x="20064" y="5703"/>
                  </a:lnTo>
                  <a:lnTo>
                    <a:pt x="23694" y="7771"/>
                  </a:lnTo>
                  <a:lnTo>
                    <a:pt x="27703" y="9943"/>
                  </a:lnTo>
                  <a:lnTo>
                    <a:pt x="31168" y="11392"/>
                  </a:lnTo>
                  <a:lnTo>
                    <a:pt x="34273" y="12357"/>
                  </a:lnTo>
                  <a:lnTo>
                    <a:pt x="37136" y="13001"/>
                  </a:lnTo>
                  <a:lnTo>
                    <a:pt x="39839" y="14223"/>
                  </a:lnTo>
                  <a:lnTo>
                    <a:pt x="42434" y="15832"/>
                  </a:lnTo>
                  <a:lnTo>
                    <a:pt x="44957" y="17699"/>
                  </a:lnTo>
                  <a:lnTo>
                    <a:pt x="47434" y="19737"/>
                  </a:lnTo>
                  <a:lnTo>
                    <a:pt x="49879" y="21889"/>
                  </a:lnTo>
                  <a:lnTo>
                    <a:pt x="52303" y="24118"/>
                  </a:lnTo>
                  <a:lnTo>
                    <a:pt x="54713" y="27191"/>
                  </a:lnTo>
                  <a:lnTo>
                    <a:pt x="57113" y="30828"/>
                  </a:lnTo>
                  <a:lnTo>
                    <a:pt x="59506" y="34839"/>
                  </a:lnTo>
                  <a:lnTo>
                    <a:pt x="61895" y="38308"/>
                  </a:lnTo>
                  <a:lnTo>
                    <a:pt x="64282" y="41413"/>
                  </a:lnTo>
                  <a:lnTo>
                    <a:pt x="66667" y="44278"/>
                  </a:lnTo>
                  <a:lnTo>
                    <a:pt x="69845" y="46981"/>
                  </a:lnTo>
                  <a:lnTo>
                    <a:pt x="73551" y="49577"/>
                  </a:lnTo>
                  <a:lnTo>
                    <a:pt x="77609" y="52101"/>
                  </a:lnTo>
                  <a:lnTo>
                    <a:pt x="81108" y="53784"/>
                  </a:lnTo>
                  <a:lnTo>
                    <a:pt x="84234" y="54906"/>
                  </a:lnTo>
                  <a:lnTo>
                    <a:pt x="87112" y="55654"/>
                  </a:lnTo>
                  <a:lnTo>
                    <a:pt x="90619" y="56947"/>
                  </a:lnTo>
                  <a:lnTo>
                    <a:pt x="94544" y="58602"/>
                  </a:lnTo>
                  <a:lnTo>
                    <a:pt x="98748" y="60499"/>
                  </a:lnTo>
                  <a:lnTo>
                    <a:pt x="102344" y="62558"/>
                  </a:lnTo>
                  <a:lnTo>
                    <a:pt x="105536" y="64724"/>
                  </a:lnTo>
                  <a:lnTo>
                    <a:pt x="108457" y="66962"/>
                  </a:lnTo>
                  <a:lnTo>
                    <a:pt x="111199" y="69248"/>
                  </a:lnTo>
                  <a:lnTo>
                    <a:pt x="113820" y="71565"/>
                  </a:lnTo>
                  <a:lnTo>
                    <a:pt x="116362" y="73904"/>
                  </a:lnTo>
                  <a:lnTo>
                    <a:pt x="118849" y="75463"/>
                  </a:lnTo>
                  <a:lnTo>
                    <a:pt x="121302" y="76503"/>
                  </a:lnTo>
                  <a:lnTo>
                    <a:pt x="123730" y="77196"/>
                  </a:lnTo>
                  <a:lnTo>
                    <a:pt x="126143" y="78451"/>
                  </a:lnTo>
                  <a:lnTo>
                    <a:pt x="128545" y="80082"/>
                  </a:lnTo>
                  <a:lnTo>
                    <a:pt x="130941" y="81963"/>
                  </a:lnTo>
                  <a:lnTo>
                    <a:pt x="133331" y="83217"/>
                  </a:lnTo>
                  <a:lnTo>
                    <a:pt x="135719" y="84053"/>
                  </a:lnTo>
                  <a:lnTo>
                    <a:pt x="141461" y="85395"/>
                  </a:lnTo>
                  <a:lnTo>
                    <a:pt x="144363" y="85579"/>
                  </a:lnTo>
                  <a:lnTo>
                    <a:pt x="150019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672"/>
            <p:cNvSpPr/>
            <p:nvPr/>
          </p:nvSpPr>
          <p:spPr>
            <a:xfrm>
              <a:off x="7708106" y="1421606"/>
              <a:ext cx="128588" cy="128588"/>
            </a:xfrm>
            <a:custGeom>
              <a:avLst/>
              <a:gdLst/>
              <a:ahLst/>
              <a:cxnLst/>
              <a:rect l="0" t="0" r="0" b="0"/>
              <a:pathLst>
                <a:path w="128588" h="128588">
                  <a:moveTo>
                    <a:pt x="128587" y="0"/>
                  </a:moveTo>
                  <a:lnTo>
                    <a:pt x="124794" y="0"/>
                  </a:lnTo>
                  <a:lnTo>
                    <a:pt x="122884" y="794"/>
                  </a:lnTo>
                  <a:lnTo>
                    <a:pt x="120816" y="2116"/>
                  </a:lnTo>
                  <a:lnTo>
                    <a:pt x="115586" y="6150"/>
                  </a:lnTo>
                  <a:lnTo>
                    <a:pt x="115158" y="7275"/>
                  </a:lnTo>
                  <a:lnTo>
                    <a:pt x="114681" y="10642"/>
                  </a:lnTo>
                  <a:lnTo>
                    <a:pt x="112966" y="12651"/>
                  </a:lnTo>
                  <a:lnTo>
                    <a:pt x="110236" y="14784"/>
                  </a:lnTo>
                  <a:lnTo>
                    <a:pt x="106828" y="16999"/>
                  </a:lnTo>
                  <a:lnTo>
                    <a:pt x="103762" y="20064"/>
                  </a:lnTo>
                  <a:lnTo>
                    <a:pt x="100925" y="23695"/>
                  </a:lnTo>
                  <a:lnTo>
                    <a:pt x="98239" y="27703"/>
                  </a:lnTo>
                  <a:lnTo>
                    <a:pt x="94861" y="31168"/>
                  </a:lnTo>
                  <a:lnTo>
                    <a:pt x="91022" y="34273"/>
                  </a:lnTo>
                  <a:lnTo>
                    <a:pt x="69662" y="48750"/>
                  </a:lnTo>
                  <a:lnTo>
                    <a:pt x="63904" y="53138"/>
                  </a:lnTo>
                  <a:lnTo>
                    <a:pt x="58477" y="57650"/>
                  </a:lnTo>
                  <a:lnTo>
                    <a:pt x="53272" y="62246"/>
                  </a:lnTo>
                  <a:lnTo>
                    <a:pt x="49008" y="66897"/>
                  </a:lnTo>
                  <a:lnTo>
                    <a:pt x="45373" y="71585"/>
                  </a:lnTo>
                  <a:lnTo>
                    <a:pt x="42154" y="76299"/>
                  </a:lnTo>
                  <a:lnTo>
                    <a:pt x="38422" y="80234"/>
                  </a:lnTo>
                  <a:lnTo>
                    <a:pt x="34346" y="83652"/>
                  </a:lnTo>
                  <a:lnTo>
                    <a:pt x="30041" y="86724"/>
                  </a:lnTo>
                  <a:lnTo>
                    <a:pt x="26377" y="90360"/>
                  </a:lnTo>
                  <a:lnTo>
                    <a:pt x="23141" y="94371"/>
                  </a:lnTo>
                  <a:lnTo>
                    <a:pt x="20190" y="98633"/>
                  </a:lnTo>
                  <a:lnTo>
                    <a:pt x="17428" y="102268"/>
                  </a:lnTo>
                  <a:lnTo>
                    <a:pt x="14794" y="105484"/>
                  </a:lnTo>
                  <a:lnTo>
                    <a:pt x="12244" y="108423"/>
                  </a:lnTo>
                  <a:lnTo>
                    <a:pt x="9750" y="111176"/>
                  </a:lnTo>
                  <a:lnTo>
                    <a:pt x="1440" y="119935"/>
                  </a:lnTo>
                  <a:lnTo>
                    <a:pt x="960" y="121231"/>
                  </a:lnTo>
                  <a:lnTo>
                    <a:pt x="427" y="124789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673"/>
            <p:cNvSpPr/>
            <p:nvPr/>
          </p:nvSpPr>
          <p:spPr>
            <a:xfrm>
              <a:off x="7915275" y="1471612"/>
              <a:ext cx="121444" cy="7145"/>
            </a:xfrm>
            <a:custGeom>
              <a:avLst/>
              <a:gdLst/>
              <a:ahLst/>
              <a:cxnLst/>
              <a:rect l="0" t="0" r="0" b="0"/>
              <a:pathLst>
                <a:path w="121444" h="7145">
                  <a:moveTo>
                    <a:pt x="0" y="7144"/>
                  </a:moveTo>
                  <a:lnTo>
                    <a:pt x="3792" y="7144"/>
                  </a:lnTo>
                  <a:lnTo>
                    <a:pt x="4909" y="6350"/>
                  </a:lnTo>
                  <a:lnTo>
                    <a:pt x="5653" y="5027"/>
                  </a:lnTo>
                  <a:lnTo>
                    <a:pt x="6151" y="3351"/>
                  </a:lnTo>
                  <a:lnTo>
                    <a:pt x="7275" y="2234"/>
                  </a:lnTo>
                  <a:lnTo>
                    <a:pt x="8818" y="1490"/>
                  </a:lnTo>
                  <a:lnTo>
                    <a:pt x="10642" y="993"/>
                  </a:lnTo>
                  <a:lnTo>
                    <a:pt x="12651" y="662"/>
                  </a:lnTo>
                  <a:lnTo>
                    <a:pt x="14784" y="441"/>
                  </a:lnTo>
                  <a:lnTo>
                    <a:pt x="17000" y="294"/>
                  </a:lnTo>
                  <a:lnTo>
                    <a:pt x="19270" y="196"/>
                  </a:lnTo>
                  <a:lnTo>
                    <a:pt x="23910" y="87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674"/>
            <p:cNvSpPr/>
            <p:nvPr/>
          </p:nvSpPr>
          <p:spPr>
            <a:xfrm>
              <a:off x="7972425" y="1400175"/>
              <a:ext cx="42863" cy="128588"/>
            </a:xfrm>
            <a:custGeom>
              <a:avLst/>
              <a:gdLst/>
              <a:ahLst/>
              <a:cxnLst/>
              <a:rect l="0" t="0" r="0" b="0"/>
              <a:pathLst>
                <a:path w="42863" h="128588">
                  <a:moveTo>
                    <a:pt x="0" y="0"/>
                  </a:moveTo>
                  <a:lnTo>
                    <a:pt x="0" y="9943"/>
                  </a:lnTo>
                  <a:lnTo>
                    <a:pt x="793" y="11391"/>
                  </a:lnTo>
                  <a:lnTo>
                    <a:pt x="2116" y="12356"/>
                  </a:lnTo>
                  <a:lnTo>
                    <a:pt x="3792" y="13000"/>
                  </a:lnTo>
                  <a:lnTo>
                    <a:pt x="4909" y="15016"/>
                  </a:lnTo>
                  <a:lnTo>
                    <a:pt x="5653" y="17948"/>
                  </a:lnTo>
                  <a:lnTo>
                    <a:pt x="6151" y="21490"/>
                  </a:lnTo>
                  <a:lnTo>
                    <a:pt x="7275" y="23852"/>
                  </a:lnTo>
                  <a:lnTo>
                    <a:pt x="8818" y="25426"/>
                  </a:lnTo>
                  <a:lnTo>
                    <a:pt x="10642" y="26476"/>
                  </a:lnTo>
                  <a:lnTo>
                    <a:pt x="11857" y="28763"/>
                  </a:lnTo>
                  <a:lnTo>
                    <a:pt x="12667" y="31875"/>
                  </a:lnTo>
                  <a:lnTo>
                    <a:pt x="13207" y="35537"/>
                  </a:lnTo>
                  <a:lnTo>
                    <a:pt x="13567" y="38773"/>
                  </a:lnTo>
                  <a:lnTo>
                    <a:pt x="13807" y="41723"/>
                  </a:lnTo>
                  <a:lnTo>
                    <a:pt x="13967" y="44484"/>
                  </a:lnTo>
                  <a:lnTo>
                    <a:pt x="14145" y="51785"/>
                  </a:lnTo>
                  <a:lnTo>
                    <a:pt x="14259" y="69407"/>
                  </a:lnTo>
                  <a:lnTo>
                    <a:pt x="15062" y="73259"/>
                  </a:lnTo>
                  <a:lnTo>
                    <a:pt x="16392" y="76620"/>
                  </a:lnTo>
                  <a:lnTo>
                    <a:pt x="18071" y="79655"/>
                  </a:lnTo>
                  <a:lnTo>
                    <a:pt x="19191" y="82472"/>
                  </a:lnTo>
                  <a:lnTo>
                    <a:pt x="19938" y="85144"/>
                  </a:lnTo>
                  <a:lnTo>
                    <a:pt x="20435" y="87719"/>
                  </a:lnTo>
                  <a:lnTo>
                    <a:pt x="20767" y="91023"/>
                  </a:lnTo>
                  <a:lnTo>
                    <a:pt x="20989" y="94813"/>
                  </a:lnTo>
                  <a:lnTo>
                    <a:pt x="21136" y="98927"/>
                  </a:lnTo>
                  <a:lnTo>
                    <a:pt x="22028" y="102464"/>
                  </a:lnTo>
                  <a:lnTo>
                    <a:pt x="23417" y="105615"/>
                  </a:lnTo>
                  <a:lnTo>
                    <a:pt x="27556" y="112584"/>
                  </a:lnTo>
                  <a:lnTo>
                    <a:pt x="28122" y="115654"/>
                  </a:lnTo>
                  <a:lnTo>
                    <a:pt x="28373" y="119664"/>
                  </a:lnTo>
                  <a:lnTo>
                    <a:pt x="28485" y="124092"/>
                  </a:lnTo>
                  <a:lnTo>
                    <a:pt x="29309" y="125590"/>
                  </a:lnTo>
                  <a:lnTo>
                    <a:pt x="30652" y="126589"/>
                  </a:lnTo>
                  <a:lnTo>
                    <a:pt x="34717" y="128192"/>
                  </a:lnTo>
                  <a:lnTo>
                    <a:pt x="35845" y="128324"/>
                  </a:lnTo>
                  <a:lnTo>
                    <a:pt x="37390" y="128412"/>
                  </a:lnTo>
                  <a:lnTo>
                    <a:pt x="42862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675"/>
            <p:cNvSpPr/>
            <p:nvPr/>
          </p:nvSpPr>
          <p:spPr>
            <a:xfrm>
              <a:off x="8072437" y="1393031"/>
              <a:ext cx="35720" cy="157163"/>
            </a:xfrm>
            <a:custGeom>
              <a:avLst/>
              <a:gdLst/>
              <a:ahLst/>
              <a:cxnLst/>
              <a:rect l="0" t="0" r="0" b="0"/>
              <a:pathLst>
                <a:path w="35720" h="157163">
                  <a:moveTo>
                    <a:pt x="0" y="0"/>
                  </a:moveTo>
                  <a:lnTo>
                    <a:pt x="0" y="6849"/>
                  </a:lnTo>
                  <a:lnTo>
                    <a:pt x="794" y="7741"/>
                  </a:lnTo>
                  <a:lnTo>
                    <a:pt x="3793" y="10849"/>
                  </a:lnTo>
                  <a:lnTo>
                    <a:pt x="4910" y="13582"/>
                  </a:lnTo>
                  <a:lnTo>
                    <a:pt x="5654" y="16992"/>
                  </a:lnTo>
                  <a:lnTo>
                    <a:pt x="6152" y="20853"/>
                  </a:lnTo>
                  <a:lnTo>
                    <a:pt x="6482" y="24221"/>
                  </a:lnTo>
                  <a:lnTo>
                    <a:pt x="6703" y="27260"/>
                  </a:lnTo>
                  <a:lnTo>
                    <a:pt x="6850" y="30079"/>
                  </a:lnTo>
                  <a:lnTo>
                    <a:pt x="7013" y="35329"/>
                  </a:lnTo>
                  <a:lnTo>
                    <a:pt x="7057" y="37840"/>
                  </a:lnTo>
                  <a:lnTo>
                    <a:pt x="7880" y="41102"/>
                  </a:lnTo>
                  <a:lnTo>
                    <a:pt x="9222" y="44863"/>
                  </a:lnTo>
                  <a:lnTo>
                    <a:pt x="10910" y="48959"/>
                  </a:lnTo>
                  <a:lnTo>
                    <a:pt x="12036" y="53277"/>
                  </a:lnTo>
                  <a:lnTo>
                    <a:pt x="12787" y="57743"/>
                  </a:lnTo>
                  <a:lnTo>
                    <a:pt x="13288" y="62308"/>
                  </a:lnTo>
                  <a:lnTo>
                    <a:pt x="14414" y="66938"/>
                  </a:lnTo>
                  <a:lnTo>
                    <a:pt x="15960" y="71613"/>
                  </a:lnTo>
                  <a:lnTo>
                    <a:pt x="17783" y="76317"/>
                  </a:lnTo>
                  <a:lnTo>
                    <a:pt x="18999" y="80247"/>
                  </a:lnTo>
                  <a:lnTo>
                    <a:pt x="19810" y="83660"/>
                  </a:lnTo>
                  <a:lnTo>
                    <a:pt x="20351" y="86730"/>
                  </a:lnTo>
                  <a:lnTo>
                    <a:pt x="21504" y="90363"/>
                  </a:lnTo>
                  <a:lnTo>
                    <a:pt x="23068" y="94373"/>
                  </a:lnTo>
                  <a:lnTo>
                    <a:pt x="24904" y="98634"/>
                  </a:lnTo>
                  <a:lnTo>
                    <a:pt x="26127" y="102269"/>
                  </a:lnTo>
                  <a:lnTo>
                    <a:pt x="26943" y="105485"/>
                  </a:lnTo>
                  <a:lnTo>
                    <a:pt x="27487" y="108423"/>
                  </a:lnTo>
                  <a:lnTo>
                    <a:pt x="27849" y="111970"/>
                  </a:lnTo>
                  <a:lnTo>
                    <a:pt x="28092" y="115921"/>
                  </a:lnTo>
                  <a:lnTo>
                    <a:pt x="28253" y="120143"/>
                  </a:lnTo>
                  <a:lnTo>
                    <a:pt x="29154" y="123752"/>
                  </a:lnTo>
                  <a:lnTo>
                    <a:pt x="30549" y="126951"/>
                  </a:lnTo>
                  <a:lnTo>
                    <a:pt x="32272" y="129878"/>
                  </a:lnTo>
                  <a:lnTo>
                    <a:pt x="33421" y="132623"/>
                  </a:lnTo>
                  <a:lnTo>
                    <a:pt x="34186" y="135246"/>
                  </a:lnTo>
                  <a:lnTo>
                    <a:pt x="35416" y="141368"/>
                  </a:lnTo>
                  <a:lnTo>
                    <a:pt x="35630" y="146221"/>
                  </a:lnTo>
                  <a:lnTo>
                    <a:pt x="35713" y="150590"/>
                  </a:lnTo>
                  <a:lnTo>
                    <a:pt x="35719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676"/>
            <p:cNvSpPr/>
            <p:nvPr/>
          </p:nvSpPr>
          <p:spPr>
            <a:xfrm>
              <a:off x="8129587" y="1314450"/>
              <a:ext cx="121312" cy="249934"/>
            </a:xfrm>
            <a:custGeom>
              <a:avLst/>
              <a:gdLst/>
              <a:ahLst/>
              <a:cxnLst/>
              <a:rect l="0" t="0" r="0" b="0"/>
              <a:pathLst>
                <a:path w="121312" h="249934">
                  <a:moveTo>
                    <a:pt x="0" y="0"/>
                  </a:moveTo>
                  <a:lnTo>
                    <a:pt x="3793" y="0"/>
                  </a:lnTo>
                  <a:lnTo>
                    <a:pt x="5704" y="793"/>
                  </a:lnTo>
                  <a:lnTo>
                    <a:pt x="7771" y="2116"/>
                  </a:lnTo>
                  <a:lnTo>
                    <a:pt x="9943" y="3792"/>
                  </a:lnTo>
                  <a:lnTo>
                    <a:pt x="12978" y="4909"/>
                  </a:lnTo>
                  <a:lnTo>
                    <a:pt x="16590" y="5654"/>
                  </a:lnTo>
                  <a:lnTo>
                    <a:pt x="20585" y="6150"/>
                  </a:lnTo>
                  <a:lnTo>
                    <a:pt x="24836" y="7275"/>
                  </a:lnTo>
                  <a:lnTo>
                    <a:pt x="29257" y="8819"/>
                  </a:lnTo>
                  <a:lnTo>
                    <a:pt x="33793" y="10641"/>
                  </a:lnTo>
                  <a:lnTo>
                    <a:pt x="38403" y="12650"/>
                  </a:lnTo>
                  <a:lnTo>
                    <a:pt x="47760" y="16999"/>
                  </a:lnTo>
                  <a:lnTo>
                    <a:pt x="61952" y="23910"/>
                  </a:lnTo>
                  <a:lnTo>
                    <a:pt x="66701" y="27052"/>
                  </a:lnTo>
                  <a:lnTo>
                    <a:pt x="71455" y="30735"/>
                  </a:lnTo>
                  <a:lnTo>
                    <a:pt x="76212" y="34777"/>
                  </a:lnTo>
                  <a:lnTo>
                    <a:pt x="80177" y="39060"/>
                  </a:lnTo>
                  <a:lnTo>
                    <a:pt x="83614" y="43502"/>
                  </a:lnTo>
                  <a:lnTo>
                    <a:pt x="86699" y="48051"/>
                  </a:lnTo>
                  <a:lnTo>
                    <a:pt x="90343" y="51878"/>
                  </a:lnTo>
                  <a:lnTo>
                    <a:pt x="94360" y="55222"/>
                  </a:lnTo>
                  <a:lnTo>
                    <a:pt x="98626" y="58246"/>
                  </a:lnTo>
                  <a:lnTo>
                    <a:pt x="102264" y="61849"/>
                  </a:lnTo>
                  <a:lnTo>
                    <a:pt x="105482" y="65839"/>
                  </a:lnTo>
                  <a:lnTo>
                    <a:pt x="108421" y="70086"/>
                  </a:lnTo>
                  <a:lnTo>
                    <a:pt x="111175" y="74505"/>
                  </a:lnTo>
                  <a:lnTo>
                    <a:pt x="113804" y="79039"/>
                  </a:lnTo>
                  <a:lnTo>
                    <a:pt x="116350" y="83649"/>
                  </a:lnTo>
                  <a:lnTo>
                    <a:pt x="118048" y="88309"/>
                  </a:lnTo>
                  <a:lnTo>
                    <a:pt x="119180" y="93004"/>
                  </a:lnTo>
                  <a:lnTo>
                    <a:pt x="119935" y="97721"/>
                  </a:lnTo>
                  <a:lnTo>
                    <a:pt x="120438" y="103247"/>
                  </a:lnTo>
                  <a:lnTo>
                    <a:pt x="120773" y="109313"/>
                  </a:lnTo>
                  <a:lnTo>
                    <a:pt x="121145" y="121608"/>
                  </a:lnTo>
                  <a:lnTo>
                    <a:pt x="121311" y="132364"/>
                  </a:lnTo>
                  <a:lnTo>
                    <a:pt x="120562" y="137455"/>
                  </a:lnTo>
                  <a:lnTo>
                    <a:pt x="119268" y="142437"/>
                  </a:lnTo>
                  <a:lnTo>
                    <a:pt x="117613" y="147345"/>
                  </a:lnTo>
                  <a:lnTo>
                    <a:pt x="115715" y="152205"/>
                  </a:lnTo>
                  <a:lnTo>
                    <a:pt x="113656" y="157032"/>
                  </a:lnTo>
                  <a:lnTo>
                    <a:pt x="111489" y="161838"/>
                  </a:lnTo>
                  <a:lnTo>
                    <a:pt x="109251" y="165836"/>
                  </a:lnTo>
                  <a:lnTo>
                    <a:pt x="106966" y="169294"/>
                  </a:lnTo>
                  <a:lnTo>
                    <a:pt x="104648" y="172394"/>
                  </a:lnTo>
                  <a:lnTo>
                    <a:pt x="102309" y="176048"/>
                  </a:lnTo>
                  <a:lnTo>
                    <a:pt x="99956" y="180071"/>
                  </a:lnTo>
                  <a:lnTo>
                    <a:pt x="97593" y="184341"/>
                  </a:lnTo>
                  <a:lnTo>
                    <a:pt x="96019" y="188775"/>
                  </a:lnTo>
                  <a:lnTo>
                    <a:pt x="94969" y="193319"/>
                  </a:lnTo>
                  <a:lnTo>
                    <a:pt x="94269" y="197935"/>
                  </a:lnTo>
                  <a:lnTo>
                    <a:pt x="93008" y="202600"/>
                  </a:lnTo>
                  <a:lnTo>
                    <a:pt x="91374" y="207298"/>
                  </a:lnTo>
                  <a:lnTo>
                    <a:pt x="89491" y="212017"/>
                  </a:lnTo>
                  <a:lnTo>
                    <a:pt x="87442" y="215957"/>
                  </a:lnTo>
                  <a:lnTo>
                    <a:pt x="85282" y="219378"/>
                  </a:lnTo>
                  <a:lnTo>
                    <a:pt x="83048" y="222452"/>
                  </a:lnTo>
                  <a:lnTo>
                    <a:pt x="80766" y="224501"/>
                  </a:lnTo>
                  <a:lnTo>
                    <a:pt x="78450" y="225867"/>
                  </a:lnTo>
                  <a:lnTo>
                    <a:pt x="76112" y="226778"/>
                  </a:lnTo>
                  <a:lnTo>
                    <a:pt x="74554" y="228179"/>
                  </a:lnTo>
                  <a:lnTo>
                    <a:pt x="73516" y="229907"/>
                  </a:lnTo>
                  <a:lnTo>
                    <a:pt x="72823" y="231852"/>
                  </a:lnTo>
                  <a:lnTo>
                    <a:pt x="70774" y="233943"/>
                  </a:lnTo>
                  <a:lnTo>
                    <a:pt x="67821" y="236131"/>
                  </a:lnTo>
                  <a:lnTo>
                    <a:pt x="59258" y="241552"/>
                  </a:lnTo>
                  <a:lnTo>
                    <a:pt x="55970" y="244411"/>
                  </a:lnTo>
                  <a:lnTo>
                    <a:pt x="50110" y="249933"/>
                  </a:lnTo>
                  <a:lnTo>
                    <a:pt x="50036" y="246210"/>
                  </a:lnTo>
                  <a:lnTo>
                    <a:pt x="50821" y="245102"/>
                  </a:lnTo>
                  <a:lnTo>
                    <a:pt x="52136" y="244364"/>
                  </a:lnTo>
                  <a:lnTo>
                    <a:pt x="56160" y="243179"/>
                  </a:lnTo>
                  <a:lnTo>
                    <a:pt x="58827" y="240900"/>
                  </a:lnTo>
                  <a:lnTo>
                    <a:pt x="64294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677"/>
            <p:cNvSpPr/>
            <p:nvPr/>
          </p:nvSpPr>
          <p:spPr>
            <a:xfrm>
              <a:off x="8379618" y="1428750"/>
              <a:ext cx="135733" cy="7144"/>
            </a:xfrm>
            <a:custGeom>
              <a:avLst/>
              <a:gdLst/>
              <a:ahLst/>
              <a:cxnLst/>
              <a:rect l="0" t="0" r="0" b="0"/>
              <a:pathLst>
                <a:path w="135733" h="7144">
                  <a:moveTo>
                    <a:pt x="0" y="0"/>
                  </a:moveTo>
                  <a:lnTo>
                    <a:pt x="116261" y="0"/>
                  </a:lnTo>
                  <a:lnTo>
                    <a:pt x="119576" y="793"/>
                  </a:lnTo>
                  <a:lnTo>
                    <a:pt x="123374" y="2116"/>
                  </a:lnTo>
                  <a:lnTo>
                    <a:pt x="135732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678"/>
            <p:cNvSpPr/>
            <p:nvPr/>
          </p:nvSpPr>
          <p:spPr>
            <a:xfrm>
              <a:off x="8579643" y="1350171"/>
              <a:ext cx="163462" cy="171448"/>
            </a:xfrm>
            <a:custGeom>
              <a:avLst/>
              <a:gdLst/>
              <a:ahLst/>
              <a:cxnLst/>
              <a:rect l="0" t="0" r="0" b="0"/>
              <a:pathLst>
                <a:path w="163462" h="171448">
                  <a:moveTo>
                    <a:pt x="7144" y="7141"/>
                  </a:moveTo>
                  <a:lnTo>
                    <a:pt x="17087" y="7141"/>
                  </a:lnTo>
                  <a:lnTo>
                    <a:pt x="18536" y="6347"/>
                  </a:lnTo>
                  <a:lnTo>
                    <a:pt x="19501" y="5024"/>
                  </a:lnTo>
                  <a:lnTo>
                    <a:pt x="20145" y="3349"/>
                  </a:lnTo>
                  <a:lnTo>
                    <a:pt x="22160" y="2232"/>
                  </a:lnTo>
                  <a:lnTo>
                    <a:pt x="25093" y="1487"/>
                  </a:lnTo>
                  <a:lnTo>
                    <a:pt x="28634" y="990"/>
                  </a:lnTo>
                  <a:lnTo>
                    <a:pt x="32584" y="659"/>
                  </a:lnTo>
                  <a:lnTo>
                    <a:pt x="36804" y="439"/>
                  </a:lnTo>
                  <a:lnTo>
                    <a:pt x="45725" y="193"/>
                  </a:lnTo>
                  <a:lnTo>
                    <a:pt x="103788" y="0"/>
                  </a:lnTo>
                  <a:lnTo>
                    <a:pt x="108880" y="793"/>
                  </a:lnTo>
                  <a:lnTo>
                    <a:pt x="113862" y="2115"/>
                  </a:lnTo>
                  <a:lnTo>
                    <a:pt x="118771" y="3790"/>
                  </a:lnTo>
                  <a:lnTo>
                    <a:pt x="122043" y="5701"/>
                  </a:lnTo>
                  <a:lnTo>
                    <a:pt x="124225" y="7768"/>
                  </a:lnTo>
                  <a:lnTo>
                    <a:pt x="127726" y="12998"/>
                  </a:lnTo>
                  <a:lnTo>
                    <a:pt x="127220" y="14220"/>
                  </a:lnTo>
                  <a:lnTo>
                    <a:pt x="124540" y="17696"/>
                  </a:lnTo>
                  <a:lnTo>
                    <a:pt x="120704" y="21886"/>
                  </a:lnTo>
                  <a:lnTo>
                    <a:pt x="118569" y="24115"/>
                  </a:lnTo>
                  <a:lnTo>
                    <a:pt x="115558" y="26394"/>
                  </a:lnTo>
                  <a:lnTo>
                    <a:pt x="111964" y="28708"/>
                  </a:lnTo>
                  <a:lnTo>
                    <a:pt x="107980" y="31044"/>
                  </a:lnTo>
                  <a:lnTo>
                    <a:pt x="103737" y="34189"/>
                  </a:lnTo>
                  <a:lnTo>
                    <a:pt x="99321" y="37873"/>
                  </a:lnTo>
                  <a:lnTo>
                    <a:pt x="94789" y="41916"/>
                  </a:lnTo>
                  <a:lnTo>
                    <a:pt x="89386" y="45406"/>
                  </a:lnTo>
                  <a:lnTo>
                    <a:pt x="83404" y="48526"/>
                  </a:lnTo>
                  <a:lnTo>
                    <a:pt x="77034" y="51400"/>
                  </a:lnTo>
                  <a:lnTo>
                    <a:pt x="71994" y="53316"/>
                  </a:lnTo>
                  <a:lnTo>
                    <a:pt x="67840" y="54593"/>
                  </a:lnTo>
                  <a:lnTo>
                    <a:pt x="64277" y="55444"/>
                  </a:lnTo>
                  <a:lnTo>
                    <a:pt x="61107" y="56806"/>
                  </a:lnTo>
                  <a:lnTo>
                    <a:pt x="58201" y="58507"/>
                  </a:lnTo>
                  <a:lnTo>
                    <a:pt x="55469" y="60435"/>
                  </a:lnTo>
                  <a:lnTo>
                    <a:pt x="52854" y="61720"/>
                  </a:lnTo>
                  <a:lnTo>
                    <a:pt x="47833" y="63149"/>
                  </a:lnTo>
                  <a:lnTo>
                    <a:pt x="42955" y="63783"/>
                  </a:lnTo>
                  <a:lnTo>
                    <a:pt x="40544" y="63953"/>
                  </a:lnTo>
                  <a:lnTo>
                    <a:pt x="38935" y="64859"/>
                  </a:lnTo>
                  <a:lnTo>
                    <a:pt x="37863" y="66257"/>
                  </a:lnTo>
                  <a:lnTo>
                    <a:pt x="37148" y="67983"/>
                  </a:lnTo>
                  <a:lnTo>
                    <a:pt x="37465" y="69134"/>
                  </a:lnTo>
                  <a:lnTo>
                    <a:pt x="38471" y="69901"/>
                  </a:lnTo>
                  <a:lnTo>
                    <a:pt x="41705" y="70753"/>
                  </a:lnTo>
                  <a:lnTo>
                    <a:pt x="45787" y="71132"/>
                  </a:lnTo>
                  <a:lnTo>
                    <a:pt x="48781" y="71233"/>
                  </a:lnTo>
                  <a:lnTo>
                    <a:pt x="60580" y="71375"/>
                  </a:lnTo>
                  <a:lnTo>
                    <a:pt x="69522" y="71408"/>
                  </a:lnTo>
                  <a:lnTo>
                    <a:pt x="74924" y="72211"/>
                  </a:lnTo>
                  <a:lnTo>
                    <a:pt x="80905" y="73540"/>
                  </a:lnTo>
                  <a:lnTo>
                    <a:pt x="87275" y="75219"/>
                  </a:lnTo>
                  <a:lnTo>
                    <a:pt x="93901" y="76339"/>
                  </a:lnTo>
                  <a:lnTo>
                    <a:pt x="100702" y="77085"/>
                  </a:lnTo>
                  <a:lnTo>
                    <a:pt x="107615" y="77583"/>
                  </a:lnTo>
                  <a:lnTo>
                    <a:pt x="113813" y="77915"/>
                  </a:lnTo>
                  <a:lnTo>
                    <a:pt x="124931" y="78284"/>
                  </a:lnTo>
                  <a:lnTo>
                    <a:pt x="130119" y="79176"/>
                  </a:lnTo>
                  <a:lnTo>
                    <a:pt x="135165" y="80564"/>
                  </a:lnTo>
                  <a:lnTo>
                    <a:pt x="140116" y="82284"/>
                  </a:lnTo>
                  <a:lnTo>
                    <a:pt x="145005" y="84224"/>
                  </a:lnTo>
                  <a:lnTo>
                    <a:pt x="149852" y="86311"/>
                  </a:lnTo>
                  <a:lnTo>
                    <a:pt x="154670" y="88496"/>
                  </a:lnTo>
                  <a:lnTo>
                    <a:pt x="157882" y="90746"/>
                  </a:lnTo>
                  <a:lnTo>
                    <a:pt x="160023" y="93040"/>
                  </a:lnTo>
                  <a:lnTo>
                    <a:pt x="161451" y="95364"/>
                  </a:lnTo>
                  <a:lnTo>
                    <a:pt x="162403" y="98500"/>
                  </a:lnTo>
                  <a:lnTo>
                    <a:pt x="163038" y="102178"/>
                  </a:lnTo>
                  <a:lnTo>
                    <a:pt x="163461" y="106218"/>
                  </a:lnTo>
                  <a:lnTo>
                    <a:pt x="162948" y="109705"/>
                  </a:lnTo>
                  <a:lnTo>
                    <a:pt x="161814" y="112823"/>
                  </a:lnTo>
                  <a:lnTo>
                    <a:pt x="160263" y="115696"/>
                  </a:lnTo>
                  <a:lnTo>
                    <a:pt x="157643" y="118405"/>
                  </a:lnTo>
                  <a:lnTo>
                    <a:pt x="154308" y="121004"/>
                  </a:lnTo>
                  <a:lnTo>
                    <a:pt x="150496" y="123531"/>
                  </a:lnTo>
                  <a:lnTo>
                    <a:pt x="147163" y="126009"/>
                  </a:lnTo>
                  <a:lnTo>
                    <a:pt x="144146" y="128455"/>
                  </a:lnTo>
                  <a:lnTo>
                    <a:pt x="141341" y="130880"/>
                  </a:lnTo>
                  <a:lnTo>
                    <a:pt x="137883" y="133290"/>
                  </a:lnTo>
                  <a:lnTo>
                    <a:pt x="133992" y="135690"/>
                  </a:lnTo>
                  <a:lnTo>
                    <a:pt x="129809" y="138084"/>
                  </a:lnTo>
                  <a:lnTo>
                    <a:pt x="120929" y="142861"/>
                  </a:lnTo>
                  <a:lnTo>
                    <a:pt x="116338" y="145246"/>
                  </a:lnTo>
                  <a:lnTo>
                    <a:pt x="111690" y="146836"/>
                  </a:lnTo>
                  <a:lnTo>
                    <a:pt x="107004" y="147896"/>
                  </a:lnTo>
                  <a:lnTo>
                    <a:pt x="102292" y="148603"/>
                  </a:lnTo>
                  <a:lnTo>
                    <a:pt x="96770" y="149868"/>
                  </a:lnTo>
                  <a:lnTo>
                    <a:pt x="90707" y="151505"/>
                  </a:lnTo>
                  <a:lnTo>
                    <a:pt x="84283" y="153390"/>
                  </a:lnTo>
                  <a:lnTo>
                    <a:pt x="78414" y="155440"/>
                  </a:lnTo>
                  <a:lnTo>
                    <a:pt x="72914" y="157601"/>
                  </a:lnTo>
                  <a:lnTo>
                    <a:pt x="67659" y="159835"/>
                  </a:lnTo>
                  <a:lnTo>
                    <a:pt x="61775" y="161325"/>
                  </a:lnTo>
                  <a:lnTo>
                    <a:pt x="55471" y="162318"/>
                  </a:lnTo>
                  <a:lnTo>
                    <a:pt x="48888" y="162980"/>
                  </a:lnTo>
                  <a:lnTo>
                    <a:pt x="42911" y="163421"/>
                  </a:lnTo>
                  <a:lnTo>
                    <a:pt x="37338" y="163715"/>
                  </a:lnTo>
                  <a:lnTo>
                    <a:pt x="32036" y="163911"/>
                  </a:lnTo>
                  <a:lnTo>
                    <a:pt x="26120" y="164836"/>
                  </a:lnTo>
                  <a:lnTo>
                    <a:pt x="19794" y="166246"/>
                  </a:lnTo>
                  <a:lnTo>
                    <a:pt x="0" y="1714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679"/>
            <p:cNvSpPr/>
            <p:nvPr/>
          </p:nvSpPr>
          <p:spPr>
            <a:xfrm>
              <a:off x="6336506" y="1786260"/>
              <a:ext cx="235745" cy="192559"/>
            </a:xfrm>
            <a:custGeom>
              <a:avLst/>
              <a:gdLst/>
              <a:ahLst/>
              <a:cxnLst/>
              <a:rect l="0" t="0" r="0" b="0"/>
              <a:pathLst>
                <a:path w="235745" h="192559">
                  <a:moveTo>
                    <a:pt x="0" y="35396"/>
                  </a:moveTo>
                  <a:lnTo>
                    <a:pt x="3792" y="35396"/>
                  </a:lnTo>
                  <a:lnTo>
                    <a:pt x="5703" y="34602"/>
                  </a:lnTo>
                  <a:lnTo>
                    <a:pt x="12185" y="30486"/>
                  </a:lnTo>
                  <a:lnTo>
                    <a:pt x="19132" y="28120"/>
                  </a:lnTo>
                  <a:lnTo>
                    <a:pt x="23849" y="24754"/>
                  </a:lnTo>
                  <a:lnTo>
                    <a:pt x="30708" y="20612"/>
                  </a:lnTo>
                  <a:lnTo>
                    <a:pt x="34759" y="18396"/>
                  </a:lnTo>
                  <a:lnTo>
                    <a:pt x="41377" y="15934"/>
                  </a:lnTo>
                  <a:lnTo>
                    <a:pt x="47759" y="14046"/>
                  </a:lnTo>
                  <a:lnTo>
                    <a:pt x="51683" y="12431"/>
                  </a:lnTo>
                  <a:lnTo>
                    <a:pt x="55887" y="10561"/>
                  </a:lnTo>
                  <a:lnTo>
                    <a:pt x="60276" y="9314"/>
                  </a:lnTo>
                  <a:lnTo>
                    <a:pt x="64790" y="8483"/>
                  </a:lnTo>
                  <a:lnTo>
                    <a:pt x="69387" y="7929"/>
                  </a:lnTo>
                  <a:lnTo>
                    <a:pt x="74039" y="6766"/>
                  </a:lnTo>
                  <a:lnTo>
                    <a:pt x="78728" y="5197"/>
                  </a:lnTo>
                  <a:lnTo>
                    <a:pt x="83442" y="3357"/>
                  </a:lnTo>
                  <a:lnTo>
                    <a:pt x="88172" y="2130"/>
                  </a:lnTo>
                  <a:lnTo>
                    <a:pt x="92912" y="1313"/>
                  </a:lnTo>
                  <a:lnTo>
                    <a:pt x="97660" y="767"/>
                  </a:lnTo>
                  <a:lnTo>
                    <a:pt x="102413" y="404"/>
                  </a:lnTo>
                  <a:lnTo>
                    <a:pt x="107169" y="161"/>
                  </a:lnTo>
                  <a:lnTo>
                    <a:pt x="111927" y="0"/>
                  </a:lnTo>
                  <a:lnTo>
                    <a:pt x="115893" y="686"/>
                  </a:lnTo>
                  <a:lnTo>
                    <a:pt x="122416" y="3565"/>
                  </a:lnTo>
                  <a:lnTo>
                    <a:pt x="126061" y="4650"/>
                  </a:lnTo>
                  <a:lnTo>
                    <a:pt x="130078" y="5374"/>
                  </a:lnTo>
                  <a:lnTo>
                    <a:pt x="134343" y="5856"/>
                  </a:lnTo>
                  <a:lnTo>
                    <a:pt x="137981" y="6971"/>
                  </a:lnTo>
                  <a:lnTo>
                    <a:pt x="144139" y="10327"/>
                  </a:lnTo>
                  <a:lnTo>
                    <a:pt x="146893" y="13127"/>
                  </a:lnTo>
                  <a:lnTo>
                    <a:pt x="149522" y="16581"/>
                  </a:lnTo>
                  <a:lnTo>
                    <a:pt x="152069" y="20471"/>
                  </a:lnTo>
                  <a:lnTo>
                    <a:pt x="154560" y="23859"/>
                  </a:lnTo>
                  <a:lnTo>
                    <a:pt x="159446" y="29739"/>
                  </a:lnTo>
                  <a:lnTo>
                    <a:pt x="161066" y="33212"/>
                  </a:lnTo>
                  <a:lnTo>
                    <a:pt x="162146" y="37115"/>
                  </a:lnTo>
                  <a:lnTo>
                    <a:pt x="162866" y="41304"/>
                  </a:lnTo>
                  <a:lnTo>
                    <a:pt x="163346" y="45685"/>
                  </a:lnTo>
                  <a:lnTo>
                    <a:pt x="163666" y="50193"/>
                  </a:lnTo>
                  <a:lnTo>
                    <a:pt x="163880" y="54785"/>
                  </a:lnTo>
                  <a:lnTo>
                    <a:pt x="164116" y="66238"/>
                  </a:lnTo>
                  <a:lnTo>
                    <a:pt x="164180" y="72626"/>
                  </a:lnTo>
                  <a:lnTo>
                    <a:pt x="163428" y="78472"/>
                  </a:lnTo>
                  <a:lnTo>
                    <a:pt x="162133" y="83957"/>
                  </a:lnTo>
                  <a:lnTo>
                    <a:pt x="160476" y="89201"/>
                  </a:lnTo>
                  <a:lnTo>
                    <a:pt x="158578" y="94285"/>
                  </a:lnTo>
                  <a:lnTo>
                    <a:pt x="156519" y="99262"/>
                  </a:lnTo>
                  <a:lnTo>
                    <a:pt x="154352" y="104167"/>
                  </a:lnTo>
                  <a:lnTo>
                    <a:pt x="149828" y="113850"/>
                  </a:lnTo>
                  <a:lnTo>
                    <a:pt x="147510" y="118655"/>
                  </a:lnTo>
                  <a:lnTo>
                    <a:pt x="144378" y="123446"/>
                  </a:lnTo>
                  <a:lnTo>
                    <a:pt x="140702" y="128227"/>
                  </a:lnTo>
                  <a:lnTo>
                    <a:pt x="136664" y="133002"/>
                  </a:lnTo>
                  <a:lnTo>
                    <a:pt x="133178" y="137773"/>
                  </a:lnTo>
                  <a:lnTo>
                    <a:pt x="130060" y="142541"/>
                  </a:lnTo>
                  <a:lnTo>
                    <a:pt x="127188" y="147307"/>
                  </a:lnTo>
                  <a:lnTo>
                    <a:pt x="123686" y="152072"/>
                  </a:lnTo>
                  <a:lnTo>
                    <a:pt x="119763" y="156836"/>
                  </a:lnTo>
                  <a:lnTo>
                    <a:pt x="115561" y="161600"/>
                  </a:lnTo>
                  <a:lnTo>
                    <a:pt x="111172" y="165569"/>
                  </a:lnTo>
                  <a:lnTo>
                    <a:pt x="106658" y="169009"/>
                  </a:lnTo>
                  <a:lnTo>
                    <a:pt x="102062" y="172097"/>
                  </a:lnTo>
                  <a:lnTo>
                    <a:pt x="94838" y="177643"/>
                  </a:lnTo>
                  <a:lnTo>
                    <a:pt x="88187" y="182754"/>
                  </a:lnTo>
                  <a:lnTo>
                    <a:pt x="84192" y="185228"/>
                  </a:lnTo>
                  <a:lnTo>
                    <a:pt x="79940" y="187672"/>
                  </a:lnTo>
                  <a:lnTo>
                    <a:pt x="73100" y="190387"/>
                  </a:lnTo>
                  <a:lnTo>
                    <a:pt x="67413" y="191593"/>
                  </a:lnTo>
                  <a:lnTo>
                    <a:pt x="62241" y="192129"/>
                  </a:lnTo>
                  <a:lnTo>
                    <a:pt x="57296" y="192368"/>
                  </a:lnTo>
                  <a:lnTo>
                    <a:pt x="50049" y="192502"/>
                  </a:lnTo>
                  <a:lnTo>
                    <a:pt x="47654" y="192521"/>
                  </a:lnTo>
                  <a:lnTo>
                    <a:pt x="45263" y="191739"/>
                  </a:lnTo>
                  <a:lnTo>
                    <a:pt x="40490" y="188755"/>
                  </a:lnTo>
                  <a:lnTo>
                    <a:pt x="35722" y="184783"/>
                  </a:lnTo>
                  <a:lnTo>
                    <a:pt x="29987" y="179557"/>
                  </a:lnTo>
                  <a:lnTo>
                    <a:pt x="29516" y="178334"/>
                  </a:lnTo>
                  <a:lnTo>
                    <a:pt x="28993" y="174860"/>
                  </a:lnTo>
                  <a:lnTo>
                    <a:pt x="29648" y="172822"/>
                  </a:lnTo>
                  <a:lnTo>
                    <a:pt x="32491" y="168441"/>
                  </a:lnTo>
                  <a:lnTo>
                    <a:pt x="34284" y="163848"/>
                  </a:lnTo>
                  <a:lnTo>
                    <a:pt x="34762" y="161512"/>
                  </a:lnTo>
                  <a:lnTo>
                    <a:pt x="36668" y="159160"/>
                  </a:lnTo>
                  <a:lnTo>
                    <a:pt x="43020" y="154432"/>
                  </a:lnTo>
                  <a:lnTo>
                    <a:pt x="49018" y="149684"/>
                  </a:lnTo>
                  <a:lnTo>
                    <a:pt x="55123" y="144928"/>
                  </a:lnTo>
                  <a:lnTo>
                    <a:pt x="58974" y="142549"/>
                  </a:lnTo>
                  <a:lnTo>
                    <a:pt x="63128" y="140168"/>
                  </a:lnTo>
                  <a:lnTo>
                    <a:pt x="71978" y="135407"/>
                  </a:lnTo>
                  <a:lnTo>
                    <a:pt x="76560" y="133026"/>
                  </a:lnTo>
                  <a:lnTo>
                    <a:pt x="83768" y="130381"/>
                  </a:lnTo>
                  <a:lnTo>
                    <a:pt x="90412" y="128411"/>
                  </a:lnTo>
                  <a:lnTo>
                    <a:pt x="94406" y="126775"/>
                  </a:lnTo>
                  <a:lnTo>
                    <a:pt x="98656" y="124890"/>
                  </a:lnTo>
                  <a:lnTo>
                    <a:pt x="103871" y="123634"/>
                  </a:lnTo>
                  <a:lnTo>
                    <a:pt x="109728" y="122796"/>
                  </a:lnTo>
                  <a:lnTo>
                    <a:pt x="120999" y="121865"/>
                  </a:lnTo>
                  <a:lnTo>
                    <a:pt x="128654" y="121452"/>
                  </a:lnTo>
                  <a:lnTo>
                    <a:pt x="132601" y="122135"/>
                  </a:lnTo>
                  <a:lnTo>
                    <a:pt x="136819" y="123385"/>
                  </a:lnTo>
                  <a:lnTo>
                    <a:pt x="141219" y="125011"/>
                  </a:lnTo>
                  <a:lnTo>
                    <a:pt x="145740" y="126890"/>
                  </a:lnTo>
                  <a:lnTo>
                    <a:pt x="150341" y="128935"/>
                  </a:lnTo>
                  <a:lnTo>
                    <a:pt x="159687" y="133325"/>
                  </a:lnTo>
                  <a:lnTo>
                    <a:pt x="169132" y="137922"/>
                  </a:lnTo>
                  <a:lnTo>
                    <a:pt x="173080" y="140259"/>
                  </a:lnTo>
                  <a:lnTo>
                    <a:pt x="179583" y="144973"/>
                  </a:lnTo>
                  <a:lnTo>
                    <a:pt x="183222" y="148134"/>
                  </a:lnTo>
                  <a:lnTo>
                    <a:pt x="187236" y="151830"/>
                  </a:lnTo>
                  <a:lnTo>
                    <a:pt x="191499" y="155881"/>
                  </a:lnTo>
                  <a:lnTo>
                    <a:pt x="194341" y="159376"/>
                  </a:lnTo>
                  <a:lnTo>
                    <a:pt x="197499" y="165375"/>
                  </a:lnTo>
                  <a:lnTo>
                    <a:pt x="199928" y="168086"/>
                  </a:lnTo>
                  <a:lnTo>
                    <a:pt x="206861" y="173215"/>
                  </a:lnTo>
                  <a:lnTo>
                    <a:pt x="213118" y="176024"/>
                  </a:lnTo>
                  <a:lnTo>
                    <a:pt x="215897" y="176773"/>
                  </a:lnTo>
                  <a:lnTo>
                    <a:pt x="217750" y="178066"/>
                  </a:lnTo>
                  <a:lnTo>
                    <a:pt x="218985" y="179722"/>
                  </a:lnTo>
                  <a:lnTo>
                    <a:pt x="219809" y="181619"/>
                  </a:lnTo>
                  <a:lnTo>
                    <a:pt x="222840" y="185844"/>
                  </a:lnTo>
                  <a:lnTo>
                    <a:pt x="224760" y="188082"/>
                  </a:lnTo>
                  <a:lnTo>
                    <a:pt x="226834" y="189574"/>
                  </a:lnTo>
                  <a:lnTo>
                    <a:pt x="233748" y="191969"/>
                  </a:lnTo>
                  <a:lnTo>
                    <a:pt x="235744" y="1925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680"/>
            <p:cNvSpPr/>
            <p:nvPr/>
          </p:nvSpPr>
          <p:spPr>
            <a:xfrm>
              <a:off x="6636543" y="1821656"/>
              <a:ext cx="142876" cy="142876"/>
            </a:xfrm>
            <a:custGeom>
              <a:avLst/>
              <a:gdLst/>
              <a:ahLst/>
              <a:cxnLst/>
              <a:rect l="0" t="0" r="0" b="0"/>
              <a:pathLst>
                <a:path w="142876" h="142876">
                  <a:moveTo>
                    <a:pt x="0" y="0"/>
                  </a:moveTo>
                  <a:lnTo>
                    <a:pt x="48745" y="48745"/>
                  </a:lnTo>
                  <a:lnTo>
                    <a:pt x="52341" y="53134"/>
                  </a:lnTo>
                  <a:lnTo>
                    <a:pt x="55532" y="57648"/>
                  </a:lnTo>
                  <a:lnTo>
                    <a:pt x="58452" y="62244"/>
                  </a:lnTo>
                  <a:lnTo>
                    <a:pt x="61987" y="66896"/>
                  </a:lnTo>
                  <a:lnTo>
                    <a:pt x="65931" y="71585"/>
                  </a:lnTo>
                  <a:lnTo>
                    <a:pt x="73753" y="80234"/>
                  </a:lnTo>
                  <a:lnTo>
                    <a:pt x="79875" y="86724"/>
                  </a:lnTo>
                  <a:lnTo>
                    <a:pt x="82619" y="90360"/>
                  </a:lnTo>
                  <a:lnTo>
                    <a:pt x="85242" y="94371"/>
                  </a:lnTo>
                  <a:lnTo>
                    <a:pt x="87784" y="98633"/>
                  </a:lnTo>
                  <a:lnTo>
                    <a:pt x="91067" y="102268"/>
                  </a:lnTo>
                  <a:lnTo>
                    <a:pt x="94843" y="105485"/>
                  </a:lnTo>
                  <a:lnTo>
                    <a:pt x="98947" y="108423"/>
                  </a:lnTo>
                  <a:lnTo>
                    <a:pt x="102478" y="111176"/>
                  </a:lnTo>
                  <a:lnTo>
                    <a:pt x="105625" y="113805"/>
                  </a:lnTo>
                  <a:lnTo>
                    <a:pt x="108517" y="116351"/>
                  </a:lnTo>
                  <a:lnTo>
                    <a:pt x="113846" y="121297"/>
                  </a:lnTo>
                  <a:lnTo>
                    <a:pt x="121310" y="128544"/>
                  </a:lnTo>
                  <a:lnTo>
                    <a:pt x="123735" y="130940"/>
                  </a:lnTo>
                  <a:lnTo>
                    <a:pt x="126147" y="132537"/>
                  </a:lnTo>
                  <a:lnTo>
                    <a:pt x="128548" y="133601"/>
                  </a:lnTo>
                  <a:lnTo>
                    <a:pt x="130943" y="134311"/>
                  </a:lnTo>
                  <a:lnTo>
                    <a:pt x="132539" y="135578"/>
                  </a:lnTo>
                  <a:lnTo>
                    <a:pt x="133603" y="137217"/>
                  </a:lnTo>
                  <a:lnTo>
                    <a:pt x="134313" y="139103"/>
                  </a:lnTo>
                  <a:lnTo>
                    <a:pt x="135580" y="140360"/>
                  </a:lnTo>
                  <a:lnTo>
                    <a:pt x="137217" y="141198"/>
                  </a:lnTo>
                  <a:lnTo>
                    <a:pt x="142875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681"/>
            <p:cNvSpPr/>
            <p:nvPr/>
          </p:nvSpPr>
          <p:spPr>
            <a:xfrm>
              <a:off x="6643687" y="1843087"/>
              <a:ext cx="92870" cy="100014"/>
            </a:xfrm>
            <a:custGeom>
              <a:avLst/>
              <a:gdLst/>
              <a:ahLst/>
              <a:cxnLst/>
              <a:rect l="0" t="0" r="0" b="0"/>
              <a:pathLst>
                <a:path w="92870" h="100014">
                  <a:moveTo>
                    <a:pt x="92869" y="0"/>
                  </a:moveTo>
                  <a:lnTo>
                    <a:pt x="89076" y="0"/>
                  </a:lnTo>
                  <a:lnTo>
                    <a:pt x="87959" y="794"/>
                  </a:lnTo>
                  <a:lnTo>
                    <a:pt x="87215" y="2117"/>
                  </a:lnTo>
                  <a:lnTo>
                    <a:pt x="86718" y="3792"/>
                  </a:lnTo>
                  <a:lnTo>
                    <a:pt x="84799" y="5703"/>
                  </a:lnTo>
                  <a:lnTo>
                    <a:pt x="81933" y="7771"/>
                  </a:lnTo>
                  <a:lnTo>
                    <a:pt x="78435" y="9943"/>
                  </a:lnTo>
                  <a:lnTo>
                    <a:pt x="76102" y="12979"/>
                  </a:lnTo>
                  <a:lnTo>
                    <a:pt x="74547" y="16590"/>
                  </a:lnTo>
                  <a:lnTo>
                    <a:pt x="73511" y="20585"/>
                  </a:lnTo>
                  <a:lnTo>
                    <a:pt x="71232" y="24836"/>
                  </a:lnTo>
                  <a:lnTo>
                    <a:pt x="68126" y="29257"/>
                  </a:lnTo>
                  <a:lnTo>
                    <a:pt x="64467" y="33793"/>
                  </a:lnTo>
                  <a:lnTo>
                    <a:pt x="60440" y="38403"/>
                  </a:lnTo>
                  <a:lnTo>
                    <a:pt x="56169" y="43065"/>
                  </a:lnTo>
                  <a:lnTo>
                    <a:pt x="47189" y="52477"/>
                  </a:lnTo>
                  <a:lnTo>
                    <a:pt x="23755" y="76212"/>
                  </a:lnTo>
                  <a:lnTo>
                    <a:pt x="19012" y="80177"/>
                  </a:lnTo>
                  <a:lnTo>
                    <a:pt x="14262" y="83614"/>
                  </a:lnTo>
                  <a:lnTo>
                    <a:pt x="9508" y="86699"/>
                  </a:lnTo>
                  <a:lnTo>
                    <a:pt x="6339" y="89549"/>
                  </a:lnTo>
                  <a:lnTo>
                    <a:pt x="4226" y="92243"/>
                  </a:lnTo>
                  <a:lnTo>
                    <a:pt x="0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682"/>
            <p:cNvSpPr/>
            <p:nvPr/>
          </p:nvSpPr>
          <p:spPr>
            <a:xfrm>
              <a:off x="6015037" y="1871662"/>
              <a:ext cx="114301" cy="28576"/>
            </a:xfrm>
            <a:custGeom>
              <a:avLst/>
              <a:gdLst/>
              <a:ahLst/>
              <a:cxnLst/>
              <a:rect l="0" t="0" r="0" b="0"/>
              <a:pathLst>
                <a:path w="114301" h="28576">
                  <a:moveTo>
                    <a:pt x="0" y="28575"/>
                  </a:moveTo>
                  <a:lnTo>
                    <a:pt x="3792" y="28575"/>
                  </a:lnTo>
                  <a:lnTo>
                    <a:pt x="5703" y="27781"/>
                  </a:lnTo>
                  <a:lnTo>
                    <a:pt x="7771" y="26458"/>
                  </a:lnTo>
                  <a:lnTo>
                    <a:pt x="9943" y="24783"/>
                  </a:lnTo>
                  <a:lnTo>
                    <a:pt x="12185" y="23665"/>
                  </a:lnTo>
                  <a:lnTo>
                    <a:pt x="14473" y="22921"/>
                  </a:lnTo>
                  <a:lnTo>
                    <a:pt x="16793" y="22424"/>
                  </a:lnTo>
                  <a:lnTo>
                    <a:pt x="19133" y="21299"/>
                  </a:lnTo>
                  <a:lnTo>
                    <a:pt x="21487" y="19756"/>
                  </a:lnTo>
                  <a:lnTo>
                    <a:pt x="23849" y="17933"/>
                  </a:lnTo>
                  <a:lnTo>
                    <a:pt x="27012" y="16718"/>
                  </a:lnTo>
                  <a:lnTo>
                    <a:pt x="30708" y="15908"/>
                  </a:lnTo>
                  <a:lnTo>
                    <a:pt x="34760" y="15368"/>
                  </a:lnTo>
                  <a:lnTo>
                    <a:pt x="39048" y="15008"/>
                  </a:lnTo>
                  <a:lnTo>
                    <a:pt x="43495" y="14768"/>
                  </a:lnTo>
                  <a:lnTo>
                    <a:pt x="48046" y="14608"/>
                  </a:lnTo>
                  <a:lnTo>
                    <a:pt x="52668" y="13707"/>
                  </a:lnTo>
                  <a:lnTo>
                    <a:pt x="57338" y="12313"/>
                  </a:lnTo>
                  <a:lnTo>
                    <a:pt x="62037" y="10590"/>
                  </a:lnTo>
                  <a:lnTo>
                    <a:pt x="67552" y="9441"/>
                  </a:lnTo>
                  <a:lnTo>
                    <a:pt x="73610" y="8675"/>
                  </a:lnTo>
                  <a:lnTo>
                    <a:pt x="85103" y="7825"/>
                  </a:lnTo>
                  <a:lnTo>
                    <a:pt x="92857" y="7446"/>
                  </a:lnTo>
                  <a:lnTo>
                    <a:pt x="96036" y="6552"/>
                  </a:lnTo>
                  <a:lnTo>
                    <a:pt x="98949" y="5162"/>
                  </a:lnTo>
                  <a:lnTo>
                    <a:pt x="101684" y="3441"/>
                  </a:lnTo>
                  <a:lnTo>
                    <a:pt x="104303" y="2294"/>
                  </a:lnTo>
                  <a:lnTo>
                    <a:pt x="106842" y="1529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683"/>
            <p:cNvSpPr/>
            <p:nvPr/>
          </p:nvSpPr>
          <p:spPr>
            <a:xfrm>
              <a:off x="6057900" y="1914525"/>
              <a:ext cx="107157" cy="21432"/>
            </a:xfrm>
            <a:custGeom>
              <a:avLst/>
              <a:gdLst/>
              <a:ahLst/>
              <a:cxnLst/>
              <a:rect l="0" t="0" r="0" b="0"/>
              <a:pathLst>
                <a:path w="107157" h="21432">
                  <a:moveTo>
                    <a:pt x="0" y="21431"/>
                  </a:moveTo>
                  <a:lnTo>
                    <a:pt x="3792" y="21431"/>
                  </a:lnTo>
                  <a:lnTo>
                    <a:pt x="5703" y="20637"/>
                  </a:lnTo>
                  <a:lnTo>
                    <a:pt x="7770" y="19314"/>
                  </a:lnTo>
                  <a:lnTo>
                    <a:pt x="9942" y="17639"/>
                  </a:lnTo>
                  <a:lnTo>
                    <a:pt x="12978" y="16521"/>
                  </a:lnTo>
                  <a:lnTo>
                    <a:pt x="16590" y="15776"/>
                  </a:lnTo>
                  <a:lnTo>
                    <a:pt x="20584" y="15280"/>
                  </a:lnTo>
                  <a:lnTo>
                    <a:pt x="24835" y="14949"/>
                  </a:lnTo>
                  <a:lnTo>
                    <a:pt x="29257" y="14728"/>
                  </a:lnTo>
                  <a:lnTo>
                    <a:pt x="33792" y="14581"/>
                  </a:lnTo>
                  <a:lnTo>
                    <a:pt x="39196" y="13689"/>
                  </a:lnTo>
                  <a:lnTo>
                    <a:pt x="45181" y="12301"/>
                  </a:lnTo>
                  <a:lnTo>
                    <a:pt x="51552" y="10582"/>
                  </a:lnTo>
                  <a:lnTo>
                    <a:pt x="58180" y="9436"/>
                  </a:lnTo>
                  <a:lnTo>
                    <a:pt x="64980" y="8671"/>
                  </a:lnTo>
                  <a:lnTo>
                    <a:pt x="71895" y="8162"/>
                  </a:lnTo>
                  <a:lnTo>
                    <a:pt x="78092" y="7823"/>
                  </a:lnTo>
                  <a:lnTo>
                    <a:pt x="89212" y="7445"/>
                  </a:lnTo>
                  <a:lnTo>
                    <a:pt x="93605" y="6551"/>
                  </a:lnTo>
                  <a:lnTo>
                    <a:pt x="97329" y="5161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684"/>
            <p:cNvSpPr/>
            <p:nvPr/>
          </p:nvSpPr>
          <p:spPr>
            <a:xfrm>
              <a:off x="6736556" y="1714594"/>
              <a:ext cx="135732" cy="78397"/>
            </a:xfrm>
            <a:custGeom>
              <a:avLst/>
              <a:gdLst/>
              <a:ahLst/>
              <a:cxnLst/>
              <a:rect l="0" t="0" r="0" b="0"/>
              <a:pathLst>
                <a:path w="135732" h="78397">
                  <a:moveTo>
                    <a:pt x="0" y="21337"/>
                  </a:moveTo>
                  <a:lnTo>
                    <a:pt x="10849" y="10488"/>
                  </a:lnTo>
                  <a:lnTo>
                    <a:pt x="13583" y="9342"/>
                  </a:lnTo>
                  <a:lnTo>
                    <a:pt x="16993" y="8577"/>
                  </a:lnTo>
                  <a:lnTo>
                    <a:pt x="20854" y="8068"/>
                  </a:lnTo>
                  <a:lnTo>
                    <a:pt x="24221" y="6935"/>
                  </a:lnTo>
                  <a:lnTo>
                    <a:pt x="27260" y="5385"/>
                  </a:lnTo>
                  <a:lnTo>
                    <a:pt x="30079" y="3559"/>
                  </a:lnTo>
                  <a:lnTo>
                    <a:pt x="33547" y="2341"/>
                  </a:lnTo>
                  <a:lnTo>
                    <a:pt x="37446" y="1529"/>
                  </a:lnTo>
                  <a:lnTo>
                    <a:pt x="41632" y="988"/>
                  </a:lnTo>
                  <a:lnTo>
                    <a:pt x="45217" y="627"/>
                  </a:lnTo>
                  <a:lnTo>
                    <a:pt x="48401" y="387"/>
                  </a:lnTo>
                  <a:lnTo>
                    <a:pt x="51318" y="226"/>
                  </a:lnTo>
                  <a:lnTo>
                    <a:pt x="58791" y="48"/>
                  </a:lnTo>
                  <a:lnTo>
                    <a:pt x="63007" y="0"/>
                  </a:lnTo>
                  <a:lnTo>
                    <a:pt x="67404" y="763"/>
                  </a:lnTo>
                  <a:lnTo>
                    <a:pt x="71923" y="2064"/>
                  </a:lnTo>
                  <a:lnTo>
                    <a:pt x="76524" y="3726"/>
                  </a:lnTo>
                  <a:lnTo>
                    <a:pt x="80384" y="4834"/>
                  </a:lnTo>
                  <a:lnTo>
                    <a:pt x="83752" y="5572"/>
                  </a:lnTo>
                  <a:lnTo>
                    <a:pt x="86791" y="6065"/>
                  </a:lnTo>
                  <a:lnTo>
                    <a:pt x="89611" y="6393"/>
                  </a:lnTo>
                  <a:lnTo>
                    <a:pt x="92284" y="6612"/>
                  </a:lnTo>
                  <a:lnTo>
                    <a:pt x="94861" y="6758"/>
                  </a:lnTo>
                  <a:lnTo>
                    <a:pt x="96578" y="8442"/>
                  </a:lnTo>
                  <a:lnTo>
                    <a:pt x="97722" y="11153"/>
                  </a:lnTo>
                  <a:lnTo>
                    <a:pt x="98486" y="14547"/>
                  </a:lnTo>
                  <a:lnTo>
                    <a:pt x="98994" y="17604"/>
                  </a:lnTo>
                  <a:lnTo>
                    <a:pt x="99334" y="20436"/>
                  </a:lnTo>
                  <a:lnTo>
                    <a:pt x="99560" y="23118"/>
                  </a:lnTo>
                  <a:lnTo>
                    <a:pt x="98917" y="25699"/>
                  </a:lnTo>
                  <a:lnTo>
                    <a:pt x="97695" y="28214"/>
                  </a:lnTo>
                  <a:lnTo>
                    <a:pt x="96086" y="30684"/>
                  </a:lnTo>
                  <a:lnTo>
                    <a:pt x="94220" y="33124"/>
                  </a:lnTo>
                  <a:lnTo>
                    <a:pt x="92182" y="35545"/>
                  </a:lnTo>
                  <a:lnTo>
                    <a:pt x="90030" y="37953"/>
                  </a:lnTo>
                  <a:lnTo>
                    <a:pt x="85522" y="42745"/>
                  </a:lnTo>
                  <a:lnTo>
                    <a:pt x="83208" y="45134"/>
                  </a:lnTo>
                  <a:lnTo>
                    <a:pt x="80079" y="47520"/>
                  </a:lnTo>
                  <a:lnTo>
                    <a:pt x="76404" y="49905"/>
                  </a:lnTo>
                  <a:lnTo>
                    <a:pt x="72367" y="52288"/>
                  </a:lnTo>
                  <a:lnTo>
                    <a:pt x="69676" y="54671"/>
                  </a:lnTo>
                  <a:lnTo>
                    <a:pt x="67882" y="57053"/>
                  </a:lnTo>
                  <a:lnTo>
                    <a:pt x="66686" y="59435"/>
                  </a:lnTo>
                  <a:lnTo>
                    <a:pt x="65094" y="61817"/>
                  </a:lnTo>
                  <a:lnTo>
                    <a:pt x="63240" y="64199"/>
                  </a:lnTo>
                  <a:lnTo>
                    <a:pt x="57506" y="70925"/>
                  </a:lnTo>
                  <a:lnTo>
                    <a:pt x="59425" y="73274"/>
                  </a:lnTo>
                  <a:lnTo>
                    <a:pt x="63332" y="77457"/>
                  </a:lnTo>
                  <a:lnTo>
                    <a:pt x="65240" y="77800"/>
                  </a:lnTo>
                  <a:lnTo>
                    <a:pt x="68099" y="78029"/>
                  </a:lnTo>
                  <a:lnTo>
                    <a:pt x="74717" y="78283"/>
                  </a:lnTo>
                  <a:lnTo>
                    <a:pt x="80303" y="78396"/>
                  </a:lnTo>
                  <a:lnTo>
                    <a:pt x="82904" y="77633"/>
                  </a:lnTo>
                  <a:lnTo>
                    <a:pt x="85432" y="76330"/>
                  </a:lnTo>
                  <a:lnTo>
                    <a:pt x="87911" y="74668"/>
                  </a:lnTo>
                  <a:lnTo>
                    <a:pt x="91945" y="73559"/>
                  </a:lnTo>
                  <a:lnTo>
                    <a:pt x="97015" y="72821"/>
                  </a:lnTo>
                  <a:lnTo>
                    <a:pt x="102776" y="72328"/>
                  </a:lnTo>
                  <a:lnTo>
                    <a:pt x="108205" y="72000"/>
                  </a:lnTo>
                  <a:lnTo>
                    <a:pt x="118470" y="71635"/>
                  </a:lnTo>
                  <a:lnTo>
                    <a:pt x="135731" y="713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685"/>
            <p:cNvSpPr/>
            <p:nvPr/>
          </p:nvSpPr>
          <p:spPr>
            <a:xfrm>
              <a:off x="6936581" y="1907381"/>
              <a:ext cx="121358" cy="14288"/>
            </a:xfrm>
            <a:custGeom>
              <a:avLst/>
              <a:gdLst/>
              <a:ahLst/>
              <a:cxnLst/>
              <a:rect l="0" t="0" r="0" b="0"/>
              <a:pathLst>
                <a:path w="121358" h="14288">
                  <a:moveTo>
                    <a:pt x="0" y="14287"/>
                  </a:moveTo>
                  <a:lnTo>
                    <a:pt x="51398" y="14287"/>
                  </a:lnTo>
                  <a:lnTo>
                    <a:pt x="54109" y="13494"/>
                  </a:lnTo>
                  <a:lnTo>
                    <a:pt x="56710" y="12171"/>
                  </a:lnTo>
                  <a:lnTo>
                    <a:pt x="59238" y="10495"/>
                  </a:lnTo>
                  <a:lnTo>
                    <a:pt x="61717" y="9378"/>
                  </a:lnTo>
                  <a:lnTo>
                    <a:pt x="64163" y="8633"/>
                  </a:lnTo>
                  <a:lnTo>
                    <a:pt x="66588" y="8136"/>
                  </a:lnTo>
                  <a:lnTo>
                    <a:pt x="68998" y="7806"/>
                  </a:lnTo>
                  <a:lnTo>
                    <a:pt x="71398" y="7585"/>
                  </a:lnTo>
                  <a:lnTo>
                    <a:pt x="73793" y="7438"/>
                  </a:lnTo>
                  <a:lnTo>
                    <a:pt x="80686" y="7274"/>
                  </a:lnTo>
                  <a:lnTo>
                    <a:pt x="102099" y="7151"/>
                  </a:lnTo>
                  <a:lnTo>
                    <a:pt x="103784" y="6355"/>
                  </a:lnTo>
                  <a:lnTo>
                    <a:pt x="104908" y="5030"/>
                  </a:lnTo>
                  <a:lnTo>
                    <a:pt x="105658" y="3353"/>
                  </a:lnTo>
                  <a:lnTo>
                    <a:pt x="106951" y="2235"/>
                  </a:lnTo>
                  <a:lnTo>
                    <a:pt x="108606" y="1490"/>
                  </a:lnTo>
                  <a:lnTo>
                    <a:pt x="113175" y="294"/>
                  </a:lnTo>
                  <a:lnTo>
                    <a:pt x="115917" y="131"/>
                  </a:lnTo>
                  <a:lnTo>
                    <a:pt x="121348" y="2"/>
                  </a:lnTo>
                  <a:lnTo>
                    <a:pt x="114308" y="0"/>
                  </a:lnTo>
                  <a:lnTo>
                    <a:pt x="121357" y="0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686"/>
            <p:cNvSpPr/>
            <p:nvPr/>
          </p:nvSpPr>
          <p:spPr>
            <a:xfrm>
              <a:off x="7129462" y="1743075"/>
              <a:ext cx="157164" cy="121444"/>
            </a:xfrm>
            <a:custGeom>
              <a:avLst/>
              <a:gdLst/>
              <a:ahLst/>
              <a:cxnLst/>
              <a:rect l="0" t="0" r="0" b="0"/>
              <a:pathLst>
                <a:path w="157164" h="121444">
                  <a:moveTo>
                    <a:pt x="0" y="0"/>
                  </a:moveTo>
                  <a:lnTo>
                    <a:pt x="6151" y="6150"/>
                  </a:lnTo>
                  <a:lnTo>
                    <a:pt x="6703" y="8819"/>
                  </a:lnTo>
                  <a:lnTo>
                    <a:pt x="6850" y="10641"/>
                  </a:lnTo>
                  <a:lnTo>
                    <a:pt x="7741" y="12650"/>
                  </a:lnTo>
                  <a:lnTo>
                    <a:pt x="9130" y="14783"/>
                  </a:lnTo>
                  <a:lnTo>
                    <a:pt x="10849" y="16999"/>
                  </a:lnTo>
                  <a:lnTo>
                    <a:pt x="11995" y="20064"/>
                  </a:lnTo>
                  <a:lnTo>
                    <a:pt x="12759" y="23695"/>
                  </a:lnTo>
                  <a:lnTo>
                    <a:pt x="13269" y="27702"/>
                  </a:lnTo>
                  <a:lnTo>
                    <a:pt x="13608" y="31168"/>
                  </a:lnTo>
                  <a:lnTo>
                    <a:pt x="13835" y="34272"/>
                  </a:lnTo>
                  <a:lnTo>
                    <a:pt x="13986" y="37136"/>
                  </a:lnTo>
                  <a:lnTo>
                    <a:pt x="14153" y="42434"/>
                  </a:lnTo>
                  <a:lnTo>
                    <a:pt x="14248" y="51996"/>
                  </a:lnTo>
                  <a:lnTo>
                    <a:pt x="14261" y="56095"/>
                  </a:lnTo>
                  <a:lnTo>
                    <a:pt x="13476" y="59621"/>
                  </a:lnTo>
                  <a:lnTo>
                    <a:pt x="12159" y="62766"/>
                  </a:lnTo>
                  <a:lnTo>
                    <a:pt x="10487" y="65657"/>
                  </a:lnTo>
                  <a:lnTo>
                    <a:pt x="9373" y="68377"/>
                  </a:lnTo>
                  <a:lnTo>
                    <a:pt x="8630" y="70985"/>
                  </a:lnTo>
                  <a:lnTo>
                    <a:pt x="8134" y="73517"/>
                  </a:lnTo>
                  <a:lnTo>
                    <a:pt x="7010" y="75998"/>
                  </a:lnTo>
                  <a:lnTo>
                    <a:pt x="5468" y="78447"/>
                  </a:lnTo>
                  <a:lnTo>
                    <a:pt x="3645" y="80873"/>
                  </a:lnTo>
                  <a:lnTo>
                    <a:pt x="2430" y="83284"/>
                  </a:lnTo>
                  <a:lnTo>
                    <a:pt x="1620" y="85685"/>
                  </a:lnTo>
                  <a:lnTo>
                    <a:pt x="320" y="91449"/>
                  </a:lnTo>
                  <a:lnTo>
                    <a:pt x="1007" y="92716"/>
                  </a:lnTo>
                  <a:lnTo>
                    <a:pt x="3887" y="96240"/>
                  </a:lnTo>
                  <a:lnTo>
                    <a:pt x="6179" y="98894"/>
                  </a:lnTo>
                  <a:lnTo>
                    <a:pt x="7294" y="99267"/>
                  </a:lnTo>
                  <a:lnTo>
                    <a:pt x="11863" y="99791"/>
                  </a:lnTo>
                  <a:lnTo>
                    <a:pt x="15925" y="99968"/>
                  </a:lnTo>
                  <a:lnTo>
                    <a:pt x="91510" y="100012"/>
                  </a:lnTo>
                  <a:lnTo>
                    <a:pt x="95138" y="100806"/>
                  </a:lnTo>
                  <a:lnTo>
                    <a:pt x="98351" y="102129"/>
                  </a:lnTo>
                  <a:lnTo>
                    <a:pt x="101285" y="103804"/>
                  </a:lnTo>
                  <a:lnTo>
                    <a:pt x="104829" y="104922"/>
                  </a:lnTo>
                  <a:lnTo>
                    <a:pt x="108780" y="105666"/>
                  </a:lnTo>
                  <a:lnTo>
                    <a:pt x="113002" y="106163"/>
                  </a:lnTo>
                  <a:lnTo>
                    <a:pt x="117403" y="107288"/>
                  </a:lnTo>
                  <a:lnTo>
                    <a:pt x="121925" y="108831"/>
                  </a:lnTo>
                  <a:lnTo>
                    <a:pt x="126527" y="110654"/>
                  </a:lnTo>
                  <a:lnTo>
                    <a:pt x="130389" y="111869"/>
                  </a:lnTo>
                  <a:lnTo>
                    <a:pt x="133758" y="112679"/>
                  </a:lnTo>
                  <a:lnTo>
                    <a:pt x="136796" y="113219"/>
                  </a:lnTo>
                  <a:lnTo>
                    <a:pt x="139616" y="114373"/>
                  </a:lnTo>
                  <a:lnTo>
                    <a:pt x="142291" y="115936"/>
                  </a:lnTo>
                  <a:lnTo>
                    <a:pt x="148492" y="120355"/>
                  </a:lnTo>
                  <a:lnTo>
                    <a:pt x="151457" y="120960"/>
                  </a:lnTo>
                  <a:lnTo>
                    <a:pt x="157143" y="121442"/>
                  </a:lnTo>
                  <a:lnTo>
                    <a:pt x="157163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687"/>
            <p:cNvSpPr/>
            <p:nvPr/>
          </p:nvSpPr>
          <p:spPr>
            <a:xfrm>
              <a:off x="7229475" y="1771650"/>
              <a:ext cx="42863" cy="207169"/>
            </a:xfrm>
            <a:custGeom>
              <a:avLst/>
              <a:gdLst/>
              <a:ahLst/>
              <a:cxnLst/>
              <a:rect l="0" t="0" r="0" b="0"/>
              <a:pathLst>
                <a:path w="42863" h="207169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7275" y="12978"/>
                  </a:lnTo>
                  <a:lnTo>
                    <a:pt x="8819" y="16590"/>
                  </a:lnTo>
                  <a:lnTo>
                    <a:pt x="10642" y="20584"/>
                  </a:lnTo>
                  <a:lnTo>
                    <a:pt x="11857" y="24835"/>
                  </a:lnTo>
                  <a:lnTo>
                    <a:pt x="12667" y="29257"/>
                  </a:lnTo>
                  <a:lnTo>
                    <a:pt x="13207" y="33792"/>
                  </a:lnTo>
                  <a:lnTo>
                    <a:pt x="14361" y="38403"/>
                  </a:lnTo>
                  <a:lnTo>
                    <a:pt x="15924" y="43064"/>
                  </a:lnTo>
                  <a:lnTo>
                    <a:pt x="17759" y="47759"/>
                  </a:lnTo>
                  <a:lnTo>
                    <a:pt x="18983" y="52477"/>
                  </a:lnTo>
                  <a:lnTo>
                    <a:pt x="19799" y="57209"/>
                  </a:lnTo>
                  <a:lnTo>
                    <a:pt x="20343" y="61952"/>
                  </a:lnTo>
                  <a:lnTo>
                    <a:pt x="20706" y="67495"/>
                  </a:lnTo>
                  <a:lnTo>
                    <a:pt x="20947" y="73572"/>
                  </a:lnTo>
                  <a:lnTo>
                    <a:pt x="21288" y="91384"/>
                  </a:lnTo>
                  <a:lnTo>
                    <a:pt x="21402" y="115417"/>
                  </a:lnTo>
                  <a:lnTo>
                    <a:pt x="22206" y="121395"/>
                  </a:lnTo>
                  <a:lnTo>
                    <a:pt x="23535" y="126967"/>
                  </a:lnTo>
                  <a:lnTo>
                    <a:pt x="25214" y="132270"/>
                  </a:lnTo>
                  <a:lnTo>
                    <a:pt x="26334" y="137392"/>
                  </a:lnTo>
                  <a:lnTo>
                    <a:pt x="27081" y="142395"/>
                  </a:lnTo>
                  <a:lnTo>
                    <a:pt x="27579" y="147317"/>
                  </a:lnTo>
                  <a:lnTo>
                    <a:pt x="27911" y="151392"/>
                  </a:lnTo>
                  <a:lnTo>
                    <a:pt x="28133" y="154903"/>
                  </a:lnTo>
                  <a:lnTo>
                    <a:pt x="28279" y="158037"/>
                  </a:lnTo>
                  <a:lnTo>
                    <a:pt x="28444" y="165753"/>
                  </a:lnTo>
                  <a:lnTo>
                    <a:pt x="28549" y="179849"/>
                  </a:lnTo>
                  <a:lnTo>
                    <a:pt x="29351" y="182605"/>
                  </a:lnTo>
                  <a:lnTo>
                    <a:pt x="30680" y="185237"/>
                  </a:lnTo>
                  <a:lnTo>
                    <a:pt x="32359" y="187785"/>
                  </a:lnTo>
                  <a:lnTo>
                    <a:pt x="33479" y="190277"/>
                  </a:lnTo>
                  <a:lnTo>
                    <a:pt x="34723" y="195163"/>
                  </a:lnTo>
                  <a:lnTo>
                    <a:pt x="35848" y="196784"/>
                  </a:lnTo>
                  <a:lnTo>
                    <a:pt x="37393" y="197864"/>
                  </a:lnTo>
                  <a:lnTo>
                    <a:pt x="41781" y="199598"/>
                  </a:lnTo>
                  <a:lnTo>
                    <a:pt x="42142" y="200534"/>
                  </a:lnTo>
                  <a:lnTo>
                    <a:pt x="42720" y="205623"/>
                  </a:lnTo>
                  <a:lnTo>
                    <a:pt x="42862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688"/>
            <p:cNvSpPr/>
            <p:nvPr/>
          </p:nvSpPr>
          <p:spPr>
            <a:xfrm>
              <a:off x="7358062" y="1850231"/>
              <a:ext cx="150020" cy="114301"/>
            </a:xfrm>
            <a:custGeom>
              <a:avLst/>
              <a:gdLst/>
              <a:ahLst/>
              <a:cxnLst/>
              <a:rect l="0" t="0" r="0" b="0"/>
              <a:pathLst>
                <a:path w="150020" h="114301">
                  <a:moveTo>
                    <a:pt x="0" y="0"/>
                  </a:moveTo>
                  <a:lnTo>
                    <a:pt x="3793" y="3792"/>
                  </a:lnTo>
                  <a:lnTo>
                    <a:pt x="5704" y="4909"/>
                  </a:lnTo>
                  <a:lnTo>
                    <a:pt x="9943" y="6151"/>
                  </a:lnTo>
                  <a:lnTo>
                    <a:pt x="14474" y="8819"/>
                  </a:lnTo>
                  <a:lnTo>
                    <a:pt x="16793" y="10642"/>
                  </a:lnTo>
                  <a:lnTo>
                    <a:pt x="19132" y="12651"/>
                  </a:lnTo>
                  <a:lnTo>
                    <a:pt x="21486" y="14784"/>
                  </a:lnTo>
                  <a:lnTo>
                    <a:pt x="26218" y="19270"/>
                  </a:lnTo>
                  <a:lnTo>
                    <a:pt x="38103" y="30985"/>
                  </a:lnTo>
                  <a:lnTo>
                    <a:pt x="41277" y="33357"/>
                  </a:lnTo>
                  <a:lnTo>
                    <a:pt x="44981" y="35731"/>
                  </a:lnTo>
                  <a:lnTo>
                    <a:pt x="49037" y="38108"/>
                  </a:lnTo>
                  <a:lnTo>
                    <a:pt x="52535" y="40487"/>
                  </a:lnTo>
                  <a:lnTo>
                    <a:pt x="55662" y="42866"/>
                  </a:lnTo>
                  <a:lnTo>
                    <a:pt x="58538" y="45246"/>
                  </a:lnTo>
                  <a:lnTo>
                    <a:pt x="61251" y="47626"/>
                  </a:lnTo>
                  <a:lnTo>
                    <a:pt x="63853" y="50007"/>
                  </a:lnTo>
                  <a:lnTo>
                    <a:pt x="66381" y="52388"/>
                  </a:lnTo>
                  <a:lnTo>
                    <a:pt x="69654" y="54769"/>
                  </a:lnTo>
                  <a:lnTo>
                    <a:pt x="73424" y="57150"/>
                  </a:lnTo>
                  <a:lnTo>
                    <a:pt x="77524" y="59531"/>
                  </a:lnTo>
                  <a:lnTo>
                    <a:pt x="86313" y="64294"/>
                  </a:lnTo>
                  <a:lnTo>
                    <a:pt x="90880" y="66675"/>
                  </a:lnTo>
                  <a:lnTo>
                    <a:pt x="94717" y="69056"/>
                  </a:lnTo>
                  <a:lnTo>
                    <a:pt x="98071" y="71437"/>
                  </a:lnTo>
                  <a:lnTo>
                    <a:pt x="101099" y="73819"/>
                  </a:lnTo>
                  <a:lnTo>
                    <a:pt x="104706" y="76200"/>
                  </a:lnTo>
                  <a:lnTo>
                    <a:pt x="108697" y="78581"/>
                  </a:lnTo>
                  <a:lnTo>
                    <a:pt x="118926" y="84314"/>
                  </a:lnTo>
                  <a:lnTo>
                    <a:pt x="128282" y="89099"/>
                  </a:lnTo>
                  <a:lnTo>
                    <a:pt x="131559" y="91149"/>
                  </a:lnTo>
                  <a:lnTo>
                    <a:pt x="134538" y="93310"/>
                  </a:lnTo>
                  <a:lnTo>
                    <a:pt x="137316" y="95544"/>
                  </a:lnTo>
                  <a:lnTo>
                    <a:pt x="139170" y="97827"/>
                  </a:lnTo>
                  <a:lnTo>
                    <a:pt x="140405" y="100143"/>
                  </a:lnTo>
                  <a:lnTo>
                    <a:pt x="141228" y="102481"/>
                  </a:lnTo>
                  <a:lnTo>
                    <a:pt x="142570" y="104039"/>
                  </a:lnTo>
                  <a:lnTo>
                    <a:pt x="144259" y="105078"/>
                  </a:lnTo>
                  <a:lnTo>
                    <a:pt x="148882" y="106746"/>
                  </a:lnTo>
                  <a:lnTo>
                    <a:pt x="149261" y="107676"/>
                  </a:lnTo>
                  <a:lnTo>
                    <a:pt x="149682" y="110827"/>
                  </a:lnTo>
                  <a:lnTo>
                    <a:pt x="150019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689"/>
            <p:cNvSpPr/>
            <p:nvPr/>
          </p:nvSpPr>
          <p:spPr>
            <a:xfrm>
              <a:off x="7400925" y="1835943"/>
              <a:ext cx="100013" cy="121445"/>
            </a:xfrm>
            <a:custGeom>
              <a:avLst/>
              <a:gdLst/>
              <a:ahLst/>
              <a:cxnLst/>
              <a:rect l="0" t="0" r="0" b="0"/>
              <a:pathLst>
                <a:path w="100013" h="121445">
                  <a:moveTo>
                    <a:pt x="100012" y="0"/>
                  </a:moveTo>
                  <a:lnTo>
                    <a:pt x="96219" y="0"/>
                  </a:lnTo>
                  <a:lnTo>
                    <a:pt x="95102" y="794"/>
                  </a:lnTo>
                  <a:lnTo>
                    <a:pt x="94358" y="2117"/>
                  </a:lnTo>
                  <a:lnTo>
                    <a:pt x="93163" y="6151"/>
                  </a:lnTo>
                  <a:lnTo>
                    <a:pt x="92271" y="6482"/>
                  </a:lnTo>
                  <a:lnTo>
                    <a:pt x="89163" y="6850"/>
                  </a:lnTo>
                  <a:lnTo>
                    <a:pt x="88017" y="7742"/>
                  </a:lnTo>
                  <a:lnTo>
                    <a:pt x="87253" y="9130"/>
                  </a:lnTo>
                  <a:lnTo>
                    <a:pt x="86744" y="10849"/>
                  </a:lnTo>
                  <a:lnTo>
                    <a:pt x="85611" y="13583"/>
                  </a:lnTo>
                  <a:lnTo>
                    <a:pt x="84061" y="16993"/>
                  </a:lnTo>
                  <a:lnTo>
                    <a:pt x="82235" y="20854"/>
                  </a:lnTo>
                  <a:lnTo>
                    <a:pt x="80223" y="24221"/>
                  </a:lnTo>
                  <a:lnTo>
                    <a:pt x="78088" y="27260"/>
                  </a:lnTo>
                  <a:lnTo>
                    <a:pt x="75872" y="30080"/>
                  </a:lnTo>
                  <a:lnTo>
                    <a:pt x="73599" y="33547"/>
                  </a:lnTo>
                  <a:lnTo>
                    <a:pt x="71291" y="37446"/>
                  </a:lnTo>
                  <a:lnTo>
                    <a:pt x="68959" y="41633"/>
                  </a:lnTo>
                  <a:lnTo>
                    <a:pt x="65816" y="46012"/>
                  </a:lnTo>
                  <a:lnTo>
                    <a:pt x="62133" y="50518"/>
                  </a:lnTo>
                  <a:lnTo>
                    <a:pt x="54602" y="58965"/>
                  </a:lnTo>
                  <a:lnTo>
                    <a:pt x="48609" y="65365"/>
                  </a:lnTo>
                  <a:lnTo>
                    <a:pt x="45899" y="68977"/>
                  </a:lnTo>
                  <a:lnTo>
                    <a:pt x="43300" y="72972"/>
                  </a:lnTo>
                  <a:lnTo>
                    <a:pt x="40772" y="77223"/>
                  </a:lnTo>
                  <a:lnTo>
                    <a:pt x="38294" y="81645"/>
                  </a:lnTo>
                  <a:lnTo>
                    <a:pt x="33423" y="90791"/>
                  </a:lnTo>
                  <a:lnTo>
                    <a:pt x="31014" y="94659"/>
                  </a:lnTo>
                  <a:lnTo>
                    <a:pt x="28613" y="98031"/>
                  </a:lnTo>
                  <a:lnTo>
                    <a:pt x="26219" y="101073"/>
                  </a:lnTo>
                  <a:lnTo>
                    <a:pt x="23829" y="103894"/>
                  </a:lnTo>
                  <a:lnTo>
                    <a:pt x="21442" y="106569"/>
                  </a:lnTo>
                  <a:lnTo>
                    <a:pt x="16674" y="111658"/>
                  </a:lnTo>
                  <a:lnTo>
                    <a:pt x="7180" y="121406"/>
                  </a:lnTo>
                  <a:lnTo>
                    <a:pt x="0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690"/>
            <p:cNvSpPr/>
            <p:nvPr/>
          </p:nvSpPr>
          <p:spPr>
            <a:xfrm>
              <a:off x="7629525" y="1871663"/>
              <a:ext cx="178594" cy="7144"/>
            </a:xfrm>
            <a:custGeom>
              <a:avLst/>
              <a:gdLst/>
              <a:ahLst/>
              <a:cxnLst/>
              <a:rect l="0" t="0" r="0" b="0"/>
              <a:pathLst>
                <a:path w="178594" h="7144">
                  <a:moveTo>
                    <a:pt x="0" y="7143"/>
                  </a:moveTo>
                  <a:lnTo>
                    <a:pt x="6151" y="7143"/>
                  </a:lnTo>
                  <a:lnTo>
                    <a:pt x="7275" y="6349"/>
                  </a:lnTo>
                  <a:lnTo>
                    <a:pt x="8818" y="5026"/>
                  </a:lnTo>
                  <a:lnTo>
                    <a:pt x="10642" y="3351"/>
                  </a:lnTo>
                  <a:lnTo>
                    <a:pt x="12651" y="2233"/>
                  </a:lnTo>
                  <a:lnTo>
                    <a:pt x="14784" y="1488"/>
                  </a:lnTo>
                  <a:lnTo>
                    <a:pt x="17000" y="992"/>
                  </a:lnTo>
                  <a:lnTo>
                    <a:pt x="19270" y="661"/>
                  </a:lnTo>
                  <a:lnTo>
                    <a:pt x="21578" y="440"/>
                  </a:lnTo>
                  <a:lnTo>
                    <a:pt x="23910" y="293"/>
                  </a:lnTo>
                  <a:lnTo>
                    <a:pt x="30735" y="130"/>
                  </a:lnTo>
                  <a:lnTo>
                    <a:pt x="90498" y="0"/>
                  </a:lnTo>
                  <a:lnTo>
                    <a:pt x="96051" y="793"/>
                  </a:lnTo>
                  <a:lnTo>
                    <a:pt x="102134" y="2116"/>
                  </a:lnTo>
                  <a:lnTo>
                    <a:pt x="108570" y="3791"/>
                  </a:lnTo>
                  <a:lnTo>
                    <a:pt x="114448" y="4909"/>
                  </a:lnTo>
                  <a:lnTo>
                    <a:pt x="119956" y="5653"/>
                  </a:lnTo>
                  <a:lnTo>
                    <a:pt x="125214" y="6150"/>
                  </a:lnTo>
                  <a:lnTo>
                    <a:pt x="130306" y="6481"/>
                  </a:lnTo>
                  <a:lnTo>
                    <a:pt x="135290" y="6701"/>
                  </a:lnTo>
                  <a:lnTo>
                    <a:pt x="145060" y="6947"/>
                  </a:lnTo>
                  <a:lnTo>
                    <a:pt x="178593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691"/>
            <p:cNvSpPr/>
            <p:nvPr/>
          </p:nvSpPr>
          <p:spPr>
            <a:xfrm>
              <a:off x="7708400" y="1771650"/>
              <a:ext cx="35426" cy="192882"/>
            </a:xfrm>
            <a:custGeom>
              <a:avLst/>
              <a:gdLst/>
              <a:ahLst/>
              <a:cxnLst/>
              <a:rect l="0" t="0" r="0" b="0"/>
              <a:pathLst>
                <a:path w="35426" h="192882">
                  <a:moveTo>
                    <a:pt x="6850" y="0"/>
                  </a:moveTo>
                  <a:lnTo>
                    <a:pt x="6850" y="17698"/>
                  </a:lnTo>
                  <a:lnTo>
                    <a:pt x="6056" y="20530"/>
                  </a:lnTo>
                  <a:lnTo>
                    <a:pt x="4733" y="24005"/>
                  </a:lnTo>
                  <a:lnTo>
                    <a:pt x="3057" y="27910"/>
                  </a:lnTo>
                  <a:lnTo>
                    <a:pt x="1940" y="32100"/>
                  </a:lnTo>
                  <a:lnTo>
                    <a:pt x="1196" y="36481"/>
                  </a:lnTo>
                  <a:lnTo>
                    <a:pt x="699" y="40989"/>
                  </a:lnTo>
                  <a:lnTo>
                    <a:pt x="368" y="45582"/>
                  </a:lnTo>
                  <a:lnTo>
                    <a:pt x="147" y="50232"/>
                  </a:lnTo>
                  <a:lnTo>
                    <a:pt x="0" y="54919"/>
                  </a:lnTo>
                  <a:lnTo>
                    <a:pt x="696" y="59631"/>
                  </a:lnTo>
                  <a:lnTo>
                    <a:pt x="1954" y="64360"/>
                  </a:lnTo>
                  <a:lnTo>
                    <a:pt x="3585" y="69100"/>
                  </a:lnTo>
                  <a:lnTo>
                    <a:pt x="4674" y="74642"/>
                  </a:lnTo>
                  <a:lnTo>
                    <a:pt x="5399" y="80717"/>
                  </a:lnTo>
                  <a:lnTo>
                    <a:pt x="5882" y="87149"/>
                  </a:lnTo>
                  <a:lnTo>
                    <a:pt x="6998" y="93024"/>
                  </a:lnTo>
                  <a:lnTo>
                    <a:pt x="8537" y="98528"/>
                  </a:lnTo>
                  <a:lnTo>
                    <a:pt x="10355" y="103786"/>
                  </a:lnTo>
                  <a:lnTo>
                    <a:pt x="11568" y="108878"/>
                  </a:lnTo>
                  <a:lnTo>
                    <a:pt x="12376" y="113860"/>
                  </a:lnTo>
                  <a:lnTo>
                    <a:pt x="12916" y="118769"/>
                  </a:lnTo>
                  <a:lnTo>
                    <a:pt x="14068" y="124423"/>
                  </a:lnTo>
                  <a:lnTo>
                    <a:pt x="15631" y="130574"/>
                  </a:lnTo>
                  <a:lnTo>
                    <a:pt x="17467" y="137055"/>
                  </a:lnTo>
                  <a:lnTo>
                    <a:pt x="18690" y="142964"/>
                  </a:lnTo>
                  <a:lnTo>
                    <a:pt x="19505" y="148490"/>
                  </a:lnTo>
                  <a:lnTo>
                    <a:pt x="20049" y="153762"/>
                  </a:lnTo>
                  <a:lnTo>
                    <a:pt x="20411" y="158070"/>
                  </a:lnTo>
                  <a:lnTo>
                    <a:pt x="20654" y="161736"/>
                  </a:lnTo>
                  <a:lnTo>
                    <a:pt x="20815" y="164974"/>
                  </a:lnTo>
                  <a:lnTo>
                    <a:pt x="21716" y="167926"/>
                  </a:lnTo>
                  <a:lnTo>
                    <a:pt x="23111" y="170688"/>
                  </a:lnTo>
                  <a:lnTo>
                    <a:pt x="24834" y="173323"/>
                  </a:lnTo>
                  <a:lnTo>
                    <a:pt x="26776" y="175874"/>
                  </a:lnTo>
                  <a:lnTo>
                    <a:pt x="28866" y="178368"/>
                  </a:lnTo>
                  <a:lnTo>
                    <a:pt x="31052" y="180824"/>
                  </a:lnTo>
                  <a:lnTo>
                    <a:pt x="32509" y="183256"/>
                  </a:lnTo>
                  <a:lnTo>
                    <a:pt x="33480" y="185670"/>
                  </a:lnTo>
                  <a:lnTo>
                    <a:pt x="35425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692"/>
            <p:cNvSpPr/>
            <p:nvPr/>
          </p:nvSpPr>
          <p:spPr>
            <a:xfrm>
              <a:off x="7879556" y="1771657"/>
              <a:ext cx="235745" cy="171354"/>
            </a:xfrm>
            <a:custGeom>
              <a:avLst/>
              <a:gdLst/>
              <a:ahLst/>
              <a:cxnLst/>
              <a:rect l="0" t="0" r="0" b="0"/>
              <a:pathLst>
                <a:path w="235745" h="171354">
                  <a:moveTo>
                    <a:pt x="0" y="14280"/>
                  </a:moveTo>
                  <a:lnTo>
                    <a:pt x="3793" y="10488"/>
                  </a:lnTo>
                  <a:lnTo>
                    <a:pt x="5703" y="9371"/>
                  </a:lnTo>
                  <a:lnTo>
                    <a:pt x="13001" y="7430"/>
                  </a:lnTo>
                  <a:lnTo>
                    <a:pt x="17949" y="5150"/>
                  </a:lnTo>
                  <a:lnTo>
                    <a:pt x="21490" y="3431"/>
                  </a:lnTo>
                  <a:lnTo>
                    <a:pt x="25440" y="2285"/>
                  </a:lnTo>
                  <a:lnTo>
                    <a:pt x="29660" y="1521"/>
                  </a:lnTo>
                  <a:lnTo>
                    <a:pt x="34060" y="1011"/>
                  </a:lnTo>
                  <a:lnTo>
                    <a:pt x="41067" y="445"/>
                  </a:lnTo>
                  <a:lnTo>
                    <a:pt x="47621" y="194"/>
                  </a:lnTo>
                  <a:lnTo>
                    <a:pt x="69370" y="19"/>
                  </a:lnTo>
                  <a:lnTo>
                    <a:pt x="79644" y="0"/>
                  </a:lnTo>
                  <a:lnTo>
                    <a:pt x="83258" y="791"/>
                  </a:lnTo>
                  <a:lnTo>
                    <a:pt x="87256" y="2113"/>
                  </a:lnTo>
                  <a:lnTo>
                    <a:pt x="91508" y="3787"/>
                  </a:lnTo>
                  <a:lnTo>
                    <a:pt x="98350" y="7765"/>
                  </a:lnTo>
                  <a:lnTo>
                    <a:pt x="101285" y="9936"/>
                  </a:lnTo>
                  <a:lnTo>
                    <a:pt x="103242" y="12178"/>
                  </a:lnTo>
                  <a:lnTo>
                    <a:pt x="104547" y="14466"/>
                  </a:lnTo>
                  <a:lnTo>
                    <a:pt x="105417" y="16785"/>
                  </a:lnTo>
                  <a:lnTo>
                    <a:pt x="106791" y="19919"/>
                  </a:lnTo>
                  <a:lnTo>
                    <a:pt x="110433" y="27634"/>
                  </a:lnTo>
                  <a:lnTo>
                    <a:pt x="111722" y="31914"/>
                  </a:lnTo>
                  <a:lnTo>
                    <a:pt x="112581" y="36355"/>
                  </a:lnTo>
                  <a:lnTo>
                    <a:pt x="113154" y="40903"/>
                  </a:lnTo>
                  <a:lnTo>
                    <a:pt x="112742" y="44729"/>
                  </a:lnTo>
                  <a:lnTo>
                    <a:pt x="111674" y="48073"/>
                  </a:lnTo>
                  <a:lnTo>
                    <a:pt x="97478" y="76498"/>
                  </a:lnTo>
                  <a:lnTo>
                    <a:pt x="94354" y="80365"/>
                  </a:lnTo>
                  <a:lnTo>
                    <a:pt x="90684" y="83737"/>
                  </a:lnTo>
                  <a:lnTo>
                    <a:pt x="86649" y="86778"/>
                  </a:lnTo>
                  <a:lnTo>
                    <a:pt x="83166" y="90393"/>
                  </a:lnTo>
                  <a:lnTo>
                    <a:pt x="80051" y="94391"/>
                  </a:lnTo>
                  <a:lnTo>
                    <a:pt x="77179" y="98643"/>
                  </a:lnTo>
                  <a:lnTo>
                    <a:pt x="75266" y="102272"/>
                  </a:lnTo>
                  <a:lnTo>
                    <a:pt x="73989" y="105485"/>
                  </a:lnTo>
                  <a:lnTo>
                    <a:pt x="73139" y="108421"/>
                  </a:lnTo>
                  <a:lnTo>
                    <a:pt x="71778" y="111172"/>
                  </a:lnTo>
                  <a:lnTo>
                    <a:pt x="68149" y="116345"/>
                  </a:lnTo>
                  <a:lnTo>
                    <a:pt x="63890" y="121290"/>
                  </a:lnTo>
                  <a:lnTo>
                    <a:pt x="61643" y="123720"/>
                  </a:lnTo>
                  <a:lnTo>
                    <a:pt x="60146" y="126134"/>
                  </a:lnTo>
                  <a:lnTo>
                    <a:pt x="58481" y="130933"/>
                  </a:lnTo>
                  <a:lnTo>
                    <a:pt x="57742" y="135711"/>
                  </a:lnTo>
                  <a:lnTo>
                    <a:pt x="57413" y="140480"/>
                  </a:lnTo>
                  <a:lnTo>
                    <a:pt x="57267" y="145246"/>
                  </a:lnTo>
                  <a:lnTo>
                    <a:pt x="58022" y="146835"/>
                  </a:lnTo>
                  <a:lnTo>
                    <a:pt x="59319" y="147894"/>
                  </a:lnTo>
                  <a:lnTo>
                    <a:pt x="60977" y="148599"/>
                  </a:lnTo>
                  <a:lnTo>
                    <a:pt x="62083" y="149864"/>
                  </a:lnTo>
                  <a:lnTo>
                    <a:pt x="62820" y="151501"/>
                  </a:lnTo>
                  <a:lnTo>
                    <a:pt x="64002" y="156038"/>
                  </a:lnTo>
                  <a:lnTo>
                    <a:pt x="67999" y="160616"/>
                  </a:lnTo>
                  <a:lnTo>
                    <a:pt x="69939" y="161844"/>
                  </a:lnTo>
                  <a:lnTo>
                    <a:pt x="74211" y="163208"/>
                  </a:lnTo>
                  <a:lnTo>
                    <a:pt x="81079" y="163976"/>
                  </a:lnTo>
                  <a:lnTo>
                    <a:pt x="83421" y="164877"/>
                  </a:lnTo>
                  <a:lnTo>
                    <a:pt x="90511" y="169144"/>
                  </a:lnTo>
                  <a:lnTo>
                    <a:pt x="95261" y="170421"/>
                  </a:lnTo>
                  <a:lnTo>
                    <a:pt x="102134" y="170989"/>
                  </a:lnTo>
                  <a:lnTo>
                    <a:pt x="109687" y="171241"/>
                  </a:lnTo>
                  <a:lnTo>
                    <a:pt x="115689" y="171353"/>
                  </a:lnTo>
                  <a:lnTo>
                    <a:pt x="119195" y="170589"/>
                  </a:lnTo>
                  <a:lnTo>
                    <a:pt x="123119" y="169286"/>
                  </a:lnTo>
                  <a:lnTo>
                    <a:pt x="127324" y="167624"/>
                  </a:lnTo>
                  <a:lnTo>
                    <a:pt x="131713" y="166515"/>
                  </a:lnTo>
                  <a:lnTo>
                    <a:pt x="136228" y="165776"/>
                  </a:lnTo>
                  <a:lnTo>
                    <a:pt x="140824" y="165284"/>
                  </a:lnTo>
                  <a:lnTo>
                    <a:pt x="148050" y="162620"/>
                  </a:lnTo>
                  <a:lnTo>
                    <a:pt x="151087" y="160798"/>
                  </a:lnTo>
                  <a:lnTo>
                    <a:pt x="154700" y="159584"/>
                  </a:lnTo>
                  <a:lnTo>
                    <a:pt x="158695" y="158774"/>
                  </a:lnTo>
                  <a:lnTo>
                    <a:pt x="162947" y="158235"/>
                  </a:lnTo>
                  <a:lnTo>
                    <a:pt x="169788" y="155518"/>
                  </a:lnTo>
                  <a:lnTo>
                    <a:pt x="176267" y="151665"/>
                  </a:lnTo>
                  <a:lnTo>
                    <a:pt x="184439" y="147307"/>
                  </a:lnTo>
                  <a:lnTo>
                    <a:pt x="188840" y="145827"/>
                  </a:lnTo>
                  <a:lnTo>
                    <a:pt x="193362" y="144840"/>
                  </a:lnTo>
                  <a:lnTo>
                    <a:pt x="197964" y="144183"/>
                  </a:lnTo>
                  <a:lnTo>
                    <a:pt x="202620" y="142951"/>
                  </a:lnTo>
                  <a:lnTo>
                    <a:pt x="207311" y="141336"/>
                  </a:lnTo>
                  <a:lnTo>
                    <a:pt x="212026" y="139465"/>
                  </a:lnTo>
                  <a:lnTo>
                    <a:pt x="219382" y="135270"/>
                  </a:lnTo>
                  <a:lnTo>
                    <a:pt x="225296" y="131553"/>
                  </a:lnTo>
                  <a:lnTo>
                    <a:pt x="227985" y="130562"/>
                  </a:lnTo>
                  <a:lnTo>
                    <a:pt x="235744" y="12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693"/>
            <p:cNvSpPr/>
            <p:nvPr/>
          </p:nvSpPr>
          <p:spPr>
            <a:xfrm>
              <a:off x="8165306" y="1843089"/>
              <a:ext cx="128588" cy="7143"/>
            </a:xfrm>
            <a:custGeom>
              <a:avLst/>
              <a:gdLst/>
              <a:ahLst/>
              <a:cxnLst/>
              <a:rect l="0" t="0" r="0" b="0"/>
              <a:pathLst>
                <a:path w="128588" h="7143">
                  <a:moveTo>
                    <a:pt x="0" y="7142"/>
                  </a:moveTo>
                  <a:lnTo>
                    <a:pt x="10910" y="7142"/>
                  </a:lnTo>
                  <a:lnTo>
                    <a:pt x="12830" y="6348"/>
                  </a:lnTo>
                  <a:lnTo>
                    <a:pt x="14903" y="5025"/>
                  </a:lnTo>
                  <a:lnTo>
                    <a:pt x="17079" y="3350"/>
                  </a:lnTo>
                  <a:lnTo>
                    <a:pt x="20117" y="2232"/>
                  </a:lnTo>
                  <a:lnTo>
                    <a:pt x="23731" y="1487"/>
                  </a:lnTo>
                  <a:lnTo>
                    <a:pt x="27726" y="991"/>
                  </a:lnTo>
                  <a:lnTo>
                    <a:pt x="31978" y="660"/>
                  </a:lnTo>
                  <a:lnTo>
                    <a:pt x="36400" y="439"/>
                  </a:lnTo>
                  <a:lnTo>
                    <a:pt x="45547" y="194"/>
                  </a:lnTo>
                  <a:lnTo>
                    <a:pt x="97635" y="0"/>
                  </a:lnTo>
                  <a:lnTo>
                    <a:pt x="101602" y="793"/>
                  </a:lnTo>
                  <a:lnTo>
                    <a:pt x="105041" y="2116"/>
                  </a:lnTo>
                  <a:lnTo>
                    <a:pt x="108127" y="3791"/>
                  </a:lnTo>
                  <a:lnTo>
                    <a:pt x="110978" y="4908"/>
                  </a:lnTo>
                  <a:lnTo>
                    <a:pt x="113673" y="5652"/>
                  </a:lnTo>
                  <a:lnTo>
                    <a:pt x="116262" y="6149"/>
                  </a:lnTo>
                  <a:lnTo>
                    <a:pt x="118784" y="6480"/>
                  </a:lnTo>
                  <a:lnTo>
                    <a:pt x="121257" y="6700"/>
                  </a:lnTo>
                  <a:lnTo>
                    <a:pt x="128587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694"/>
            <p:cNvSpPr/>
            <p:nvPr/>
          </p:nvSpPr>
          <p:spPr>
            <a:xfrm>
              <a:off x="8358187" y="1771675"/>
              <a:ext cx="167187" cy="178471"/>
            </a:xfrm>
            <a:custGeom>
              <a:avLst/>
              <a:gdLst/>
              <a:ahLst/>
              <a:cxnLst/>
              <a:rect l="0" t="0" r="0" b="0"/>
              <a:pathLst>
                <a:path w="167187" h="178471">
                  <a:moveTo>
                    <a:pt x="7144" y="7118"/>
                  </a:moveTo>
                  <a:lnTo>
                    <a:pt x="18521" y="7118"/>
                  </a:lnTo>
                  <a:lnTo>
                    <a:pt x="21872" y="6325"/>
                  </a:lnTo>
                  <a:lnTo>
                    <a:pt x="24107" y="5002"/>
                  </a:lnTo>
                  <a:lnTo>
                    <a:pt x="25596" y="3326"/>
                  </a:lnTo>
                  <a:lnTo>
                    <a:pt x="28970" y="2209"/>
                  </a:lnTo>
                  <a:lnTo>
                    <a:pt x="33601" y="1464"/>
                  </a:lnTo>
                  <a:lnTo>
                    <a:pt x="39069" y="967"/>
                  </a:lnTo>
                  <a:lnTo>
                    <a:pt x="45096" y="636"/>
                  </a:lnTo>
                  <a:lnTo>
                    <a:pt x="58142" y="269"/>
                  </a:lnTo>
                  <a:lnTo>
                    <a:pt x="100099" y="0"/>
                  </a:lnTo>
                  <a:lnTo>
                    <a:pt x="106421" y="785"/>
                  </a:lnTo>
                  <a:lnTo>
                    <a:pt x="112222" y="2103"/>
                  </a:lnTo>
                  <a:lnTo>
                    <a:pt x="117677" y="3774"/>
                  </a:lnTo>
                  <a:lnTo>
                    <a:pt x="122107" y="5683"/>
                  </a:lnTo>
                  <a:lnTo>
                    <a:pt x="125855" y="7749"/>
                  </a:lnTo>
                  <a:lnTo>
                    <a:pt x="129147" y="9920"/>
                  </a:lnTo>
                  <a:lnTo>
                    <a:pt x="132136" y="11367"/>
                  </a:lnTo>
                  <a:lnTo>
                    <a:pt x="134922" y="12332"/>
                  </a:lnTo>
                  <a:lnTo>
                    <a:pt x="137573" y="12975"/>
                  </a:lnTo>
                  <a:lnTo>
                    <a:pt x="138547" y="14992"/>
                  </a:lnTo>
                  <a:lnTo>
                    <a:pt x="138402" y="17924"/>
                  </a:lnTo>
                  <a:lnTo>
                    <a:pt x="137512" y="21466"/>
                  </a:lnTo>
                  <a:lnTo>
                    <a:pt x="136124" y="24621"/>
                  </a:lnTo>
                  <a:lnTo>
                    <a:pt x="134406" y="27518"/>
                  </a:lnTo>
                  <a:lnTo>
                    <a:pt x="132466" y="30243"/>
                  </a:lnTo>
                  <a:lnTo>
                    <a:pt x="129586" y="32854"/>
                  </a:lnTo>
                  <a:lnTo>
                    <a:pt x="126078" y="35388"/>
                  </a:lnTo>
                  <a:lnTo>
                    <a:pt x="122153" y="37871"/>
                  </a:lnTo>
                  <a:lnTo>
                    <a:pt x="118742" y="40320"/>
                  </a:lnTo>
                  <a:lnTo>
                    <a:pt x="115674" y="42747"/>
                  </a:lnTo>
                  <a:lnTo>
                    <a:pt x="112834" y="45158"/>
                  </a:lnTo>
                  <a:lnTo>
                    <a:pt x="109355" y="47559"/>
                  </a:lnTo>
                  <a:lnTo>
                    <a:pt x="105447" y="49954"/>
                  </a:lnTo>
                  <a:lnTo>
                    <a:pt x="101254" y="52344"/>
                  </a:lnTo>
                  <a:lnTo>
                    <a:pt x="92362" y="57117"/>
                  </a:lnTo>
                  <a:lnTo>
                    <a:pt x="87768" y="59500"/>
                  </a:lnTo>
                  <a:lnTo>
                    <a:pt x="83912" y="61884"/>
                  </a:lnTo>
                  <a:lnTo>
                    <a:pt x="80548" y="64266"/>
                  </a:lnTo>
                  <a:lnTo>
                    <a:pt x="77512" y="66648"/>
                  </a:lnTo>
                  <a:lnTo>
                    <a:pt x="74693" y="68236"/>
                  </a:lnTo>
                  <a:lnTo>
                    <a:pt x="72020" y="69295"/>
                  </a:lnTo>
                  <a:lnTo>
                    <a:pt x="65821" y="70994"/>
                  </a:lnTo>
                  <a:lnTo>
                    <a:pt x="60954" y="71288"/>
                  </a:lnTo>
                  <a:lnTo>
                    <a:pt x="58278" y="71375"/>
                  </a:lnTo>
                  <a:lnTo>
                    <a:pt x="63077" y="71405"/>
                  </a:lnTo>
                  <a:lnTo>
                    <a:pt x="98062" y="71412"/>
                  </a:lnTo>
                  <a:lnTo>
                    <a:pt x="103475" y="72206"/>
                  </a:lnTo>
                  <a:lnTo>
                    <a:pt x="109465" y="73529"/>
                  </a:lnTo>
                  <a:lnTo>
                    <a:pt x="115839" y="75204"/>
                  </a:lnTo>
                  <a:lnTo>
                    <a:pt x="121676" y="76321"/>
                  </a:lnTo>
                  <a:lnTo>
                    <a:pt x="127155" y="77066"/>
                  </a:lnTo>
                  <a:lnTo>
                    <a:pt x="132395" y="77563"/>
                  </a:lnTo>
                  <a:lnTo>
                    <a:pt x="137476" y="78688"/>
                  </a:lnTo>
                  <a:lnTo>
                    <a:pt x="142450" y="80231"/>
                  </a:lnTo>
                  <a:lnTo>
                    <a:pt x="147355" y="82054"/>
                  </a:lnTo>
                  <a:lnTo>
                    <a:pt x="151417" y="84857"/>
                  </a:lnTo>
                  <a:lnTo>
                    <a:pt x="154921" y="88313"/>
                  </a:lnTo>
                  <a:lnTo>
                    <a:pt x="158048" y="92204"/>
                  </a:lnTo>
                  <a:lnTo>
                    <a:pt x="160928" y="95592"/>
                  </a:lnTo>
                  <a:lnTo>
                    <a:pt x="163642" y="98644"/>
                  </a:lnTo>
                  <a:lnTo>
                    <a:pt x="166245" y="101473"/>
                  </a:lnTo>
                  <a:lnTo>
                    <a:pt x="167186" y="104947"/>
                  </a:lnTo>
                  <a:lnTo>
                    <a:pt x="167020" y="108850"/>
                  </a:lnTo>
                  <a:lnTo>
                    <a:pt x="166115" y="113039"/>
                  </a:lnTo>
                  <a:lnTo>
                    <a:pt x="164719" y="116626"/>
                  </a:lnTo>
                  <a:lnTo>
                    <a:pt x="162994" y="119811"/>
                  </a:lnTo>
                  <a:lnTo>
                    <a:pt x="161050" y="122728"/>
                  </a:lnTo>
                  <a:lnTo>
                    <a:pt x="158167" y="126260"/>
                  </a:lnTo>
                  <a:lnTo>
                    <a:pt x="154657" y="130203"/>
                  </a:lnTo>
                  <a:lnTo>
                    <a:pt x="147318" y="138022"/>
                  </a:lnTo>
                  <a:lnTo>
                    <a:pt x="141410" y="144144"/>
                  </a:lnTo>
                  <a:lnTo>
                    <a:pt x="137930" y="146887"/>
                  </a:lnTo>
                  <a:lnTo>
                    <a:pt x="134022" y="149510"/>
                  </a:lnTo>
                  <a:lnTo>
                    <a:pt x="129829" y="152052"/>
                  </a:lnTo>
                  <a:lnTo>
                    <a:pt x="124653" y="154541"/>
                  </a:lnTo>
                  <a:lnTo>
                    <a:pt x="118821" y="156994"/>
                  </a:lnTo>
                  <a:lnTo>
                    <a:pt x="112551" y="159423"/>
                  </a:lnTo>
                  <a:lnTo>
                    <a:pt x="106784" y="161836"/>
                  </a:lnTo>
                  <a:lnTo>
                    <a:pt x="101352" y="164238"/>
                  </a:lnTo>
                  <a:lnTo>
                    <a:pt x="96143" y="166634"/>
                  </a:lnTo>
                  <a:lnTo>
                    <a:pt x="91083" y="168231"/>
                  </a:lnTo>
                  <a:lnTo>
                    <a:pt x="86122" y="169295"/>
                  </a:lnTo>
                  <a:lnTo>
                    <a:pt x="81227" y="170005"/>
                  </a:lnTo>
                  <a:lnTo>
                    <a:pt x="76377" y="171272"/>
                  </a:lnTo>
                  <a:lnTo>
                    <a:pt x="71555" y="172910"/>
                  </a:lnTo>
                  <a:lnTo>
                    <a:pt x="66754" y="174796"/>
                  </a:lnTo>
                  <a:lnTo>
                    <a:pt x="61964" y="176053"/>
                  </a:lnTo>
                  <a:lnTo>
                    <a:pt x="57185" y="176892"/>
                  </a:lnTo>
                  <a:lnTo>
                    <a:pt x="52411" y="177451"/>
                  </a:lnTo>
                  <a:lnTo>
                    <a:pt x="48434" y="177823"/>
                  </a:lnTo>
                  <a:lnTo>
                    <a:pt x="44990" y="178072"/>
                  </a:lnTo>
                  <a:lnTo>
                    <a:pt x="41899" y="178237"/>
                  </a:lnTo>
                  <a:lnTo>
                    <a:pt x="34233" y="178421"/>
                  </a:lnTo>
                  <a:lnTo>
                    <a:pt x="29965" y="178470"/>
                  </a:lnTo>
                  <a:lnTo>
                    <a:pt x="26327" y="177709"/>
                  </a:lnTo>
                  <a:lnTo>
                    <a:pt x="23107" y="176408"/>
                  </a:lnTo>
                  <a:lnTo>
                    <a:pt x="20168" y="174747"/>
                  </a:lnTo>
                  <a:lnTo>
                    <a:pt x="17414" y="173639"/>
                  </a:lnTo>
                  <a:lnTo>
                    <a:pt x="12237" y="172409"/>
                  </a:lnTo>
                  <a:lnTo>
                    <a:pt x="7291" y="171862"/>
                  </a:lnTo>
                  <a:lnTo>
                    <a:pt x="4861" y="171716"/>
                  </a:lnTo>
                  <a:lnTo>
                    <a:pt x="3240" y="170825"/>
                  </a:lnTo>
                  <a:lnTo>
                    <a:pt x="2160" y="169438"/>
                  </a:lnTo>
                  <a:lnTo>
                    <a:pt x="0" y="1642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695"/>
            <p:cNvSpPr/>
            <p:nvPr/>
          </p:nvSpPr>
          <p:spPr>
            <a:xfrm>
              <a:off x="6043612" y="2314575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7143"/>
                  </a:moveTo>
                  <a:lnTo>
                    <a:pt x="119358" y="7143"/>
                  </a:lnTo>
                  <a:lnTo>
                    <a:pt x="123228" y="6350"/>
                  </a:lnTo>
                  <a:lnTo>
                    <a:pt x="126602" y="5027"/>
                  </a:lnTo>
                  <a:lnTo>
                    <a:pt x="129645" y="3351"/>
                  </a:lnTo>
                  <a:lnTo>
                    <a:pt x="132467" y="2234"/>
                  </a:lnTo>
                  <a:lnTo>
                    <a:pt x="135143" y="1489"/>
                  </a:lnTo>
                  <a:lnTo>
                    <a:pt x="137720" y="992"/>
                  </a:lnTo>
                  <a:lnTo>
                    <a:pt x="140232" y="662"/>
                  </a:lnTo>
                  <a:lnTo>
                    <a:pt x="142701" y="441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696"/>
            <p:cNvSpPr/>
            <p:nvPr/>
          </p:nvSpPr>
          <p:spPr>
            <a:xfrm>
              <a:off x="6107906" y="2343150"/>
              <a:ext cx="121445" cy="21432"/>
            </a:xfrm>
            <a:custGeom>
              <a:avLst/>
              <a:gdLst/>
              <a:ahLst/>
              <a:cxnLst/>
              <a:rect l="0" t="0" r="0" b="0"/>
              <a:pathLst>
                <a:path w="121445" h="21432">
                  <a:moveTo>
                    <a:pt x="0" y="21431"/>
                  </a:moveTo>
                  <a:lnTo>
                    <a:pt x="3792" y="21431"/>
                  </a:lnTo>
                  <a:lnTo>
                    <a:pt x="4910" y="20637"/>
                  </a:lnTo>
                  <a:lnTo>
                    <a:pt x="5654" y="19314"/>
                  </a:lnTo>
                  <a:lnTo>
                    <a:pt x="6151" y="17639"/>
                  </a:lnTo>
                  <a:lnTo>
                    <a:pt x="7275" y="16521"/>
                  </a:lnTo>
                  <a:lnTo>
                    <a:pt x="8819" y="15776"/>
                  </a:lnTo>
                  <a:lnTo>
                    <a:pt x="10642" y="15280"/>
                  </a:lnTo>
                  <a:lnTo>
                    <a:pt x="13444" y="14949"/>
                  </a:lnTo>
                  <a:lnTo>
                    <a:pt x="16900" y="14728"/>
                  </a:lnTo>
                  <a:lnTo>
                    <a:pt x="20792" y="14581"/>
                  </a:lnTo>
                  <a:lnTo>
                    <a:pt x="33853" y="14374"/>
                  </a:lnTo>
                  <a:lnTo>
                    <a:pt x="39238" y="13551"/>
                  </a:lnTo>
                  <a:lnTo>
                    <a:pt x="45209" y="12209"/>
                  </a:lnTo>
                  <a:lnTo>
                    <a:pt x="51570" y="10520"/>
                  </a:lnTo>
                  <a:lnTo>
                    <a:pt x="57399" y="9395"/>
                  </a:lnTo>
                  <a:lnTo>
                    <a:pt x="62872" y="8644"/>
                  </a:lnTo>
                  <a:lnTo>
                    <a:pt x="68108" y="8144"/>
                  </a:lnTo>
                  <a:lnTo>
                    <a:pt x="73981" y="7810"/>
                  </a:lnTo>
                  <a:lnTo>
                    <a:pt x="86855" y="7440"/>
                  </a:lnTo>
                  <a:lnTo>
                    <a:pt x="92828" y="6547"/>
                  </a:lnTo>
                  <a:lnTo>
                    <a:pt x="98398" y="5158"/>
                  </a:lnTo>
                  <a:lnTo>
                    <a:pt x="103699" y="3439"/>
                  </a:lnTo>
                  <a:lnTo>
                    <a:pt x="108026" y="2292"/>
                  </a:lnTo>
                  <a:lnTo>
                    <a:pt x="111705" y="1528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697"/>
            <p:cNvSpPr/>
            <p:nvPr/>
          </p:nvSpPr>
          <p:spPr>
            <a:xfrm>
              <a:off x="6379368" y="2222812"/>
              <a:ext cx="135733" cy="198920"/>
            </a:xfrm>
            <a:custGeom>
              <a:avLst/>
              <a:gdLst/>
              <a:ahLst/>
              <a:cxnLst/>
              <a:rect l="0" t="0" r="0" b="0"/>
              <a:pathLst>
                <a:path w="135733" h="198920">
                  <a:moveTo>
                    <a:pt x="0" y="20325"/>
                  </a:moveTo>
                  <a:lnTo>
                    <a:pt x="3793" y="16533"/>
                  </a:lnTo>
                  <a:lnTo>
                    <a:pt x="6498" y="14622"/>
                  </a:lnTo>
                  <a:lnTo>
                    <a:pt x="9888" y="12554"/>
                  </a:lnTo>
                  <a:lnTo>
                    <a:pt x="13736" y="10382"/>
                  </a:lnTo>
                  <a:lnTo>
                    <a:pt x="17095" y="8934"/>
                  </a:lnTo>
                  <a:lnTo>
                    <a:pt x="20128" y="7968"/>
                  </a:lnTo>
                  <a:lnTo>
                    <a:pt x="22944" y="7325"/>
                  </a:lnTo>
                  <a:lnTo>
                    <a:pt x="26409" y="6102"/>
                  </a:lnTo>
                  <a:lnTo>
                    <a:pt x="30306" y="4493"/>
                  </a:lnTo>
                  <a:lnTo>
                    <a:pt x="34492" y="2626"/>
                  </a:lnTo>
                  <a:lnTo>
                    <a:pt x="39663" y="1382"/>
                  </a:lnTo>
                  <a:lnTo>
                    <a:pt x="45492" y="553"/>
                  </a:lnTo>
                  <a:lnTo>
                    <a:pt x="51759" y="0"/>
                  </a:lnTo>
                  <a:lnTo>
                    <a:pt x="57525" y="425"/>
                  </a:lnTo>
                  <a:lnTo>
                    <a:pt x="62956" y="1502"/>
                  </a:lnTo>
                  <a:lnTo>
                    <a:pt x="68165" y="3014"/>
                  </a:lnTo>
                  <a:lnTo>
                    <a:pt x="73224" y="4022"/>
                  </a:lnTo>
                  <a:lnTo>
                    <a:pt x="78185" y="4694"/>
                  </a:lnTo>
                  <a:lnTo>
                    <a:pt x="83080" y="5141"/>
                  </a:lnTo>
                  <a:lnTo>
                    <a:pt x="87137" y="7028"/>
                  </a:lnTo>
                  <a:lnTo>
                    <a:pt x="90635" y="9873"/>
                  </a:lnTo>
                  <a:lnTo>
                    <a:pt x="93761" y="13357"/>
                  </a:lnTo>
                  <a:lnTo>
                    <a:pt x="95845" y="17267"/>
                  </a:lnTo>
                  <a:lnTo>
                    <a:pt x="97235" y="21462"/>
                  </a:lnTo>
                  <a:lnTo>
                    <a:pt x="98161" y="25845"/>
                  </a:lnTo>
                  <a:lnTo>
                    <a:pt x="98778" y="30355"/>
                  </a:lnTo>
                  <a:lnTo>
                    <a:pt x="99190" y="34949"/>
                  </a:lnTo>
                  <a:lnTo>
                    <a:pt x="99464" y="39599"/>
                  </a:lnTo>
                  <a:lnTo>
                    <a:pt x="98854" y="45081"/>
                  </a:lnTo>
                  <a:lnTo>
                    <a:pt x="97652" y="51117"/>
                  </a:lnTo>
                  <a:lnTo>
                    <a:pt x="96058" y="57521"/>
                  </a:lnTo>
                  <a:lnTo>
                    <a:pt x="93407" y="64173"/>
                  </a:lnTo>
                  <a:lnTo>
                    <a:pt x="90053" y="70988"/>
                  </a:lnTo>
                  <a:lnTo>
                    <a:pt x="86229" y="77913"/>
                  </a:lnTo>
                  <a:lnTo>
                    <a:pt x="82092" y="84117"/>
                  </a:lnTo>
                  <a:lnTo>
                    <a:pt x="77747" y="89841"/>
                  </a:lnTo>
                  <a:lnTo>
                    <a:pt x="73263" y="95244"/>
                  </a:lnTo>
                  <a:lnTo>
                    <a:pt x="68686" y="101227"/>
                  </a:lnTo>
                  <a:lnTo>
                    <a:pt x="64047" y="107597"/>
                  </a:lnTo>
                  <a:lnTo>
                    <a:pt x="59366" y="114225"/>
                  </a:lnTo>
                  <a:lnTo>
                    <a:pt x="54659" y="120231"/>
                  </a:lnTo>
                  <a:lnTo>
                    <a:pt x="49933" y="125823"/>
                  </a:lnTo>
                  <a:lnTo>
                    <a:pt x="45195" y="131138"/>
                  </a:lnTo>
                  <a:lnTo>
                    <a:pt x="35697" y="141277"/>
                  </a:lnTo>
                  <a:lnTo>
                    <a:pt x="20457" y="156929"/>
                  </a:lnTo>
                  <a:lnTo>
                    <a:pt x="18401" y="159813"/>
                  </a:lnTo>
                  <a:lnTo>
                    <a:pt x="16116" y="165134"/>
                  </a:lnTo>
                  <a:lnTo>
                    <a:pt x="12984" y="170145"/>
                  </a:lnTo>
                  <a:lnTo>
                    <a:pt x="11037" y="172592"/>
                  </a:lnTo>
                  <a:lnTo>
                    <a:pt x="8874" y="177429"/>
                  </a:lnTo>
                  <a:lnTo>
                    <a:pt x="7486" y="183208"/>
                  </a:lnTo>
                  <a:lnTo>
                    <a:pt x="8166" y="184476"/>
                  </a:lnTo>
                  <a:lnTo>
                    <a:pt x="11038" y="188002"/>
                  </a:lnTo>
                  <a:lnTo>
                    <a:pt x="12915" y="189260"/>
                  </a:lnTo>
                  <a:lnTo>
                    <a:pt x="17117" y="190657"/>
                  </a:lnTo>
                  <a:lnTo>
                    <a:pt x="19349" y="191030"/>
                  </a:lnTo>
                  <a:lnTo>
                    <a:pt x="21631" y="191278"/>
                  </a:lnTo>
                  <a:lnTo>
                    <a:pt x="23946" y="191444"/>
                  </a:lnTo>
                  <a:lnTo>
                    <a:pt x="27076" y="191554"/>
                  </a:lnTo>
                  <a:lnTo>
                    <a:pt x="39067" y="191710"/>
                  </a:lnTo>
                  <a:lnTo>
                    <a:pt x="76238" y="191772"/>
                  </a:lnTo>
                  <a:lnTo>
                    <a:pt x="80988" y="192567"/>
                  </a:lnTo>
                  <a:lnTo>
                    <a:pt x="85742" y="193891"/>
                  </a:lnTo>
                  <a:lnTo>
                    <a:pt x="90499" y="195567"/>
                  </a:lnTo>
                  <a:lnTo>
                    <a:pt x="95258" y="196684"/>
                  </a:lnTo>
                  <a:lnTo>
                    <a:pt x="100018" y="197429"/>
                  </a:lnTo>
                  <a:lnTo>
                    <a:pt x="104778" y="197925"/>
                  </a:lnTo>
                  <a:lnTo>
                    <a:pt x="109540" y="198257"/>
                  </a:lnTo>
                  <a:lnTo>
                    <a:pt x="114302" y="198477"/>
                  </a:lnTo>
                  <a:lnTo>
                    <a:pt x="126472" y="198788"/>
                  </a:lnTo>
                  <a:lnTo>
                    <a:pt x="135732" y="1989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698"/>
            <p:cNvSpPr/>
            <p:nvPr/>
          </p:nvSpPr>
          <p:spPr>
            <a:xfrm>
              <a:off x="6600825" y="2300287"/>
              <a:ext cx="171451" cy="142876"/>
            </a:xfrm>
            <a:custGeom>
              <a:avLst/>
              <a:gdLst/>
              <a:ahLst/>
              <a:cxnLst/>
              <a:rect l="0" t="0" r="0" b="0"/>
              <a:pathLst>
                <a:path w="171451" h="142876">
                  <a:moveTo>
                    <a:pt x="0" y="0"/>
                  </a:moveTo>
                  <a:lnTo>
                    <a:pt x="0" y="6151"/>
                  </a:lnTo>
                  <a:lnTo>
                    <a:pt x="793" y="6482"/>
                  </a:lnTo>
                  <a:lnTo>
                    <a:pt x="3792" y="6850"/>
                  </a:lnTo>
                  <a:lnTo>
                    <a:pt x="4909" y="7741"/>
                  </a:lnTo>
                  <a:lnTo>
                    <a:pt x="5653" y="9130"/>
                  </a:lnTo>
                  <a:lnTo>
                    <a:pt x="6481" y="12789"/>
                  </a:lnTo>
                  <a:lnTo>
                    <a:pt x="6849" y="17061"/>
                  </a:lnTo>
                  <a:lnTo>
                    <a:pt x="8535" y="18518"/>
                  </a:lnTo>
                  <a:lnTo>
                    <a:pt x="11246" y="19489"/>
                  </a:lnTo>
                  <a:lnTo>
                    <a:pt x="14641" y="20137"/>
                  </a:lnTo>
                  <a:lnTo>
                    <a:pt x="17698" y="22155"/>
                  </a:lnTo>
                  <a:lnTo>
                    <a:pt x="20530" y="25089"/>
                  </a:lnTo>
                  <a:lnTo>
                    <a:pt x="23211" y="28632"/>
                  </a:lnTo>
                  <a:lnTo>
                    <a:pt x="25793" y="31788"/>
                  </a:lnTo>
                  <a:lnTo>
                    <a:pt x="28308" y="34686"/>
                  </a:lnTo>
                  <a:lnTo>
                    <a:pt x="30778" y="37411"/>
                  </a:lnTo>
                  <a:lnTo>
                    <a:pt x="33218" y="40816"/>
                  </a:lnTo>
                  <a:lnTo>
                    <a:pt x="35639" y="44673"/>
                  </a:lnTo>
                  <a:lnTo>
                    <a:pt x="38047" y="48832"/>
                  </a:lnTo>
                  <a:lnTo>
                    <a:pt x="41240" y="52399"/>
                  </a:lnTo>
                  <a:lnTo>
                    <a:pt x="44956" y="55570"/>
                  </a:lnTo>
                  <a:lnTo>
                    <a:pt x="49021" y="58478"/>
                  </a:lnTo>
                  <a:lnTo>
                    <a:pt x="53318" y="62004"/>
                  </a:lnTo>
                  <a:lnTo>
                    <a:pt x="57770" y="65942"/>
                  </a:lnTo>
                  <a:lnTo>
                    <a:pt x="66157" y="73758"/>
                  </a:lnTo>
                  <a:lnTo>
                    <a:pt x="72530" y="79877"/>
                  </a:lnTo>
                  <a:lnTo>
                    <a:pt x="76928" y="83414"/>
                  </a:lnTo>
                  <a:lnTo>
                    <a:pt x="82242" y="87359"/>
                  </a:lnTo>
                  <a:lnTo>
                    <a:pt x="88165" y="91577"/>
                  </a:lnTo>
                  <a:lnTo>
                    <a:pt x="93702" y="95183"/>
                  </a:lnTo>
                  <a:lnTo>
                    <a:pt x="98980" y="98380"/>
                  </a:lnTo>
                  <a:lnTo>
                    <a:pt x="104087" y="101305"/>
                  </a:lnTo>
                  <a:lnTo>
                    <a:pt x="113994" y="106673"/>
                  </a:lnTo>
                  <a:lnTo>
                    <a:pt x="118859" y="109215"/>
                  </a:lnTo>
                  <a:lnTo>
                    <a:pt x="123689" y="112497"/>
                  </a:lnTo>
                  <a:lnTo>
                    <a:pt x="128497" y="116274"/>
                  </a:lnTo>
                  <a:lnTo>
                    <a:pt x="133289" y="120378"/>
                  </a:lnTo>
                  <a:lnTo>
                    <a:pt x="138072" y="123908"/>
                  </a:lnTo>
                  <a:lnTo>
                    <a:pt x="142848" y="127056"/>
                  </a:lnTo>
                  <a:lnTo>
                    <a:pt x="147619" y="129947"/>
                  </a:lnTo>
                  <a:lnTo>
                    <a:pt x="151593" y="131875"/>
                  </a:lnTo>
                  <a:lnTo>
                    <a:pt x="155037" y="133161"/>
                  </a:lnTo>
                  <a:lnTo>
                    <a:pt x="158127" y="134017"/>
                  </a:lnTo>
                  <a:lnTo>
                    <a:pt x="160980" y="135382"/>
                  </a:lnTo>
                  <a:lnTo>
                    <a:pt x="163676" y="137086"/>
                  </a:lnTo>
                  <a:lnTo>
                    <a:pt x="17145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699"/>
            <p:cNvSpPr/>
            <p:nvPr/>
          </p:nvSpPr>
          <p:spPr>
            <a:xfrm>
              <a:off x="6579393" y="2314575"/>
              <a:ext cx="121445" cy="128588"/>
            </a:xfrm>
            <a:custGeom>
              <a:avLst/>
              <a:gdLst/>
              <a:ahLst/>
              <a:cxnLst/>
              <a:rect l="0" t="0" r="0" b="0"/>
              <a:pathLst>
                <a:path w="121445" h="128588">
                  <a:moveTo>
                    <a:pt x="121444" y="0"/>
                  </a:moveTo>
                  <a:lnTo>
                    <a:pt x="113859" y="0"/>
                  </a:lnTo>
                  <a:lnTo>
                    <a:pt x="110831" y="793"/>
                  </a:lnTo>
                  <a:lnTo>
                    <a:pt x="108019" y="2116"/>
                  </a:lnTo>
                  <a:lnTo>
                    <a:pt x="105350" y="3792"/>
                  </a:lnTo>
                  <a:lnTo>
                    <a:pt x="103571" y="5703"/>
                  </a:lnTo>
                  <a:lnTo>
                    <a:pt x="102385" y="7771"/>
                  </a:lnTo>
                  <a:lnTo>
                    <a:pt x="101595" y="9943"/>
                  </a:lnTo>
                  <a:lnTo>
                    <a:pt x="99480" y="12184"/>
                  </a:lnTo>
                  <a:lnTo>
                    <a:pt x="96483" y="14473"/>
                  </a:lnTo>
                  <a:lnTo>
                    <a:pt x="92897" y="16792"/>
                  </a:lnTo>
                  <a:lnTo>
                    <a:pt x="88919" y="19926"/>
                  </a:lnTo>
                  <a:lnTo>
                    <a:pt x="84680" y="23603"/>
                  </a:lnTo>
                  <a:lnTo>
                    <a:pt x="80266" y="27641"/>
                  </a:lnTo>
                  <a:lnTo>
                    <a:pt x="76529" y="31921"/>
                  </a:lnTo>
                  <a:lnTo>
                    <a:pt x="73245" y="36362"/>
                  </a:lnTo>
                  <a:lnTo>
                    <a:pt x="70261" y="40910"/>
                  </a:lnTo>
                  <a:lnTo>
                    <a:pt x="65891" y="45529"/>
                  </a:lnTo>
                  <a:lnTo>
                    <a:pt x="60596" y="50196"/>
                  </a:lnTo>
                  <a:lnTo>
                    <a:pt x="54685" y="54896"/>
                  </a:lnTo>
                  <a:lnTo>
                    <a:pt x="49950" y="58822"/>
                  </a:lnTo>
                  <a:lnTo>
                    <a:pt x="46001" y="62233"/>
                  </a:lnTo>
                  <a:lnTo>
                    <a:pt x="42573" y="65301"/>
                  </a:lnTo>
                  <a:lnTo>
                    <a:pt x="39495" y="68934"/>
                  </a:lnTo>
                  <a:lnTo>
                    <a:pt x="36649" y="72943"/>
                  </a:lnTo>
                  <a:lnTo>
                    <a:pt x="33958" y="77204"/>
                  </a:lnTo>
                  <a:lnTo>
                    <a:pt x="30576" y="81632"/>
                  </a:lnTo>
                  <a:lnTo>
                    <a:pt x="26734" y="86171"/>
                  </a:lnTo>
                  <a:lnTo>
                    <a:pt x="22586" y="90784"/>
                  </a:lnTo>
                  <a:lnTo>
                    <a:pt x="19026" y="95448"/>
                  </a:lnTo>
                  <a:lnTo>
                    <a:pt x="15859" y="100144"/>
                  </a:lnTo>
                  <a:lnTo>
                    <a:pt x="12954" y="104863"/>
                  </a:lnTo>
                  <a:lnTo>
                    <a:pt x="11017" y="108802"/>
                  </a:lnTo>
                  <a:lnTo>
                    <a:pt x="9726" y="112222"/>
                  </a:lnTo>
                  <a:lnTo>
                    <a:pt x="8866" y="115296"/>
                  </a:lnTo>
                  <a:lnTo>
                    <a:pt x="7498" y="118139"/>
                  </a:lnTo>
                  <a:lnTo>
                    <a:pt x="5792" y="120828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700"/>
            <p:cNvSpPr/>
            <p:nvPr/>
          </p:nvSpPr>
          <p:spPr>
            <a:xfrm>
              <a:off x="6579393" y="244316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701"/>
            <p:cNvSpPr/>
            <p:nvPr/>
          </p:nvSpPr>
          <p:spPr>
            <a:xfrm>
              <a:off x="6765131" y="2222010"/>
              <a:ext cx="157163" cy="121111"/>
            </a:xfrm>
            <a:custGeom>
              <a:avLst/>
              <a:gdLst/>
              <a:ahLst/>
              <a:cxnLst/>
              <a:rect l="0" t="0" r="0" b="0"/>
              <a:pathLst>
                <a:path w="157163" h="121111">
                  <a:moveTo>
                    <a:pt x="0" y="21127"/>
                  </a:moveTo>
                  <a:lnTo>
                    <a:pt x="0" y="17335"/>
                  </a:lnTo>
                  <a:lnTo>
                    <a:pt x="794" y="15424"/>
                  </a:lnTo>
                  <a:lnTo>
                    <a:pt x="2117" y="13356"/>
                  </a:lnTo>
                  <a:lnTo>
                    <a:pt x="3793" y="11184"/>
                  </a:lnTo>
                  <a:lnTo>
                    <a:pt x="5703" y="9736"/>
                  </a:lnTo>
                  <a:lnTo>
                    <a:pt x="7771" y="8770"/>
                  </a:lnTo>
                  <a:lnTo>
                    <a:pt x="12185" y="7698"/>
                  </a:lnTo>
                  <a:lnTo>
                    <a:pt x="16793" y="7221"/>
                  </a:lnTo>
                  <a:lnTo>
                    <a:pt x="19926" y="6300"/>
                  </a:lnTo>
                  <a:lnTo>
                    <a:pt x="23603" y="4893"/>
                  </a:lnTo>
                  <a:lnTo>
                    <a:pt x="27641" y="3160"/>
                  </a:lnTo>
                  <a:lnTo>
                    <a:pt x="31921" y="2005"/>
                  </a:lnTo>
                  <a:lnTo>
                    <a:pt x="36362" y="1236"/>
                  </a:lnTo>
                  <a:lnTo>
                    <a:pt x="40910" y="722"/>
                  </a:lnTo>
                  <a:lnTo>
                    <a:pt x="44736" y="380"/>
                  </a:lnTo>
                  <a:lnTo>
                    <a:pt x="48080" y="152"/>
                  </a:lnTo>
                  <a:lnTo>
                    <a:pt x="51103" y="0"/>
                  </a:lnTo>
                  <a:lnTo>
                    <a:pt x="53912" y="692"/>
                  </a:lnTo>
                  <a:lnTo>
                    <a:pt x="56579" y="1948"/>
                  </a:lnTo>
                  <a:lnTo>
                    <a:pt x="59150" y="3578"/>
                  </a:lnTo>
                  <a:lnTo>
                    <a:pt x="61659" y="5459"/>
                  </a:lnTo>
                  <a:lnTo>
                    <a:pt x="64125" y="7507"/>
                  </a:lnTo>
                  <a:lnTo>
                    <a:pt x="66562" y="9665"/>
                  </a:lnTo>
                  <a:lnTo>
                    <a:pt x="71387" y="14181"/>
                  </a:lnTo>
                  <a:lnTo>
                    <a:pt x="80952" y="23547"/>
                  </a:lnTo>
                  <a:lnTo>
                    <a:pt x="82543" y="25916"/>
                  </a:lnTo>
                  <a:lnTo>
                    <a:pt x="83604" y="28288"/>
                  </a:lnTo>
                  <a:lnTo>
                    <a:pt x="84311" y="30664"/>
                  </a:lnTo>
                  <a:lnTo>
                    <a:pt x="84782" y="33041"/>
                  </a:lnTo>
                  <a:lnTo>
                    <a:pt x="85096" y="35420"/>
                  </a:lnTo>
                  <a:lnTo>
                    <a:pt x="85305" y="37799"/>
                  </a:lnTo>
                  <a:lnTo>
                    <a:pt x="85445" y="40973"/>
                  </a:lnTo>
                  <a:lnTo>
                    <a:pt x="85601" y="48733"/>
                  </a:lnTo>
                  <a:lnTo>
                    <a:pt x="84848" y="53025"/>
                  </a:lnTo>
                  <a:lnTo>
                    <a:pt x="83553" y="57473"/>
                  </a:lnTo>
                  <a:lnTo>
                    <a:pt x="81896" y="62027"/>
                  </a:lnTo>
                  <a:lnTo>
                    <a:pt x="79997" y="65856"/>
                  </a:lnTo>
                  <a:lnTo>
                    <a:pt x="77938" y="69203"/>
                  </a:lnTo>
                  <a:lnTo>
                    <a:pt x="75771" y="72227"/>
                  </a:lnTo>
                  <a:lnTo>
                    <a:pt x="73532" y="75038"/>
                  </a:lnTo>
                  <a:lnTo>
                    <a:pt x="71247" y="77705"/>
                  </a:lnTo>
                  <a:lnTo>
                    <a:pt x="68929" y="80277"/>
                  </a:lnTo>
                  <a:lnTo>
                    <a:pt x="66590" y="83579"/>
                  </a:lnTo>
                  <a:lnTo>
                    <a:pt x="64237" y="87368"/>
                  </a:lnTo>
                  <a:lnTo>
                    <a:pt x="61874" y="91481"/>
                  </a:lnTo>
                  <a:lnTo>
                    <a:pt x="59506" y="94224"/>
                  </a:lnTo>
                  <a:lnTo>
                    <a:pt x="57133" y="96052"/>
                  </a:lnTo>
                  <a:lnTo>
                    <a:pt x="54758" y="97271"/>
                  </a:lnTo>
                  <a:lnTo>
                    <a:pt x="53174" y="98877"/>
                  </a:lnTo>
                  <a:lnTo>
                    <a:pt x="52117" y="100742"/>
                  </a:lnTo>
                  <a:lnTo>
                    <a:pt x="51414" y="102778"/>
                  </a:lnTo>
                  <a:lnTo>
                    <a:pt x="50944" y="104930"/>
                  </a:lnTo>
                  <a:lnTo>
                    <a:pt x="50632" y="107158"/>
                  </a:lnTo>
                  <a:lnTo>
                    <a:pt x="50129" y="112645"/>
                  </a:lnTo>
                  <a:lnTo>
                    <a:pt x="50061" y="115512"/>
                  </a:lnTo>
                  <a:lnTo>
                    <a:pt x="50042" y="117388"/>
                  </a:lnTo>
                  <a:lnTo>
                    <a:pt x="50825" y="118638"/>
                  </a:lnTo>
                  <a:lnTo>
                    <a:pt x="52139" y="119472"/>
                  </a:lnTo>
                  <a:lnTo>
                    <a:pt x="56160" y="120810"/>
                  </a:lnTo>
                  <a:lnTo>
                    <a:pt x="60943" y="120993"/>
                  </a:lnTo>
                  <a:lnTo>
                    <a:pt x="73157" y="121110"/>
                  </a:lnTo>
                  <a:lnTo>
                    <a:pt x="76552" y="120327"/>
                  </a:lnTo>
                  <a:lnTo>
                    <a:pt x="80403" y="119010"/>
                  </a:lnTo>
                  <a:lnTo>
                    <a:pt x="84558" y="117339"/>
                  </a:lnTo>
                  <a:lnTo>
                    <a:pt x="95525" y="113365"/>
                  </a:lnTo>
                  <a:lnTo>
                    <a:pt x="101783" y="111194"/>
                  </a:lnTo>
                  <a:lnTo>
                    <a:pt x="107543" y="109747"/>
                  </a:lnTo>
                  <a:lnTo>
                    <a:pt x="112970" y="108782"/>
                  </a:lnTo>
                  <a:lnTo>
                    <a:pt x="118176" y="108139"/>
                  </a:lnTo>
                  <a:lnTo>
                    <a:pt x="123234" y="106916"/>
                  </a:lnTo>
                  <a:lnTo>
                    <a:pt x="128193" y="105307"/>
                  </a:lnTo>
                  <a:lnTo>
                    <a:pt x="133088" y="103441"/>
                  </a:lnTo>
                  <a:lnTo>
                    <a:pt x="137937" y="102197"/>
                  </a:lnTo>
                  <a:lnTo>
                    <a:pt x="142758" y="101367"/>
                  </a:lnTo>
                  <a:lnTo>
                    <a:pt x="157162" y="99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702"/>
            <p:cNvSpPr/>
            <p:nvPr/>
          </p:nvSpPr>
          <p:spPr>
            <a:xfrm>
              <a:off x="7050881" y="2386014"/>
              <a:ext cx="78582" cy="7143"/>
            </a:xfrm>
            <a:custGeom>
              <a:avLst/>
              <a:gdLst/>
              <a:ahLst/>
              <a:cxnLst/>
              <a:rect l="0" t="0" r="0" b="0"/>
              <a:pathLst>
                <a:path w="78582" h="7143">
                  <a:moveTo>
                    <a:pt x="0" y="7142"/>
                  </a:moveTo>
                  <a:lnTo>
                    <a:pt x="3793" y="7142"/>
                  </a:lnTo>
                  <a:lnTo>
                    <a:pt x="4910" y="6348"/>
                  </a:lnTo>
                  <a:lnTo>
                    <a:pt x="5654" y="5025"/>
                  </a:lnTo>
                  <a:lnTo>
                    <a:pt x="6151" y="3350"/>
                  </a:lnTo>
                  <a:lnTo>
                    <a:pt x="7275" y="2232"/>
                  </a:lnTo>
                  <a:lnTo>
                    <a:pt x="8819" y="1487"/>
                  </a:lnTo>
                  <a:lnTo>
                    <a:pt x="10643" y="991"/>
                  </a:lnTo>
                  <a:lnTo>
                    <a:pt x="12651" y="660"/>
                  </a:lnTo>
                  <a:lnTo>
                    <a:pt x="14784" y="439"/>
                  </a:lnTo>
                  <a:lnTo>
                    <a:pt x="16999" y="292"/>
                  </a:lnTo>
                  <a:lnTo>
                    <a:pt x="23694" y="129"/>
                  </a:lnTo>
                  <a:lnTo>
                    <a:pt x="65304" y="0"/>
                  </a:lnTo>
                  <a:lnTo>
                    <a:pt x="68142" y="793"/>
                  </a:lnTo>
                  <a:lnTo>
                    <a:pt x="70828" y="2116"/>
                  </a:lnTo>
                  <a:lnTo>
                    <a:pt x="78581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703"/>
            <p:cNvSpPr/>
            <p:nvPr/>
          </p:nvSpPr>
          <p:spPr>
            <a:xfrm>
              <a:off x="7200925" y="2235993"/>
              <a:ext cx="128563" cy="91866"/>
            </a:xfrm>
            <a:custGeom>
              <a:avLst/>
              <a:gdLst/>
              <a:ahLst/>
              <a:cxnLst/>
              <a:rect l="0" t="0" r="0" b="0"/>
              <a:pathLst>
                <a:path w="128563" h="91866">
                  <a:moveTo>
                    <a:pt x="7118" y="0"/>
                  </a:moveTo>
                  <a:lnTo>
                    <a:pt x="7118" y="34778"/>
                  </a:lnTo>
                  <a:lnTo>
                    <a:pt x="6325" y="38267"/>
                  </a:lnTo>
                  <a:lnTo>
                    <a:pt x="5002" y="41386"/>
                  </a:lnTo>
                  <a:lnTo>
                    <a:pt x="3325" y="44260"/>
                  </a:lnTo>
                  <a:lnTo>
                    <a:pt x="2208" y="47763"/>
                  </a:lnTo>
                  <a:lnTo>
                    <a:pt x="1464" y="51686"/>
                  </a:lnTo>
                  <a:lnTo>
                    <a:pt x="967" y="55888"/>
                  </a:lnTo>
                  <a:lnTo>
                    <a:pt x="636" y="59484"/>
                  </a:lnTo>
                  <a:lnTo>
                    <a:pt x="416" y="62675"/>
                  </a:lnTo>
                  <a:lnTo>
                    <a:pt x="269" y="65596"/>
                  </a:lnTo>
                  <a:lnTo>
                    <a:pt x="105" y="70958"/>
                  </a:lnTo>
                  <a:lnTo>
                    <a:pt x="0" y="80868"/>
                  </a:lnTo>
                  <a:lnTo>
                    <a:pt x="785" y="82487"/>
                  </a:lnTo>
                  <a:lnTo>
                    <a:pt x="2103" y="83566"/>
                  </a:lnTo>
                  <a:lnTo>
                    <a:pt x="6128" y="85299"/>
                  </a:lnTo>
                  <a:lnTo>
                    <a:pt x="8795" y="85536"/>
                  </a:lnTo>
                  <a:lnTo>
                    <a:pt x="10617" y="85599"/>
                  </a:lnTo>
                  <a:lnTo>
                    <a:pt x="12626" y="86435"/>
                  </a:lnTo>
                  <a:lnTo>
                    <a:pt x="14759" y="87786"/>
                  </a:lnTo>
                  <a:lnTo>
                    <a:pt x="16974" y="89480"/>
                  </a:lnTo>
                  <a:lnTo>
                    <a:pt x="20039" y="90610"/>
                  </a:lnTo>
                  <a:lnTo>
                    <a:pt x="23669" y="91363"/>
                  </a:lnTo>
                  <a:lnTo>
                    <a:pt x="27678" y="91865"/>
                  </a:lnTo>
                  <a:lnTo>
                    <a:pt x="31143" y="91406"/>
                  </a:lnTo>
                  <a:lnTo>
                    <a:pt x="34248" y="90306"/>
                  </a:lnTo>
                  <a:lnTo>
                    <a:pt x="37111" y="88779"/>
                  </a:lnTo>
                  <a:lnTo>
                    <a:pt x="40607" y="87761"/>
                  </a:lnTo>
                  <a:lnTo>
                    <a:pt x="44525" y="87083"/>
                  </a:lnTo>
                  <a:lnTo>
                    <a:pt x="48725" y="86630"/>
                  </a:lnTo>
                  <a:lnTo>
                    <a:pt x="53112" y="86329"/>
                  </a:lnTo>
                  <a:lnTo>
                    <a:pt x="57625" y="86128"/>
                  </a:lnTo>
                  <a:lnTo>
                    <a:pt x="66872" y="85904"/>
                  </a:lnTo>
                  <a:lnTo>
                    <a:pt x="128562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704"/>
            <p:cNvSpPr/>
            <p:nvPr/>
          </p:nvSpPr>
          <p:spPr>
            <a:xfrm>
              <a:off x="7308056" y="2235993"/>
              <a:ext cx="21432" cy="207170"/>
            </a:xfrm>
            <a:custGeom>
              <a:avLst/>
              <a:gdLst/>
              <a:ahLst/>
              <a:cxnLst/>
              <a:rect l="0" t="0" r="0" b="0"/>
              <a:pathLst>
                <a:path w="21432" h="207170">
                  <a:moveTo>
                    <a:pt x="0" y="0"/>
                  </a:moveTo>
                  <a:lnTo>
                    <a:pt x="0" y="3793"/>
                  </a:lnTo>
                  <a:lnTo>
                    <a:pt x="794" y="6497"/>
                  </a:lnTo>
                  <a:lnTo>
                    <a:pt x="2117" y="9888"/>
                  </a:lnTo>
                  <a:lnTo>
                    <a:pt x="3793" y="13736"/>
                  </a:lnTo>
                  <a:lnTo>
                    <a:pt x="4910" y="17888"/>
                  </a:lnTo>
                  <a:lnTo>
                    <a:pt x="5654" y="22244"/>
                  </a:lnTo>
                  <a:lnTo>
                    <a:pt x="6151" y="26736"/>
                  </a:lnTo>
                  <a:lnTo>
                    <a:pt x="7275" y="31318"/>
                  </a:lnTo>
                  <a:lnTo>
                    <a:pt x="8819" y="35960"/>
                  </a:lnTo>
                  <a:lnTo>
                    <a:pt x="10643" y="40642"/>
                  </a:lnTo>
                  <a:lnTo>
                    <a:pt x="11857" y="46145"/>
                  </a:lnTo>
                  <a:lnTo>
                    <a:pt x="12667" y="52195"/>
                  </a:lnTo>
                  <a:lnTo>
                    <a:pt x="13207" y="58609"/>
                  </a:lnTo>
                  <a:lnTo>
                    <a:pt x="13567" y="64473"/>
                  </a:lnTo>
                  <a:lnTo>
                    <a:pt x="13967" y="75221"/>
                  </a:lnTo>
                  <a:lnTo>
                    <a:pt x="14193" y="93990"/>
                  </a:lnTo>
                  <a:lnTo>
                    <a:pt x="15018" y="99967"/>
                  </a:lnTo>
                  <a:lnTo>
                    <a:pt x="16362" y="105538"/>
                  </a:lnTo>
                  <a:lnTo>
                    <a:pt x="18052" y="110840"/>
                  </a:lnTo>
                  <a:lnTo>
                    <a:pt x="19178" y="116756"/>
                  </a:lnTo>
                  <a:lnTo>
                    <a:pt x="19930" y="123081"/>
                  </a:lnTo>
                  <a:lnTo>
                    <a:pt x="20430" y="129679"/>
                  </a:lnTo>
                  <a:lnTo>
                    <a:pt x="20764" y="135665"/>
                  </a:lnTo>
                  <a:lnTo>
                    <a:pt x="21135" y="146550"/>
                  </a:lnTo>
                  <a:lnTo>
                    <a:pt x="20440" y="151675"/>
                  </a:lnTo>
                  <a:lnTo>
                    <a:pt x="19183" y="156679"/>
                  </a:lnTo>
                  <a:lnTo>
                    <a:pt x="17551" y="161603"/>
                  </a:lnTo>
                  <a:lnTo>
                    <a:pt x="16463" y="166473"/>
                  </a:lnTo>
                  <a:lnTo>
                    <a:pt x="15738" y="171307"/>
                  </a:lnTo>
                  <a:lnTo>
                    <a:pt x="15255" y="176117"/>
                  </a:lnTo>
                  <a:lnTo>
                    <a:pt x="14931" y="180912"/>
                  </a:lnTo>
                  <a:lnTo>
                    <a:pt x="14717" y="185696"/>
                  </a:lnTo>
                  <a:lnTo>
                    <a:pt x="14573" y="190472"/>
                  </a:lnTo>
                  <a:lnTo>
                    <a:pt x="15272" y="193656"/>
                  </a:lnTo>
                  <a:lnTo>
                    <a:pt x="16531" y="195779"/>
                  </a:lnTo>
                  <a:lnTo>
                    <a:pt x="18165" y="197195"/>
                  </a:lnTo>
                  <a:lnTo>
                    <a:pt x="19254" y="198932"/>
                  </a:lnTo>
                  <a:lnTo>
                    <a:pt x="19979" y="200884"/>
                  </a:lnTo>
                  <a:lnTo>
                    <a:pt x="21431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705"/>
            <p:cNvSpPr/>
            <p:nvPr/>
          </p:nvSpPr>
          <p:spPr>
            <a:xfrm>
              <a:off x="7436643" y="2286000"/>
              <a:ext cx="157164" cy="107157"/>
            </a:xfrm>
            <a:custGeom>
              <a:avLst/>
              <a:gdLst/>
              <a:ahLst/>
              <a:cxnLst/>
              <a:rect l="0" t="0" r="0" b="0"/>
              <a:pathLst>
                <a:path w="157164" h="107157">
                  <a:moveTo>
                    <a:pt x="0" y="0"/>
                  </a:moveTo>
                  <a:lnTo>
                    <a:pt x="9943" y="9943"/>
                  </a:lnTo>
                  <a:lnTo>
                    <a:pt x="11392" y="12184"/>
                  </a:lnTo>
                  <a:lnTo>
                    <a:pt x="12357" y="14473"/>
                  </a:lnTo>
                  <a:lnTo>
                    <a:pt x="13001" y="16792"/>
                  </a:lnTo>
                  <a:lnTo>
                    <a:pt x="15016" y="19132"/>
                  </a:lnTo>
                  <a:lnTo>
                    <a:pt x="17950" y="21486"/>
                  </a:lnTo>
                  <a:lnTo>
                    <a:pt x="21490" y="23849"/>
                  </a:lnTo>
                  <a:lnTo>
                    <a:pt x="24646" y="26218"/>
                  </a:lnTo>
                  <a:lnTo>
                    <a:pt x="27544" y="28591"/>
                  </a:lnTo>
                  <a:lnTo>
                    <a:pt x="30269" y="30967"/>
                  </a:lnTo>
                  <a:lnTo>
                    <a:pt x="33673" y="34138"/>
                  </a:lnTo>
                  <a:lnTo>
                    <a:pt x="41689" y="41895"/>
                  </a:lnTo>
                  <a:lnTo>
                    <a:pt x="46049" y="45392"/>
                  </a:lnTo>
                  <a:lnTo>
                    <a:pt x="50543" y="48518"/>
                  </a:lnTo>
                  <a:lnTo>
                    <a:pt x="55126" y="51395"/>
                  </a:lnTo>
                  <a:lnTo>
                    <a:pt x="59770" y="54901"/>
                  </a:lnTo>
                  <a:lnTo>
                    <a:pt x="64453" y="58825"/>
                  </a:lnTo>
                  <a:lnTo>
                    <a:pt x="69163" y="63029"/>
                  </a:lnTo>
                  <a:lnTo>
                    <a:pt x="73890" y="66625"/>
                  </a:lnTo>
                  <a:lnTo>
                    <a:pt x="78629" y="69817"/>
                  </a:lnTo>
                  <a:lnTo>
                    <a:pt x="83376" y="72738"/>
                  </a:lnTo>
                  <a:lnTo>
                    <a:pt x="88127" y="75479"/>
                  </a:lnTo>
                  <a:lnTo>
                    <a:pt x="97641" y="80642"/>
                  </a:lnTo>
                  <a:lnTo>
                    <a:pt x="103194" y="83130"/>
                  </a:lnTo>
                  <a:lnTo>
                    <a:pt x="109277" y="85582"/>
                  </a:lnTo>
                  <a:lnTo>
                    <a:pt x="115714" y="88011"/>
                  </a:lnTo>
                  <a:lnTo>
                    <a:pt x="121593" y="90424"/>
                  </a:lnTo>
                  <a:lnTo>
                    <a:pt x="127099" y="92826"/>
                  </a:lnTo>
                  <a:lnTo>
                    <a:pt x="132358" y="95221"/>
                  </a:lnTo>
                  <a:lnTo>
                    <a:pt x="136658" y="97612"/>
                  </a:lnTo>
                  <a:lnTo>
                    <a:pt x="140317" y="100000"/>
                  </a:lnTo>
                  <a:lnTo>
                    <a:pt x="143552" y="102385"/>
                  </a:lnTo>
                  <a:lnTo>
                    <a:pt x="146501" y="103975"/>
                  </a:lnTo>
                  <a:lnTo>
                    <a:pt x="149261" y="105035"/>
                  </a:lnTo>
                  <a:lnTo>
                    <a:pt x="157163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706"/>
            <p:cNvSpPr/>
            <p:nvPr/>
          </p:nvSpPr>
          <p:spPr>
            <a:xfrm>
              <a:off x="7450971" y="2293143"/>
              <a:ext cx="157123" cy="135600"/>
            </a:xfrm>
            <a:custGeom>
              <a:avLst/>
              <a:gdLst/>
              <a:ahLst/>
              <a:cxnLst/>
              <a:rect l="0" t="0" r="0" b="0"/>
              <a:pathLst>
                <a:path w="157123" h="135600">
                  <a:moveTo>
                    <a:pt x="157122" y="0"/>
                  </a:moveTo>
                  <a:lnTo>
                    <a:pt x="144121" y="0"/>
                  </a:lnTo>
                  <a:lnTo>
                    <a:pt x="141291" y="2117"/>
                  </a:lnTo>
                  <a:lnTo>
                    <a:pt x="136592" y="5704"/>
                  </a:lnTo>
                  <a:lnTo>
                    <a:pt x="133117" y="7771"/>
                  </a:lnTo>
                  <a:lnTo>
                    <a:pt x="129212" y="9943"/>
                  </a:lnTo>
                  <a:lnTo>
                    <a:pt x="125816" y="12979"/>
                  </a:lnTo>
                  <a:lnTo>
                    <a:pt x="122758" y="16590"/>
                  </a:lnTo>
                  <a:lnTo>
                    <a:pt x="119925" y="20585"/>
                  </a:lnTo>
                  <a:lnTo>
                    <a:pt x="116450" y="24042"/>
                  </a:lnTo>
                  <a:lnTo>
                    <a:pt x="112544" y="27141"/>
                  </a:lnTo>
                  <a:lnTo>
                    <a:pt x="108353" y="30000"/>
                  </a:lnTo>
                  <a:lnTo>
                    <a:pt x="103972" y="33494"/>
                  </a:lnTo>
                  <a:lnTo>
                    <a:pt x="99464" y="37411"/>
                  </a:lnTo>
                  <a:lnTo>
                    <a:pt x="94871" y="41609"/>
                  </a:lnTo>
                  <a:lnTo>
                    <a:pt x="90221" y="46790"/>
                  </a:lnTo>
                  <a:lnTo>
                    <a:pt x="85534" y="52624"/>
                  </a:lnTo>
                  <a:lnTo>
                    <a:pt x="80822" y="58895"/>
                  </a:lnTo>
                  <a:lnTo>
                    <a:pt x="76093" y="64664"/>
                  </a:lnTo>
                  <a:lnTo>
                    <a:pt x="71353" y="70097"/>
                  </a:lnTo>
                  <a:lnTo>
                    <a:pt x="66605" y="75306"/>
                  </a:lnTo>
                  <a:lnTo>
                    <a:pt x="57097" y="85328"/>
                  </a:lnTo>
                  <a:lnTo>
                    <a:pt x="52339" y="90223"/>
                  </a:lnTo>
                  <a:lnTo>
                    <a:pt x="47579" y="94280"/>
                  </a:lnTo>
                  <a:lnTo>
                    <a:pt x="42819" y="97778"/>
                  </a:lnTo>
                  <a:lnTo>
                    <a:pt x="38057" y="100904"/>
                  </a:lnTo>
                  <a:lnTo>
                    <a:pt x="33295" y="104576"/>
                  </a:lnTo>
                  <a:lnTo>
                    <a:pt x="28534" y="108611"/>
                  </a:lnTo>
                  <a:lnTo>
                    <a:pt x="19803" y="116534"/>
                  </a:lnTo>
                  <a:lnTo>
                    <a:pt x="13277" y="122701"/>
                  </a:lnTo>
                  <a:lnTo>
                    <a:pt x="95" y="135599"/>
                  </a:lnTo>
                  <a:lnTo>
                    <a:pt x="0" y="131900"/>
                  </a:lnTo>
                  <a:lnTo>
                    <a:pt x="781" y="130002"/>
                  </a:lnTo>
                  <a:lnTo>
                    <a:pt x="3764" y="125777"/>
                  </a:lnTo>
                  <a:lnTo>
                    <a:pt x="7104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707"/>
            <p:cNvSpPr/>
            <p:nvPr/>
          </p:nvSpPr>
          <p:spPr>
            <a:xfrm>
              <a:off x="7708106" y="2324763"/>
              <a:ext cx="114301" cy="11244"/>
            </a:xfrm>
            <a:custGeom>
              <a:avLst/>
              <a:gdLst/>
              <a:ahLst/>
              <a:cxnLst/>
              <a:rect l="0" t="0" r="0" b="0"/>
              <a:pathLst>
                <a:path w="114301" h="11244">
                  <a:moveTo>
                    <a:pt x="0" y="11243"/>
                  </a:moveTo>
                  <a:lnTo>
                    <a:pt x="3793" y="11243"/>
                  </a:lnTo>
                  <a:lnTo>
                    <a:pt x="5703" y="10449"/>
                  </a:lnTo>
                  <a:lnTo>
                    <a:pt x="7771" y="9126"/>
                  </a:lnTo>
                  <a:lnTo>
                    <a:pt x="13001" y="5092"/>
                  </a:lnTo>
                  <a:lnTo>
                    <a:pt x="15016" y="4761"/>
                  </a:lnTo>
                  <a:lnTo>
                    <a:pt x="17949" y="4540"/>
                  </a:lnTo>
                  <a:lnTo>
                    <a:pt x="21490" y="4393"/>
                  </a:lnTo>
                  <a:lnTo>
                    <a:pt x="29660" y="4230"/>
                  </a:lnTo>
                  <a:lnTo>
                    <a:pt x="34060" y="4186"/>
                  </a:lnTo>
                  <a:lnTo>
                    <a:pt x="38581" y="3363"/>
                  </a:lnTo>
                  <a:lnTo>
                    <a:pt x="43184" y="2021"/>
                  </a:lnTo>
                  <a:lnTo>
                    <a:pt x="47839" y="332"/>
                  </a:lnTo>
                  <a:lnTo>
                    <a:pt x="53324" y="0"/>
                  </a:lnTo>
                  <a:lnTo>
                    <a:pt x="59362" y="573"/>
                  </a:lnTo>
                  <a:lnTo>
                    <a:pt x="65768" y="1748"/>
                  </a:lnTo>
                  <a:lnTo>
                    <a:pt x="70833" y="2532"/>
                  </a:lnTo>
                  <a:lnTo>
                    <a:pt x="75003" y="3054"/>
                  </a:lnTo>
                  <a:lnTo>
                    <a:pt x="78576" y="3403"/>
                  </a:lnTo>
                  <a:lnTo>
                    <a:pt x="82547" y="3635"/>
                  </a:lnTo>
                  <a:lnTo>
                    <a:pt x="91192" y="3893"/>
                  </a:lnTo>
                  <a:lnTo>
                    <a:pt x="94926" y="4755"/>
                  </a:lnTo>
                  <a:lnTo>
                    <a:pt x="98209" y="6124"/>
                  </a:lnTo>
                  <a:lnTo>
                    <a:pt x="101191" y="7830"/>
                  </a:lnTo>
                  <a:lnTo>
                    <a:pt x="103973" y="8968"/>
                  </a:lnTo>
                  <a:lnTo>
                    <a:pt x="106621" y="9726"/>
                  </a:lnTo>
                  <a:lnTo>
                    <a:pt x="114300" y="112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708"/>
            <p:cNvSpPr/>
            <p:nvPr/>
          </p:nvSpPr>
          <p:spPr>
            <a:xfrm>
              <a:off x="7893843" y="2221706"/>
              <a:ext cx="1" cy="214313"/>
            </a:xfrm>
            <a:custGeom>
              <a:avLst/>
              <a:gdLst/>
              <a:ahLst/>
              <a:cxnLst/>
              <a:rect l="0" t="0" r="0" b="0"/>
              <a:pathLst>
                <a:path w="1" h="214313">
                  <a:moveTo>
                    <a:pt x="0" y="0"/>
                  </a:move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032543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 vertex</a:t>
            </a:r>
          </a:p>
          <a:p>
            <a:pPr eaLnBrk="1" hangingPunct="1"/>
            <a:r>
              <a:rPr lang="en-US" smtClean="0"/>
              <a:t>Pick two x points equally distance from the vertex (symmetrical points)</a:t>
            </a:r>
          </a:p>
          <a:p>
            <a:pPr eaLnBrk="1" hangingPunct="1"/>
            <a:r>
              <a:rPr lang="en-US" smtClean="0"/>
              <a:t>Solve for one of them (this will be the answer for both)</a:t>
            </a:r>
          </a:p>
          <a:p>
            <a:pPr eaLnBrk="1" hangingPunct="1"/>
            <a:r>
              <a:rPr lang="en-US" smtClean="0"/>
              <a:t>Point the points and connect them to the vertex</a:t>
            </a:r>
          </a:p>
        </p:txBody>
      </p:sp>
      <p:pic>
        <p:nvPicPr>
          <p:cNvPr id="3686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0037" y="1920875"/>
            <a:ext cx="28575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709"/>
          <p:cNvSpPr/>
          <p:nvPr/>
        </p:nvSpPr>
        <p:spPr>
          <a:xfrm>
            <a:off x="2636130" y="1921668"/>
            <a:ext cx="714289" cy="42863"/>
          </a:xfrm>
          <a:custGeom>
            <a:avLst/>
            <a:gdLst/>
            <a:ahLst/>
            <a:cxnLst/>
            <a:rect l="0" t="0" r="0" b="0"/>
            <a:pathLst>
              <a:path w="714289" h="42863">
                <a:moveTo>
                  <a:pt x="7057" y="0"/>
                </a:moveTo>
                <a:lnTo>
                  <a:pt x="0" y="0"/>
                </a:lnTo>
                <a:lnTo>
                  <a:pt x="3731" y="0"/>
                </a:lnTo>
                <a:lnTo>
                  <a:pt x="4840" y="794"/>
                </a:lnTo>
                <a:lnTo>
                  <a:pt x="5579" y="2117"/>
                </a:lnTo>
                <a:lnTo>
                  <a:pt x="6970" y="6850"/>
                </a:lnTo>
                <a:lnTo>
                  <a:pt x="10824" y="7057"/>
                </a:lnTo>
                <a:lnTo>
                  <a:pt x="11949" y="7880"/>
                </a:lnTo>
                <a:lnTo>
                  <a:pt x="12700" y="9222"/>
                </a:lnTo>
                <a:lnTo>
                  <a:pt x="13904" y="13287"/>
                </a:lnTo>
                <a:lnTo>
                  <a:pt x="14797" y="13621"/>
                </a:lnTo>
                <a:lnTo>
                  <a:pt x="24049" y="14156"/>
                </a:lnTo>
                <a:lnTo>
                  <a:pt x="37137" y="14262"/>
                </a:lnTo>
                <a:lnTo>
                  <a:pt x="40604" y="15064"/>
                </a:lnTo>
                <a:lnTo>
                  <a:pt x="44503" y="16393"/>
                </a:lnTo>
                <a:lnTo>
                  <a:pt x="48690" y="18072"/>
                </a:lnTo>
                <a:lnTo>
                  <a:pt x="52275" y="19192"/>
                </a:lnTo>
                <a:lnTo>
                  <a:pt x="58375" y="20436"/>
                </a:lnTo>
                <a:lnTo>
                  <a:pt x="78981" y="21301"/>
                </a:lnTo>
                <a:lnTo>
                  <a:pt x="186967" y="21432"/>
                </a:lnTo>
                <a:lnTo>
                  <a:pt x="193672" y="22225"/>
                </a:lnTo>
                <a:lnTo>
                  <a:pt x="200523" y="23548"/>
                </a:lnTo>
                <a:lnTo>
                  <a:pt x="207472" y="25224"/>
                </a:lnTo>
                <a:lnTo>
                  <a:pt x="221543" y="24969"/>
                </a:lnTo>
                <a:lnTo>
                  <a:pt x="228629" y="23790"/>
                </a:lnTo>
                <a:lnTo>
                  <a:pt x="240736" y="22480"/>
                </a:lnTo>
                <a:lnTo>
                  <a:pt x="258593" y="21742"/>
                </a:lnTo>
                <a:lnTo>
                  <a:pt x="300083" y="21459"/>
                </a:lnTo>
                <a:lnTo>
                  <a:pt x="328552" y="21437"/>
                </a:lnTo>
                <a:lnTo>
                  <a:pt x="335687" y="22229"/>
                </a:lnTo>
                <a:lnTo>
                  <a:pt x="342825" y="23551"/>
                </a:lnTo>
                <a:lnTo>
                  <a:pt x="349965" y="25225"/>
                </a:lnTo>
                <a:lnTo>
                  <a:pt x="357106" y="26342"/>
                </a:lnTo>
                <a:lnTo>
                  <a:pt x="371391" y="27583"/>
                </a:lnTo>
                <a:lnTo>
                  <a:pt x="392820" y="28281"/>
                </a:lnTo>
                <a:lnTo>
                  <a:pt x="457113" y="28568"/>
                </a:lnTo>
                <a:lnTo>
                  <a:pt x="464257" y="29364"/>
                </a:lnTo>
                <a:lnTo>
                  <a:pt x="471401" y="30689"/>
                </a:lnTo>
                <a:lnTo>
                  <a:pt x="478545" y="32365"/>
                </a:lnTo>
                <a:lnTo>
                  <a:pt x="485688" y="33483"/>
                </a:lnTo>
                <a:lnTo>
                  <a:pt x="499976" y="34725"/>
                </a:lnTo>
                <a:lnTo>
                  <a:pt x="521407" y="35425"/>
                </a:lnTo>
                <a:lnTo>
                  <a:pt x="564138" y="35702"/>
                </a:lnTo>
                <a:lnTo>
                  <a:pt x="580987" y="36508"/>
                </a:lnTo>
                <a:lnTo>
                  <a:pt x="587321" y="37832"/>
                </a:lnTo>
                <a:lnTo>
                  <a:pt x="593925" y="39509"/>
                </a:lnTo>
                <a:lnTo>
                  <a:pt x="599915" y="40627"/>
                </a:lnTo>
                <a:lnTo>
                  <a:pt x="610803" y="41869"/>
                </a:lnTo>
                <a:lnTo>
                  <a:pt x="629909" y="42732"/>
                </a:lnTo>
                <a:lnTo>
                  <a:pt x="679841" y="42862"/>
                </a:lnTo>
                <a:lnTo>
                  <a:pt x="682592" y="42069"/>
                </a:lnTo>
                <a:lnTo>
                  <a:pt x="685220" y="40746"/>
                </a:lnTo>
                <a:lnTo>
                  <a:pt x="691349" y="36712"/>
                </a:lnTo>
                <a:lnTo>
                  <a:pt x="694303" y="36160"/>
                </a:lnTo>
                <a:lnTo>
                  <a:pt x="714288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10"/>
          <p:cNvSpPr/>
          <p:nvPr/>
        </p:nvSpPr>
        <p:spPr>
          <a:xfrm>
            <a:off x="2687042" y="1721643"/>
            <a:ext cx="127596" cy="78574"/>
          </a:xfrm>
          <a:custGeom>
            <a:avLst/>
            <a:gdLst/>
            <a:ahLst/>
            <a:cxnLst/>
            <a:rect l="0" t="0" r="0" b="0"/>
            <a:pathLst>
              <a:path w="127596" h="78574">
                <a:moveTo>
                  <a:pt x="6151" y="7144"/>
                </a:moveTo>
                <a:lnTo>
                  <a:pt x="0" y="7144"/>
                </a:lnTo>
                <a:lnTo>
                  <a:pt x="9675" y="7144"/>
                </a:lnTo>
                <a:lnTo>
                  <a:pt x="11676" y="7938"/>
                </a:lnTo>
                <a:lnTo>
                  <a:pt x="13803" y="9261"/>
                </a:lnTo>
                <a:lnTo>
                  <a:pt x="16015" y="10936"/>
                </a:lnTo>
                <a:lnTo>
                  <a:pt x="17490" y="12847"/>
                </a:lnTo>
                <a:lnTo>
                  <a:pt x="18473" y="14915"/>
                </a:lnTo>
                <a:lnTo>
                  <a:pt x="19128" y="17087"/>
                </a:lnTo>
                <a:lnTo>
                  <a:pt x="20359" y="19329"/>
                </a:lnTo>
                <a:lnTo>
                  <a:pt x="21973" y="21617"/>
                </a:lnTo>
                <a:lnTo>
                  <a:pt x="23843" y="23937"/>
                </a:lnTo>
                <a:lnTo>
                  <a:pt x="25089" y="26277"/>
                </a:lnTo>
                <a:lnTo>
                  <a:pt x="25920" y="28630"/>
                </a:lnTo>
                <a:lnTo>
                  <a:pt x="26474" y="30993"/>
                </a:lnTo>
                <a:lnTo>
                  <a:pt x="27638" y="33362"/>
                </a:lnTo>
                <a:lnTo>
                  <a:pt x="29207" y="35735"/>
                </a:lnTo>
                <a:lnTo>
                  <a:pt x="33636" y="41455"/>
                </a:lnTo>
                <a:lnTo>
                  <a:pt x="34793" y="42718"/>
                </a:lnTo>
                <a:lnTo>
                  <a:pt x="38196" y="46238"/>
                </a:lnTo>
                <a:lnTo>
                  <a:pt x="69329" y="77465"/>
                </a:lnTo>
                <a:lnTo>
                  <a:pt x="70495" y="77837"/>
                </a:lnTo>
                <a:lnTo>
                  <a:pt x="73907" y="78251"/>
                </a:lnTo>
                <a:lnTo>
                  <a:pt x="77493" y="78573"/>
                </a:lnTo>
                <a:lnTo>
                  <a:pt x="77546" y="76461"/>
                </a:lnTo>
                <a:lnTo>
                  <a:pt x="77560" y="74787"/>
                </a:lnTo>
                <a:lnTo>
                  <a:pt x="78364" y="72877"/>
                </a:lnTo>
                <a:lnTo>
                  <a:pt x="79693" y="70809"/>
                </a:lnTo>
                <a:lnTo>
                  <a:pt x="81373" y="68638"/>
                </a:lnTo>
                <a:lnTo>
                  <a:pt x="82493" y="66396"/>
                </a:lnTo>
                <a:lnTo>
                  <a:pt x="83239" y="64108"/>
                </a:lnTo>
                <a:lnTo>
                  <a:pt x="83737" y="61789"/>
                </a:lnTo>
                <a:lnTo>
                  <a:pt x="85656" y="59449"/>
                </a:lnTo>
                <a:lnTo>
                  <a:pt x="88524" y="57095"/>
                </a:lnTo>
                <a:lnTo>
                  <a:pt x="92022" y="54732"/>
                </a:lnTo>
                <a:lnTo>
                  <a:pt x="94355" y="52363"/>
                </a:lnTo>
                <a:lnTo>
                  <a:pt x="95910" y="49990"/>
                </a:lnTo>
                <a:lnTo>
                  <a:pt x="96947" y="47614"/>
                </a:lnTo>
                <a:lnTo>
                  <a:pt x="98432" y="45237"/>
                </a:lnTo>
                <a:lnTo>
                  <a:pt x="100215" y="42858"/>
                </a:lnTo>
                <a:lnTo>
                  <a:pt x="102198" y="40478"/>
                </a:lnTo>
                <a:lnTo>
                  <a:pt x="104314" y="37304"/>
                </a:lnTo>
                <a:lnTo>
                  <a:pt x="106518" y="33601"/>
                </a:lnTo>
                <a:lnTo>
                  <a:pt x="108781" y="29544"/>
                </a:lnTo>
                <a:lnTo>
                  <a:pt x="111084" y="26047"/>
                </a:lnTo>
                <a:lnTo>
                  <a:pt x="113413" y="22921"/>
                </a:lnTo>
                <a:lnTo>
                  <a:pt x="115759" y="20043"/>
                </a:lnTo>
                <a:lnTo>
                  <a:pt x="117323" y="17331"/>
                </a:lnTo>
                <a:lnTo>
                  <a:pt x="118366" y="14729"/>
                </a:lnTo>
                <a:lnTo>
                  <a:pt x="119061" y="12201"/>
                </a:lnTo>
                <a:lnTo>
                  <a:pt x="120318" y="9721"/>
                </a:lnTo>
                <a:lnTo>
                  <a:pt x="121950" y="7275"/>
                </a:lnTo>
                <a:lnTo>
                  <a:pt x="127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11"/>
          <p:cNvSpPr/>
          <p:nvPr/>
        </p:nvSpPr>
        <p:spPr>
          <a:xfrm>
            <a:off x="2864652" y="1693095"/>
            <a:ext cx="121436" cy="91726"/>
          </a:xfrm>
          <a:custGeom>
            <a:avLst/>
            <a:gdLst/>
            <a:ahLst/>
            <a:cxnLst/>
            <a:rect l="0" t="0" r="0" b="0"/>
            <a:pathLst>
              <a:path w="121436" h="91726">
                <a:moveTo>
                  <a:pt x="78573" y="14261"/>
                </a:moveTo>
                <a:lnTo>
                  <a:pt x="74780" y="10468"/>
                </a:lnTo>
                <a:lnTo>
                  <a:pt x="74457" y="9351"/>
                </a:lnTo>
                <a:lnTo>
                  <a:pt x="75035" y="8607"/>
                </a:lnTo>
                <a:lnTo>
                  <a:pt x="76214" y="8110"/>
                </a:lnTo>
                <a:lnTo>
                  <a:pt x="76206" y="7779"/>
                </a:lnTo>
                <a:lnTo>
                  <a:pt x="75408" y="7558"/>
                </a:lnTo>
                <a:lnTo>
                  <a:pt x="74081" y="7411"/>
                </a:lnTo>
                <a:lnTo>
                  <a:pt x="73197" y="6519"/>
                </a:lnTo>
                <a:lnTo>
                  <a:pt x="72608" y="5131"/>
                </a:lnTo>
                <a:lnTo>
                  <a:pt x="71662" y="992"/>
                </a:lnTo>
                <a:lnTo>
                  <a:pt x="70790" y="652"/>
                </a:lnTo>
                <a:lnTo>
                  <a:pt x="67706" y="275"/>
                </a:lnTo>
                <a:lnTo>
                  <a:pt x="65772" y="175"/>
                </a:lnTo>
                <a:lnTo>
                  <a:pt x="61506" y="63"/>
                </a:lnTo>
                <a:lnTo>
                  <a:pt x="54642" y="0"/>
                </a:lnTo>
                <a:lnTo>
                  <a:pt x="52300" y="785"/>
                </a:lnTo>
                <a:lnTo>
                  <a:pt x="49945" y="2102"/>
                </a:lnTo>
                <a:lnTo>
                  <a:pt x="47581" y="3773"/>
                </a:lnTo>
                <a:lnTo>
                  <a:pt x="45212" y="4888"/>
                </a:lnTo>
                <a:lnTo>
                  <a:pt x="42838" y="5631"/>
                </a:lnTo>
                <a:lnTo>
                  <a:pt x="40462" y="6126"/>
                </a:lnTo>
                <a:lnTo>
                  <a:pt x="38084" y="7250"/>
                </a:lnTo>
                <a:lnTo>
                  <a:pt x="35705" y="8793"/>
                </a:lnTo>
                <a:lnTo>
                  <a:pt x="33326" y="10616"/>
                </a:lnTo>
                <a:lnTo>
                  <a:pt x="30945" y="12625"/>
                </a:lnTo>
                <a:lnTo>
                  <a:pt x="28565" y="14757"/>
                </a:lnTo>
                <a:lnTo>
                  <a:pt x="23803" y="19244"/>
                </a:lnTo>
                <a:lnTo>
                  <a:pt x="11898" y="30959"/>
                </a:lnTo>
                <a:lnTo>
                  <a:pt x="10310" y="34124"/>
                </a:lnTo>
                <a:lnTo>
                  <a:pt x="9252" y="37822"/>
                </a:lnTo>
                <a:lnTo>
                  <a:pt x="8546" y="41874"/>
                </a:lnTo>
                <a:lnTo>
                  <a:pt x="7282" y="45370"/>
                </a:lnTo>
                <a:lnTo>
                  <a:pt x="5646" y="48494"/>
                </a:lnTo>
                <a:lnTo>
                  <a:pt x="3761" y="51370"/>
                </a:lnTo>
                <a:lnTo>
                  <a:pt x="2504" y="54082"/>
                </a:lnTo>
                <a:lnTo>
                  <a:pt x="1667" y="56683"/>
                </a:lnTo>
                <a:lnTo>
                  <a:pt x="1108" y="59211"/>
                </a:lnTo>
                <a:lnTo>
                  <a:pt x="736" y="61690"/>
                </a:lnTo>
                <a:lnTo>
                  <a:pt x="488" y="64137"/>
                </a:lnTo>
                <a:lnTo>
                  <a:pt x="322" y="66561"/>
                </a:lnTo>
                <a:lnTo>
                  <a:pt x="212" y="68972"/>
                </a:lnTo>
                <a:lnTo>
                  <a:pt x="89" y="73766"/>
                </a:lnTo>
                <a:lnTo>
                  <a:pt x="0" y="84285"/>
                </a:lnTo>
                <a:lnTo>
                  <a:pt x="791" y="85550"/>
                </a:lnTo>
                <a:lnTo>
                  <a:pt x="2112" y="87187"/>
                </a:lnTo>
                <a:lnTo>
                  <a:pt x="3786" y="89072"/>
                </a:lnTo>
                <a:lnTo>
                  <a:pt x="6490" y="90329"/>
                </a:lnTo>
                <a:lnTo>
                  <a:pt x="9880" y="91166"/>
                </a:lnTo>
                <a:lnTo>
                  <a:pt x="13728" y="91725"/>
                </a:lnTo>
                <a:lnTo>
                  <a:pt x="17086" y="91304"/>
                </a:lnTo>
                <a:lnTo>
                  <a:pt x="20119" y="90229"/>
                </a:lnTo>
                <a:lnTo>
                  <a:pt x="22935" y="88719"/>
                </a:lnTo>
                <a:lnTo>
                  <a:pt x="25606" y="87712"/>
                </a:lnTo>
                <a:lnTo>
                  <a:pt x="28180" y="87041"/>
                </a:lnTo>
                <a:lnTo>
                  <a:pt x="30690" y="86593"/>
                </a:lnTo>
                <a:lnTo>
                  <a:pt x="33951" y="86295"/>
                </a:lnTo>
                <a:lnTo>
                  <a:pt x="37712" y="86096"/>
                </a:lnTo>
                <a:lnTo>
                  <a:pt x="41807" y="85964"/>
                </a:lnTo>
                <a:lnTo>
                  <a:pt x="45331" y="85081"/>
                </a:lnTo>
                <a:lnTo>
                  <a:pt x="48474" y="83700"/>
                </a:lnTo>
                <a:lnTo>
                  <a:pt x="51363" y="81985"/>
                </a:lnTo>
                <a:lnTo>
                  <a:pt x="54083" y="80047"/>
                </a:lnTo>
                <a:lnTo>
                  <a:pt x="56690" y="77962"/>
                </a:lnTo>
                <a:lnTo>
                  <a:pt x="59222" y="75779"/>
                </a:lnTo>
                <a:lnTo>
                  <a:pt x="61703" y="73529"/>
                </a:lnTo>
                <a:lnTo>
                  <a:pt x="66577" y="68913"/>
                </a:lnTo>
                <a:lnTo>
                  <a:pt x="68194" y="66570"/>
                </a:lnTo>
                <a:lnTo>
                  <a:pt x="69272" y="64215"/>
                </a:lnTo>
                <a:lnTo>
                  <a:pt x="69991" y="61851"/>
                </a:lnTo>
                <a:lnTo>
                  <a:pt x="70470" y="59481"/>
                </a:lnTo>
                <a:lnTo>
                  <a:pt x="70790" y="57108"/>
                </a:lnTo>
                <a:lnTo>
                  <a:pt x="71003" y="54732"/>
                </a:lnTo>
                <a:lnTo>
                  <a:pt x="71145" y="52354"/>
                </a:lnTo>
                <a:lnTo>
                  <a:pt x="71303" y="47595"/>
                </a:lnTo>
                <a:lnTo>
                  <a:pt x="71392" y="40454"/>
                </a:lnTo>
                <a:lnTo>
                  <a:pt x="72198" y="38073"/>
                </a:lnTo>
                <a:lnTo>
                  <a:pt x="73529" y="35692"/>
                </a:lnTo>
                <a:lnTo>
                  <a:pt x="75210" y="33310"/>
                </a:lnTo>
                <a:lnTo>
                  <a:pt x="75537" y="30929"/>
                </a:lnTo>
                <a:lnTo>
                  <a:pt x="74961" y="28548"/>
                </a:lnTo>
                <a:lnTo>
                  <a:pt x="73784" y="26167"/>
                </a:lnTo>
                <a:lnTo>
                  <a:pt x="72999" y="23786"/>
                </a:lnTo>
                <a:lnTo>
                  <a:pt x="72476" y="21405"/>
                </a:lnTo>
                <a:lnTo>
                  <a:pt x="72127" y="19023"/>
                </a:lnTo>
                <a:lnTo>
                  <a:pt x="71100" y="16642"/>
                </a:lnTo>
                <a:lnTo>
                  <a:pt x="69622" y="14261"/>
                </a:lnTo>
                <a:lnTo>
                  <a:pt x="65339" y="8528"/>
                </a:lnTo>
                <a:lnTo>
                  <a:pt x="64988" y="7264"/>
                </a:lnTo>
                <a:lnTo>
                  <a:pt x="64754" y="5628"/>
                </a:lnTo>
                <a:lnTo>
                  <a:pt x="64378" y="1090"/>
                </a:lnTo>
                <a:lnTo>
                  <a:pt x="63553" y="1512"/>
                </a:lnTo>
                <a:lnTo>
                  <a:pt x="60520" y="4096"/>
                </a:lnTo>
                <a:lnTo>
                  <a:pt x="58142" y="6222"/>
                </a:lnTo>
                <a:lnTo>
                  <a:pt x="57809" y="7314"/>
                </a:lnTo>
                <a:lnTo>
                  <a:pt x="57586" y="8836"/>
                </a:lnTo>
                <a:lnTo>
                  <a:pt x="57438" y="10644"/>
                </a:lnTo>
                <a:lnTo>
                  <a:pt x="57339" y="12643"/>
                </a:lnTo>
                <a:lnTo>
                  <a:pt x="57229" y="16982"/>
                </a:lnTo>
                <a:lnTo>
                  <a:pt x="57994" y="19250"/>
                </a:lnTo>
                <a:lnTo>
                  <a:pt x="59297" y="21555"/>
                </a:lnTo>
                <a:lnTo>
                  <a:pt x="60960" y="23887"/>
                </a:lnTo>
                <a:lnTo>
                  <a:pt x="62068" y="26234"/>
                </a:lnTo>
                <a:lnTo>
                  <a:pt x="62807" y="28593"/>
                </a:lnTo>
                <a:lnTo>
                  <a:pt x="63300" y="30959"/>
                </a:lnTo>
                <a:lnTo>
                  <a:pt x="63628" y="33331"/>
                </a:lnTo>
                <a:lnTo>
                  <a:pt x="63847" y="35705"/>
                </a:lnTo>
                <a:lnTo>
                  <a:pt x="63993" y="38082"/>
                </a:lnTo>
                <a:lnTo>
                  <a:pt x="64884" y="41254"/>
                </a:lnTo>
                <a:lnTo>
                  <a:pt x="66272" y="44956"/>
                </a:lnTo>
                <a:lnTo>
                  <a:pt x="70410" y="54720"/>
                </a:lnTo>
                <a:lnTo>
                  <a:pt x="71543" y="56315"/>
                </a:lnTo>
                <a:lnTo>
                  <a:pt x="73093" y="58172"/>
                </a:lnTo>
                <a:lnTo>
                  <a:pt x="74919" y="60203"/>
                </a:lnTo>
                <a:lnTo>
                  <a:pt x="79066" y="64578"/>
                </a:lnTo>
                <a:lnTo>
                  <a:pt x="84403" y="70061"/>
                </a:lnTo>
                <a:lnTo>
                  <a:pt x="85634" y="70511"/>
                </a:lnTo>
                <a:lnTo>
                  <a:pt x="89119" y="71011"/>
                </a:lnTo>
                <a:lnTo>
                  <a:pt x="91160" y="71938"/>
                </a:lnTo>
                <a:lnTo>
                  <a:pt x="93314" y="73350"/>
                </a:lnTo>
                <a:lnTo>
                  <a:pt x="98682" y="77526"/>
                </a:lnTo>
                <a:lnTo>
                  <a:pt x="100710" y="77869"/>
                </a:lnTo>
                <a:lnTo>
                  <a:pt x="103650" y="78098"/>
                </a:lnTo>
                <a:lnTo>
                  <a:pt x="110355" y="78351"/>
                </a:lnTo>
                <a:lnTo>
                  <a:pt x="121435" y="785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2"/>
          <p:cNvSpPr/>
          <p:nvPr/>
        </p:nvSpPr>
        <p:spPr>
          <a:xfrm>
            <a:off x="3028950" y="1643062"/>
            <a:ext cx="307182" cy="135401"/>
          </a:xfrm>
          <a:custGeom>
            <a:avLst/>
            <a:gdLst/>
            <a:ahLst/>
            <a:cxnLst/>
            <a:rect l="0" t="0" r="0" b="0"/>
            <a:pathLst>
              <a:path w="307182" h="135401">
                <a:moveTo>
                  <a:pt x="0" y="0"/>
                </a:moveTo>
                <a:lnTo>
                  <a:pt x="0" y="41896"/>
                </a:lnTo>
                <a:lnTo>
                  <a:pt x="793" y="46187"/>
                </a:lnTo>
                <a:lnTo>
                  <a:pt x="2116" y="50635"/>
                </a:lnTo>
                <a:lnTo>
                  <a:pt x="3792" y="55188"/>
                </a:lnTo>
                <a:lnTo>
                  <a:pt x="4909" y="59811"/>
                </a:lnTo>
                <a:lnTo>
                  <a:pt x="5654" y="64480"/>
                </a:lnTo>
                <a:lnTo>
                  <a:pt x="6150" y="69180"/>
                </a:lnTo>
                <a:lnTo>
                  <a:pt x="7275" y="73108"/>
                </a:lnTo>
                <a:lnTo>
                  <a:pt x="8819" y="76520"/>
                </a:lnTo>
                <a:lnTo>
                  <a:pt x="10641" y="79588"/>
                </a:lnTo>
                <a:lnTo>
                  <a:pt x="11857" y="83221"/>
                </a:lnTo>
                <a:lnTo>
                  <a:pt x="12667" y="87231"/>
                </a:lnTo>
                <a:lnTo>
                  <a:pt x="13207" y="91492"/>
                </a:lnTo>
                <a:lnTo>
                  <a:pt x="14361" y="95126"/>
                </a:lnTo>
                <a:lnTo>
                  <a:pt x="15924" y="98342"/>
                </a:lnTo>
                <a:lnTo>
                  <a:pt x="17759" y="101280"/>
                </a:lnTo>
                <a:lnTo>
                  <a:pt x="18983" y="104033"/>
                </a:lnTo>
                <a:lnTo>
                  <a:pt x="19799" y="106661"/>
                </a:lnTo>
                <a:lnTo>
                  <a:pt x="20343" y="109207"/>
                </a:lnTo>
                <a:lnTo>
                  <a:pt x="21499" y="111699"/>
                </a:lnTo>
                <a:lnTo>
                  <a:pt x="23064" y="114153"/>
                </a:lnTo>
                <a:lnTo>
                  <a:pt x="24901" y="116583"/>
                </a:lnTo>
                <a:lnTo>
                  <a:pt x="26125" y="118997"/>
                </a:lnTo>
                <a:lnTo>
                  <a:pt x="26942" y="121400"/>
                </a:lnTo>
                <a:lnTo>
                  <a:pt x="27486" y="123796"/>
                </a:lnTo>
                <a:lnTo>
                  <a:pt x="28643" y="125393"/>
                </a:lnTo>
                <a:lnTo>
                  <a:pt x="30207" y="126458"/>
                </a:lnTo>
                <a:lnTo>
                  <a:pt x="32044" y="127168"/>
                </a:lnTo>
                <a:lnTo>
                  <a:pt x="36202" y="130073"/>
                </a:lnTo>
                <a:lnTo>
                  <a:pt x="38422" y="131959"/>
                </a:lnTo>
                <a:lnTo>
                  <a:pt x="40696" y="133217"/>
                </a:lnTo>
                <a:lnTo>
                  <a:pt x="45339" y="134614"/>
                </a:lnTo>
                <a:lnTo>
                  <a:pt x="52415" y="135400"/>
                </a:lnTo>
                <a:lnTo>
                  <a:pt x="53993" y="134717"/>
                </a:lnTo>
                <a:lnTo>
                  <a:pt x="55046" y="133467"/>
                </a:lnTo>
                <a:lnTo>
                  <a:pt x="55747" y="131841"/>
                </a:lnTo>
                <a:lnTo>
                  <a:pt x="57008" y="130756"/>
                </a:lnTo>
                <a:lnTo>
                  <a:pt x="58643" y="130034"/>
                </a:lnTo>
                <a:lnTo>
                  <a:pt x="60526" y="129551"/>
                </a:lnTo>
                <a:lnTo>
                  <a:pt x="64736" y="126899"/>
                </a:lnTo>
                <a:lnTo>
                  <a:pt x="66969" y="125081"/>
                </a:lnTo>
                <a:lnTo>
                  <a:pt x="68458" y="123075"/>
                </a:lnTo>
                <a:lnTo>
                  <a:pt x="69451" y="120944"/>
                </a:lnTo>
                <a:lnTo>
                  <a:pt x="70113" y="118729"/>
                </a:lnTo>
                <a:lnTo>
                  <a:pt x="71348" y="116459"/>
                </a:lnTo>
                <a:lnTo>
                  <a:pt x="72965" y="114152"/>
                </a:lnTo>
                <a:lnTo>
                  <a:pt x="74837" y="111820"/>
                </a:lnTo>
                <a:lnTo>
                  <a:pt x="76085" y="108678"/>
                </a:lnTo>
                <a:lnTo>
                  <a:pt x="76917" y="104996"/>
                </a:lnTo>
                <a:lnTo>
                  <a:pt x="77472" y="100954"/>
                </a:lnTo>
                <a:lnTo>
                  <a:pt x="77841" y="97465"/>
                </a:lnTo>
                <a:lnTo>
                  <a:pt x="78088" y="94345"/>
                </a:lnTo>
                <a:lnTo>
                  <a:pt x="78252" y="91472"/>
                </a:lnTo>
                <a:lnTo>
                  <a:pt x="79156" y="87969"/>
                </a:lnTo>
                <a:lnTo>
                  <a:pt x="80551" y="84046"/>
                </a:lnTo>
                <a:lnTo>
                  <a:pt x="82276" y="79843"/>
                </a:lnTo>
                <a:lnTo>
                  <a:pt x="84219" y="76247"/>
                </a:lnTo>
                <a:lnTo>
                  <a:pt x="86308" y="73057"/>
                </a:lnTo>
                <a:lnTo>
                  <a:pt x="88495" y="70136"/>
                </a:lnTo>
                <a:lnTo>
                  <a:pt x="89953" y="67395"/>
                </a:lnTo>
                <a:lnTo>
                  <a:pt x="90925" y="64774"/>
                </a:lnTo>
                <a:lnTo>
                  <a:pt x="92858" y="57189"/>
                </a:lnTo>
                <a:lnTo>
                  <a:pt x="92865" y="60954"/>
                </a:lnTo>
                <a:lnTo>
                  <a:pt x="92073" y="62861"/>
                </a:lnTo>
                <a:lnTo>
                  <a:pt x="90750" y="64926"/>
                </a:lnTo>
                <a:lnTo>
                  <a:pt x="89075" y="67097"/>
                </a:lnTo>
                <a:lnTo>
                  <a:pt x="87958" y="69337"/>
                </a:lnTo>
                <a:lnTo>
                  <a:pt x="87214" y="71625"/>
                </a:lnTo>
                <a:lnTo>
                  <a:pt x="86717" y="73944"/>
                </a:lnTo>
                <a:lnTo>
                  <a:pt x="86386" y="76283"/>
                </a:lnTo>
                <a:lnTo>
                  <a:pt x="86166" y="78637"/>
                </a:lnTo>
                <a:lnTo>
                  <a:pt x="86019" y="81000"/>
                </a:lnTo>
                <a:lnTo>
                  <a:pt x="85855" y="85741"/>
                </a:lnTo>
                <a:lnTo>
                  <a:pt x="85812" y="88117"/>
                </a:lnTo>
                <a:lnTo>
                  <a:pt x="86576" y="89701"/>
                </a:lnTo>
                <a:lnTo>
                  <a:pt x="87880" y="90757"/>
                </a:lnTo>
                <a:lnTo>
                  <a:pt x="89543" y="91461"/>
                </a:lnTo>
                <a:lnTo>
                  <a:pt x="90651" y="92724"/>
                </a:lnTo>
                <a:lnTo>
                  <a:pt x="91390" y="94360"/>
                </a:lnTo>
                <a:lnTo>
                  <a:pt x="91883" y="96244"/>
                </a:lnTo>
                <a:lnTo>
                  <a:pt x="94547" y="100454"/>
                </a:lnTo>
                <a:lnTo>
                  <a:pt x="98932" y="105832"/>
                </a:lnTo>
                <a:lnTo>
                  <a:pt x="100086" y="106274"/>
                </a:lnTo>
                <a:lnTo>
                  <a:pt x="103484" y="106764"/>
                </a:lnTo>
                <a:lnTo>
                  <a:pt x="104708" y="107689"/>
                </a:lnTo>
                <a:lnTo>
                  <a:pt x="105524" y="109099"/>
                </a:lnTo>
                <a:lnTo>
                  <a:pt x="106068" y="110832"/>
                </a:lnTo>
                <a:lnTo>
                  <a:pt x="107224" y="111988"/>
                </a:lnTo>
                <a:lnTo>
                  <a:pt x="108789" y="112759"/>
                </a:lnTo>
                <a:lnTo>
                  <a:pt x="113211" y="113996"/>
                </a:lnTo>
                <a:lnTo>
                  <a:pt x="113574" y="113303"/>
                </a:lnTo>
                <a:lnTo>
                  <a:pt x="113977" y="110417"/>
                </a:lnTo>
                <a:lnTo>
                  <a:pt x="114878" y="109330"/>
                </a:lnTo>
                <a:lnTo>
                  <a:pt x="116273" y="108606"/>
                </a:lnTo>
                <a:lnTo>
                  <a:pt x="117996" y="108122"/>
                </a:lnTo>
                <a:lnTo>
                  <a:pt x="122028" y="105469"/>
                </a:lnTo>
                <a:lnTo>
                  <a:pt x="126466" y="101644"/>
                </a:lnTo>
                <a:lnTo>
                  <a:pt x="131084" y="97298"/>
                </a:lnTo>
                <a:lnTo>
                  <a:pt x="133427" y="95822"/>
                </a:lnTo>
                <a:lnTo>
                  <a:pt x="140516" y="92950"/>
                </a:lnTo>
                <a:lnTo>
                  <a:pt x="145266" y="89465"/>
                </a:lnTo>
                <a:lnTo>
                  <a:pt x="146850" y="87425"/>
                </a:lnTo>
                <a:lnTo>
                  <a:pt x="147906" y="85271"/>
                </a:lnTo>
                <a:lnTo>
                  <a:pt x="148610" y="83041"/>
                </a:lnTo>
                <a:lnTo>
                  <a:pt x="149873" y="81554"/>
                </a:lnTo>
                <a:lnTo>
                  <a:pt x="151509" y="80563"/>
                </a:lnTo>
                <a:lnTo>
                  <a:pt x="157133" y="78592"/>
                </a:lnTo>
                <a:lnTo>
                  <a:pt x="157159" y="88525"/>
                </a:lnTo>
                <a:lnTo>
                  <a:pt x="157954" y="89973"/>
                </a:lnTo>
                <a:lnTo>
                  <a:pt x="159278" y="90938"/>
                </a:lnTo>
                <a:lnTo>
                  <a:pt x="160954" y="91582"/>
                </a:lnTo>
                <a:lnTo>
                  <a:pt x="162071" y="92805"/>
                </a:lnTo>
                <a:lnTo>
                  <a:pt x="162816" y="94413"/>
                </a:lnTo>
                <a:lnTo>
                  <a:pt x="163644" y="98318"/>
                </a:lnTo>
                <a:lnTo>
                  <a:pt x="163864" y="100470"/>
                </a:lnTo>
                <a:lnTo>
                  <a:pt x="164011" y="102699"/>
                </a:lnTo>
                <a:lnTo>
                  <a:pt x="164903" y="104185"/>
                </a:lnTo>
                <a:lnTo>
                  <a:pt x="166292" y="105175"/>
                </a:lnTo>
                <a:lnTo>
                  <a:pt x="168011" y="105836"/>
                </a:lnTo>
                <a:lnTo>
                  <a:pt x="172038" y="108686"/>
                </a:lnTo>
                <a:lnTo>
                  <a:pt x="177299" y="113191"/>
                </a:lnTo>
                <a:lnTo>
                  <a:pt x="180134" y="115924"/>
                </a:lnTo>
                <a:lnTo>
                  <a:pt x="182002" y="117764"/>
                </a:lnTo>
                <a:lnTo>
                  <a:pt x="184041" y="118990"/>
                </a:lnTo>
                <a:lnTo>
                  <a:pt x="188423" y="120353"/>
                </a:lnTo>
                <a:lnTo>
                  <a:pt x="197703" y="121228"/>
                </a:lnTo>
                <a:lnTo>
                  <a:pt x="205599" y="121380"/>
                </a:lnTo>
                <a:lnTo>
                  <a:pt x="226639" y="121435"/>
                </a:lnTo>
                <a:lnTo>
                  <a:pt x="230468" y="120644"/>
                </a:lnTo>
                <a:lnTo>
                  <a:pt x="239648" y="116533"/>
                </a:lnTo>
                <a:lnTo>
                  <a:pt x="244887" y="115292"/>
                </a:lnTo>
                <a:lnTo>
                  <a:pt x="249861" y="112624"/>
                </a:lnTo>
                <a:lnTo>
                  <a:pt x="255512" y="108793"/>
                </a:lnTo>
                <a:lnTo>
                  <a:pt x="259241" y="106660"/>
                </a:lnTo>
                <a:lnTo>
                  <a:pt x="263315" y="104444"/>
                </a:lnTo>
                <a:lnTo>
                  <a:pt x="266824" y="102173"/>
                </a:lnTo>
                <a:lnTo>
                  <a:pt x="269958" y="99865"/>
                </a:lnTo>
                <a:lnTo>
                  <a:pt x="272841" y="97533"/>
                </a:lnTo>
                <a:lnTo>
                  <a:pt x="275556" y="95185"/>
                </a:lnTo>
                <a:lnTo>
                  <a:pt x="278160" y="92825"/>
                </a:lnTo>
                <a:lnTo>
                  <a:pt x="280690" y="90458"/>
                </a:lnTo>
                <a:lnTo>
                  <a:pt x="282376" y="88087"/>
                </a:lnTo>
                <a:lnTo>
                  <a:pt x="283501" y="85712"/>
                </a:lnTo>
                <a:lnTo>
                  <a:pt x="284250" y="83335"/>
                </a:lnTo>
                <a:lnTo>
                  <a:pt x="285544" y="80957"/>
                </a:lnTo>
                <a:lnTo>
                  <a:pt x="287200" y="78577"/>
                </a:lnTo>
                <a:lnTo>
                  <a:pt x="289098" y="76197"/>
                </a:lnTo>
                <a:lnTo>
                  <a:pt x="290363" y="73817"/>
                </a:lnTo>
                <a:lnTo>
                  <a:pt x="291206" y="71436"/>
                </a:lnTo>
                <a:lnTo>
                  <a:pt x="291769" y="69055"/>
                </a:lnTo>
                <a:lnTo>
                  <a:pt x="292144" y="66675"/>
                </a:lnTo>
                <a:lnTo>
                  <a:pt x="292393" y="64293"/>
                </a:lnTo>
                <a:lnTo>
                  <a:pt x="292560" y="61912"/>
                </a:lnTo>
                <a:lnTo>
                  <a:pt x="292671" y="59531"/>
                </a:lnTo>
                <a:lnTo>
                  <a:pt x="292864" y="51417"/>
                </a:lnTo>
                <a:lnTo>
                  <a:pt x="290764" y="48517"/>
                </a:lnTo>
                <a:lnTo>
                  <a:pt x="289092" y="46632"/>
                </a:lnTo>
                <a:lnTo>
                  <a:pt x="287184" y="45376"/>
                </a:lnTo>
                <a:lnTo>
                  <a:pt x="282948" y="43979"/>
                </a:lnTo>
                <a:lnTo>
                  <a:pt x="273760" y="43083"/>
                </a:lnTo>
                <a:lnTo>
                  <a:pt x="269044" y="42961"/>
                </a:lnTo>
                <a:lnTo>
                  <a:pt x="262185" y="45023"/>
                </a:lnTo>
                <a:lnTo>
                  <a:pt x="254639" y="48585"/>
                </a:lnTo>
                <a:lnTo>
                  <a:pt x="248639" y="52814"/>
                </a:lnTo>
                <a:lnTo>
                  <a:pt x="245135" y="54259"/>
                </a:lnTo>
                <a:lnTo>
                  <a:pt x="237007" y="55865"/>
                </a:lnTo>
                <a:lnTo>
                  <a:pt x="233410" y="57881"/>
                </a:lnTo>
                <a:lnTo>
                  <a:pt x="230220" y="60812"/>
                </a:lnTo>
                <a:lnTo>
                  <a:pt x="227298" y="64354"/>
                </a:lnTo>
                <a:lnTo>
                  <a:pt x="225351" y="67509"/>
                </a:lnTo>
                <a:lnTo>
                  <a:pt x="224052" y="70406"/>
                </a:lnTo>
                <a:lnTo>
                  <a:pt x="223187" y="73131"/>
                </a:lnTo>
                <a:lnTo>
                  <a:pt x="222610" y="75742"/>
                </a:lnTo>
                <a:lnTo>
                  <a:pt x="222225" y="78276"/>
                </a:lnTo>
                <a:lnTo>
                  <a:pt x="221969" y="80759"/>
                </a:lnTo>
                <a:lnTo>
                  <a:pt x="221798" y="83208"/>
                </a:lnTo>
                <a:lnTo>
                  <a:pt x="221684" y="85635"/>
                </a:lnTo>
                <a:lnTo>
                  <a:pt x="221557" y="90447"/>
                </a:lnTo>
                <a:lnTo>
                  <a:pt x="221469" y="102389"/>
                </a:lnTo>
                <a:lnTo>
                  <a:pt x="222258" y="104772"/>
                </a:lnTo>
                <a:lnTo>
                  <a:pt x="223578" y="107154"/>
                </a:lnTo>
                <a:lnTo>
                  <a:pt x="225252" y="109536"/>
                </a:lnTo>
                <a:lnTo>
                  <a:pt x="227162" y="111124"/>
                </a:lnTo>
                <a:lnTo>
                  <a:pt x="229229" y="112183"/>
                </a:lnTo>
                <a:lnTo>
                  <a:pt x="231400" y="112888"/>
                </a:lnTo>
                <a:lnTo>
                  <a:pt x="235930" y="115789"/>
                </a:lnTo>
                <a:lnTo>
                  <a:pt x="238249" y="117674"/>
                </a:lnTo>
                <a:lnTo>
                  <a:pt x="241382" y="118931"/>
                </a:lnTo>
                <a:lnTo>
                  <a:pt x="249097" y="120327"/>
                </a:lnTo>
                <a:lnTo>
                  <a:pt x="257818" y="120947"/>
                </a:lnTo>
                <a:lnTo>
                  <a:pt x="266986" y="121223"/>
                </a:lnTo>
                <a:lnTo>
                  <a:pt x="276352" y="121346"/>
                </a:lnTo>
                <a:lnTo>
                  <a:pt x="285806" y="123517"/>
                </a:lnTo>
                <a:lnTo>
                  <a:pt x="294506" y="126334"/>
                </a:lnTo>
                <a:lnTo>
                  <a:pt x="297937" y="127085"/>
                </a:lnTo>
                <a:lnTo>
                  <a:pt x="307181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3"/>
          <p:cNvSpPr/>
          <p:nvPr/>
        </p:nvSpPr>
        <p:spPr>
          <a:xfrm>
            <a:off x="3429000" y="1664496"/>
            <a:ext cx="71307" cy="85720"/>
          </a:xfrm>
          <a:custGeom>
            <a:avLst/>
            <a:gdLst/>
            <a:ahLst/>
            <a:cxnLst/>
            <a:rect l="0" t="0" r="0" b="0"/>
            <a:pathLst>
              <a:path w="71307" h="85720">
                <a:moveTo>
                  <a:pt x="57150" y="7141"/>
                </a:moveTo>
                <a:lnTo>
                  <a:pt x="60942" y="7141"/>
                </a:lnTo>
                <a:lnTo>
                  <a:pt x="62059" y="6347"/>
                </a:lnTo>
                <a:lnTo>
                  <a:pt x="62804" y="5024"/>
                </a:lnTo>
                <a:lnTo>
                  <a:pt x="63999" y="990"/>
                </a:lnTo>
                <a:lnTo>
                  <a:pt x="64891" y="659"/>
                </a:lnTo>
                <a:lnTo>
                  <a:pt x="66279" y="439"/>
                </a:lnTo>
                <a:lnTo>
                  <a:pt x="71135" y="23"/>
                </a:lnTo>
                <a:lnTo>
                  <a:pt x="61467" y="0"/>
                </a:lnTo>
                <a:lnTo>
                  <a:pt x="59234" y="793"/>
                </a:lnTo>
                <a:lnTo>
                  <a:pt x="56952" y="2115"/>
                </a:lnTo>
                <a:lnTo>
                  <a:pt x="54636" y="3790"/>
                </a:lnTo>
                <a:lnTo>
                  <a:pt x="52299" y="5701"/>
                </a:lnTo>
                <a:lnTo>
                  <a:pt x="49947" y="7768"/>
                </a:lnTo>
                <a:lnTo>
                  <a:pt x="47585" y="9941"/>
                </a:lnTo>
                <a:lnTo>
                  <a:pt x="45217" y="11389"/>
                </a:lnTo>
                <a:lnTo>
                  <a:pt x="42845" y="12354"/>
                </a:lnTo>
                <a:lnTo>
                  <a:pt x="40469" y="12998"/>
                </a:lnTo>
                <a:lnTo>
                  <a:pt x="38092" y="14220"/>
                </a:lnTo>
                <a:lnTo>
                  <a:pt x="35713" y="15829"/>
                </a:lnTo>
                <a:lnTo>
                  <a:pt x="33334" y="17696"/>
                </a:lnTo>
                <a:lnTo>
                  <a:pt x="30954" y="19734"/>
                </a:lnTo>
                <a:lnTo>
                  <a:pt x="28573" y="21886"/>
                </a:lnTo>
                <a:lnTo>
                  <a:pt x="22842" y="27252"/>
                </a:lnTo>
                <a:lnTo>
                  <a:pt x="22371" y="28485"/>
                </a:lnTo>
                <a:lnTo>
                  <a:pt x="22058" y="30102"/>
                </a:lnTo>
                <a:lnTo>
                  <a:pt x="21555" y="34607"/>
                </a:lnTo>
                <a:lnTo>
                  <a:pt x="22307" y="34977"/>
                </a:lnTo>
                <a:lnTo>
                  <a:pt x="23603" y="35223"/>
                </a:lnTo>
                <a:lnTo>
                  <a:pt x="25260" y="35388"/>
                </a:lnTo>
                <a:lnTo>
                  <a:pt x="27159" y="36291"/>
                </a:lnTo>
                <a:lnTo>
                  <a:pt x="29218" y="37687"/>
                </a:lnTo>
                <a:lnTo>
                  <a:pt x="31385" y="39411"/>
                </a:lnTo>
                <a:lnTo>
                  <a:pt x="33623" y="40561"/>
                </a:lnTo>
                <a:lnTo>
                  <a:pt x="35909" y="41327"/>
                </a:lnTo>
                <a:lnTo>
                  <a:pt x="38227" y="41838"/>
                </a:lnTo>
                <a:lnTo>
                  <a:pt x="41359" y="42972"/>
                </a:lnTo>
                <a:lnTo>
                  <a:pt x="45035" y="44522"/>
                </a:lnTo>
                <a:lnTo>
                  <a:pt x="49073" y="46349"/>
                </a:lnTo>
                <a:lnTo>
                  <a:pt x="52559" y="47567"/>
                </a:lnTo>
                <a:lnTo>
                  <a:pt x="55677" y="48379"/>
                </a:lnTo>
                <a:lnTo>
                  <a:pt x="58549" y="48921"/>
                </a:lnTo>
                <a:lnTo>
                  <a:pt x="61257" y="50075"/>
                </a:lnTo>
                <a:lnTo>
                  <a:pt x="63857" y="51639"/>
                </a:lnTo>
                <a:lnTo>
                  <a:pt x="69940" y="56059"/>
                </a:lnTo>
                <a:lnTo>
                  <a:pt x="70439" y="57216"/>
                </a:lnTo>
                <a:lnTo>
                  <a:pt x="70772" y="58780"/>
                </a:lnTo>
                <a:lnTo>
                  <a:pt x="70993" y="60617"/>
                </a:lnTo>
                <a:lnTo>
                  <a:pt x="71141" y="62635"/>
                </a:lnTo>
                <a:lnTo>
                  <a:pt x="71240" y="64775"/>
                </a:lnTo>
                <a:lnTo>
                  <a:pt x="71306" y="66995"/>
                </a:lnTo>
                <a:lnTo>
                  <a:pt x="70556" y="69269"/>
                </a:lnTo>
                <a:lnTo>
                  <a:pt x="69262" y="71578"/>
                </a:lnTo>
                <a:lnTo>
                  <a:pt x="67606" y="73912"/>
                </a:lnTo>
                <a:lnTo>
                  <a:pt x="65708" y="76261"/>
                </a:lnTo>
                <a:lnTo>
                  <a:pt x="63649" y="78621"/>
                </a:lnTo>
                <a:lnTo>
                  <a:pt x="61482" y="80988"/>
                </a:lnTo>
                <a:lnTo>
                  <a:pt x="58451" y="82566"/>
                </a:lnTo>
                <a:lnTo>
                  <a:pt x="54842" y="83618"/>
                </a:lnTo>
                <a:lnTo>
                  <a:pt x="50849" y="84319"/>
                </a:lnTo>
                <a:lnTo>
                  <a:pt x="47393" y="84787"/>
                </a:lnTo>
                <a:lnTo>
                  <a:pt x="44295" y="85099"/>
                </a:lnTo>
                <a:lnTo>
                  <a:pt x="41436" y="85307"/>
                </a:lnTo>
                <a:lnTo>
                  <a:pt x="38736" y="85445"/>
                </a:lnTo>
                <a:lnTo>
                  <a:pt x="33620" y="85599"/>
                </a:lnTo>
                <a:lnTo>
                  <a:pt x="21468" y="85706"/>
                </a:lnTo>
                <a:lnTo>
                  <a:pt x="11914" y="85719"/>
                </a:lnTo>
                <a:lnTo>
                  <a:pt x="9530" y="84926"/>
                </a:lnTo>
                <a:lnTo>
                  <a:pt x="7147" y="83604"/>
                </a:lnTo>
                <a:lnTo>
                  <a:pt x="0" y="7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7158037" y="1478844"/>
            <a:ext cx="1057276" cy="296638"/>
            <a:chOff x="7158037" y="1478844"/>
            <a:chExt cx="1057276" cy="296638"/>
          </a:xfrm>
        </p:grpSpPr>
        <p:sp>
          <p:nvSpPr>
            <p:cNvPr id="44" name="SMARTPenAnnotation714"/>
            <p:cNvSpPr/>
            <p:nvPr/>
          </p:nvSpPr>
          <p:spPr>
            <a:xfrm>
              <a:off x="7158037" y="1485900"/>
              <a:ext cx="235628" cy="289582"/>
            </a:xfrm>
            <a:custGeom>
              <a:avLst/>
              <a:gdLst/>
              <a:ahLst/>
              <a:cxnLst/>
              <a:rect l="0" t="0" r="0" b="0"/>
              <a:pathLst>
                <a:path w="235628" h="289582">
                  <a:moveTo>
                    <a:pt x="85725" y="0"/>
                  </a:moveTo>
                  <a:lnTo>
                    <a:pt x="85725" y="27928"/>
                  </a:lnTo>
                  <a:lnTo>
                    <a:pt x="84931" y="31318"/>
                  </a:lnTo>
                  <a:lnTo>
                    <a:pt x="81932" y="37202"/>
                  </a:lnTo>
                  <a:lnTo>
                    <a:pt x="80071" y="44580"/>
                  </a:lnTo>
                  <a:lnTo>
                    <a:pt x="78449" y="53151"/>
                  </a:lnTo>
                  <a:lnTo>
                    <a:pt x="76906" y="57659"/>
                  </a:lnTo>
                  <a:lnTo>
                    <a:pt x="75084" y="62251"/>
                  </a:lnTo>
                  <a:lnTo>
                    <a:pt x="73075" y="66901"/>
                  </a:lnTo>
                  <a:lnTo>
                    <a:pt x="68725" y="76300"/>
                  </a:lnTo>
                  <a:lnTo>
                    <a:pt x="61815" y="90517"/>
                  </a:lnTo>
                  <a:lnTo>
                    <a:pt x="60260" y="95269"/>
                  </a:lnTo>
                  <a:lnTo>
                    <a:pt x="59224" y="100025"/>
                  </a:lnTo>
                  <a:lnTo>
                    <a:pt x="58532" y="104783"/>
                  </a:lnTo>
                  <a:lnTo>
                    <a:pt x="57277" y="109543"/>
                  </a:lnTo>
                  <a:lnTo>
                    <a:pt x="55648" y="114303"/>
                  </a:lnTo>
                  <a:lnTo>
                    <a:pt x="52514" y="123032"/>
                  </a:lnTo>
                  <a:lnTo>
                    <a:pt x="51121" y="129558"/>
                  </a:lnTo>
                  <a:lnTo>
                    <a:pt x="50502" y="137221"/>
                  </a:lnTo>
                  <a:lnTo>
                    <a:pt x="50226" y="145918"/>
                  </a:lnTo>
                  <a:lnTo>
                    <a:pt x="50104" y="155075"/>
                  </a:lnTo>
                  <a:lnTo>
                    <a:pt x="50865" y="158152"/>
                  </a:lnTo>
                  <a:lnTo>
                    <a:pt x="52167" y="160203"/>
                  </a:lnTo>
                  <a:lnTo>
                    <a:pt x="53828" y="161571"/>
                  </a:lnTo>
                  <a:lnTo>
                    <a:pt x="54935" y="163276"/>
                  </a:lnTo>
                  <a:lnTo>
                    <a:pt x="57287" y="169469"/>
                  </a:lnTo>
                  <a:lnTo>
                    <a:pt x="60651" y="174009"/>
                  </a:lnTo>
                  <a:lnTo>
                    <a:pt x="63453" y="175537"/>
                  </a:lnTo>
                  <a:lnTo>
                    <a:pt x="70799" y="177235"/>
                  </a:lnTo>
                  <a:lnTo>
                    <a:pt x="77239" y="177990"/>
                  </a:lnTo>
                  <a:lnTo>
                    <a:pt x="80068" y="178191"/>
                  </a:lnTo>
                  <a:lnTo>
                    <a:pt x="82748" y="177531"/>
                  </a:lnTo>
                  <a:lnTo>
                    <a:pt x="87841" y="174682"/>
                  </a:lnTo>
                  <a:lnTo>
                    <a:pt x="92751" y="172886"/>
                  </a:lnTo>
                  <a:lnTo>
                    <a:pt x="98372" y="171294"/>
                  </a:lnTo>
                  <a:lnTo>
                    <a:pt x="102095" y="169759"/>
                  </a:lnTo>
                  <a:lnTo>
                    <a:pt x="106163" y="167941"/>
                  </a:lnTo>
                  <a:lnTo>
                    <a:pt x="114917" y="163805"/>
                  </a:lnTo>
                  <a:lnTo>
                    <a:pt x="119474" y="161591"/>
                  </a:lnTo>
                  <a:lnTo>
                    <a:pt x="123306" y="158527"/>
                  </a:lnTo>
                  <a:lnTo>
                    <a:pt x="129679" y="150890"/>
                  </a:lnTo>
                  <a:lnTo>
                    <a:pt x="133284" y="147424"/>
                  </a:lnTo>
                  <a:lnTo>
                    <a:pt x="137275" y="144320"/>
                  </a:lnTo>
                  <a:lnTo>
                    <a:pt x="141522" y="141457"/>
                  </a:lnTo>
                  <a:lnTo>
                    <a:pt x="148359" y="134042"/>
                  </a:lnTo>
                  <a:lnTo>
                    <a:pt x="154043" y="125455"/>
                  </a:lnTo>
                  <a:lnTo>
                    <a:pt x="156671" y="120943"/>
                  </a:lnTo>
                  <a:lnTo>
                    <a:pt x="159216" y="116347"/>
                  </a:lnTo>
                  <a:lnTo>
                    <a:pt x="162500" y="111696"/>
                  </a:lnTo>
                  <a:lnTo>
                    <a:pt x="166277" y="107008"/>
                  </a:lnTo>
                  <a:lnTo>
                    <a:pt x="170383" y="102294"/>
                  </a:lnTo>
                  <a:lnTo>
                    <a:pt x="177061" y="94941"/>
                  </a:lnTo>
                  <a:lnTo>
                    <a:pt x="182675" y="88233"/>
                  </a:lnTo>
                  <a:lnTo>
                    <a:pt x="187816" y="79960"/>
                  </a:lnTo>
                  <a:lnTo>
                    <a:pt x="190630" y="70992"/>
                  </a:lnTo>
                  <a:lnTo>
                    <a:pt x="191881" y="62508"/>
                  </a:lnTo>
                  <a:lnTo>
                    <a:pt x="192436" y="56091"/>
                  </a:lnTo>
                  <a:lnTo>
                    <a:pt x="192749" y="48017"/>
                  </a:lnTo>
                  <a:lnTo>
                    <a:pt x="192880" y="35909"/>
                  </a:lnTo>
                  <a:lnTo>
                    <a:pt x="192880" y="35756"/>
                  </a:lnTo>
                  <a:lnTo>
                    <a:pt x="192881" y="45665"/>
                  </a:lnTo>
                  <a:lnTo>
                    <a:pt x="193675" y="47905"/>
                  </a:lnTo>
                  <a:lnTo>
                    <a:pt x="196674" y="52512"/>
                  </a:lnTo>
                  <a:lnTo>
                    <a:pt x="198535" y="59322"/>
                  </a:lnTo>
                  <a:lnTo>
                    <a:pt x="200157" y="67640"/>
                  </a:lnTo>
                  <a:lnTo>
                    <a:pt x="203524" y="76629"/>
                  </a:lnTo>
                  <a:lnTo>
                    <a:pt x="205533" y="81248"/>
                  </a:lnTo>
                  <a:lnTo>
                    <a:pt x="209882" y="90614"/>
                  </a:lnTo>
                  <a:lnTo>
                    <a:pt x="216791" y="104812"/>
                  </a:lnTo>
                  <a:lnTo>
                    <a:pt x="218346" y="109562"/>
                  </a:lnTo>
                  <a:lnTo>
                    <a:pt x="219384" y="114316"/>
                  </a:lnTo>
                  <a:lnTo>
                    <a:pt x="220074" y="119073"/>
                  </a:lnTo>
                  <a:lnTo>
                    <a:pt x="221329" y="124626"/>
                  </a:lnTo>
                  <a:lnTo>
                    <a:pt x="222958" y="130709"/>
                  </a:lnTo>
                  <a:lnTo>
                    <a:pt x="224839" y="137145"/>
                  </a:lnTo>
                  <a:lnTo>
                    <a:pt x="226886" y="143024"/>
                  </a:lnTo>
                  <a:lnTo>
                    <a:pt x="229046" y="148530"/>
                  </a:lnTo>
                  <a:lnTo>
                    <a:pt x="231278" y="153789"/>
                  </a:lnTo>
                  <a:lnTo>
                    <a:pt x="232766" y="158882"/>
                  </a:lnTo>
                  <a:lnTo>
                    <a:pt x="233759" y="163865"/>
                  </a:lnTo>
                  <a:lnTo>
                    <a:pt x="234420" y="168774"/>
                  </a:lnTo>
                  <a:lnTo>
                    <a:pt x="234862" y="174429"/>
                  </a:lnTo>
                  <a:lnTo>
                    <a:pt x="235156" y="180579"/>
                  </a:lnTo>
                  <a:lnTo>
                    <a:pt x="235482" y="192970"/>
                  </a:lnTo>
                  <a:lnTo>
                    <a:pt x="235627" y="203768"/>
                  </a:lnTo>
                  <a:lnTo>
                    <a:pt x="234872" y="208870"/>
                  </a:lnTo>
                  <a:lnTo>
                    <a:pt x="233576" y="213859"/>
                  </a:lnTo>
                  <a:lnTo>
                    <a:pt x="231918" y="218773"/>
                  </a:lnTo>
                  <a:lnTo>
                    <a:pt x="230018" y="223636"/>
                  </a:lnTo>
                  <a:lnTo>
                    <a:pt x="227957" y="228465"/>
                  </a:lnTo>
                  <a:lnTo>
                    <a:pt x="225790" y="233273"/>
                  </a:lnTo>
                  <a:lnTo>
                    <a:pt x="222758" y="237271"/>
                  </a:lnTo>
                  <a:lnTo>
                    <a:pt x="219149" y="240731"/>
                  </a:lnTo>
                  <a:lnTo>
                    <a:pt x="215156" y="243831"/>
                  </a:lnTo>
                  <a:lnTo>
                    <a:pt x="210907" y="247485"/>
                  </a:lnTo>
                  <a:lnTo>
                    <a:pt x="206485" y="251509"/>
                  </a:lnTo>
                  <a:lnTo>
                    <a:pt x="201950" y="255778"/>
                  </a:lnTo>
                  <a:lnTo>
                    <a:pt x="197340" y="259419"/>
                  </a:lnTo>
                  <a:lnTo>
                    <a:pt x="192679" y="262639"/>
                  </a:lnTo>
                  <a:lnTo>
                    <a:pt x="187984" y="265580"/>
                  </a:lnTo>
                  <a:lnTo>
                    <a:pt x="182473" y="268335"/>
                  </a:lnTo>
                  <a:lnTo>
                    <a:pt x="176417" y="270965"/>
                  </a:lnTo>
                  <a:lnTo>
                    <a:pt x="169999" y="273512"/>
                  </a:lnTo>
                  <a:lnTo>
                    <a:pt x="156518" y="278458"/>
                  </a:lnTo>
                  <a:lnTo>
                    <a:pt x="149589" y="280889"/>
                  </a:lnTo>
                  <a:lnTo>
                    <a:pt x="142588" y="282509"/>
                  </a:lnTo>
                  <a:lnTo>
                    <a:pt x="135541" y="283589"/>
                  </a:lnTo>
                  <a:lnTo>
                    <a:pt x="128460" y="284309"/>
                  </a:lnTo>
                  <a:lnTo>
                    <a:pt x="121359" y="285583"/>
                  </a:lnTo>
                  <a:lnTo>
                    <a:pt x="114243" y="287226"/>
                  </a:lnTo>
                  <a:lnTo>
                    <a:pt x="107119" y="289115"/>
                  </a:lnTo>
                  <a:lnTo>
                    <a:pt x="100781" y="289581"/>
                  </a:lnTo>
                  <a:lnTo>
                    <a:pt x="94969" y="289098"/>
                  </a:lnTo>
                  <a:lnTo>
                    <a:pt x="89506" y="287982"/>
                  </a:lnTo>
                  <a:lnTo>
                    <a:pt x="83483" y="287238"/>
                  </a:lnTo>
                  <a:lnTo>
                    <a:pt x="77087" y="286741"/>
                  </a:lnTo>
                  <a:lnTo>
                    <a:pt x="64423" y="286190"/>
                  </a:lnTo>
                  <a:lnTo>
                    <a:pt x="53503" y="285945"/>
                  </a:lnTo>
                  <a:lnTo>
                    <a:pt x="48369" y="285086"/>
                  </a:lnTo>
                  <a:lnTo>
                    <a:pt x="43359" y="283720"/>
                  </a:lnTo>
                  <a:lnTo>
                    <a:pt x="38431" y="282015"/>
                  </a:lnTo>
                  <a:lnTo>
                    <a:pt x="34352" y="280085"/>
                  </a:lnTo>
                  <a:lnTo>
                    <a:pt x="27703" y="275824"/>
                  </a:lnTo>
                  <a:lnTo>
                    <a:pt x="22102" y="271284"/>
                  </a:lnTo>
                  <a:lnTo>
                    <a:pt x="19497" y="268962"/>
                  </a:lnTo>
                  <a:lnTo>
                    <a:pt x="14486" y="262149"/>
                  </a:lnTo>
                  <a:lnTo>
                    <a:pt x="9613" y="254623"/>
                  </a:lnTo>
                  <a:lnTo>
                    <a:pt x="3201" y="245923"/>
                  </a:lnTo>
                  <a:lnTo>
                    <a:pt x="1422" y="240797"/>
                  </a:lnTo>
                  <a:lnTo>
                    <a:pt x="633" y="235873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715"/>
            <p:cNvSpPr/>
            <p:nvPr/>
          </p:nvSpPr>
          <p:spPr>
            <a:xfrm>
              <a:off x="7493793" y="1550488"/>
              <a:ext cx="185739" cy="13994"/>
            </a:xfrm>
            <a:custGeom>
              <a:avLst/>
              <a:gdLst/>
              <a:ahLst/>
              <a:cxnLst/>
              <a:rect l="0" t="0" r="0" b="0"/>
              <a:pathLst>
                <a:path w="185739" h="13994">
                  <a:moveTo>
                    <a:pt x="0" y="13993"/>
                  </a:moveTo>
                  <a:lnTo>
                    <a:pt x="3793" y="13993"/>
                  </a:lnTo>
                  <a:lnTo>
                    <a:pt x="5704" y="13199"/>
                  </a:lnTo>
                  <a:lnTo>
                    <a:pt x="7771" y="11876"/>
                  </a:lnTo>
                  <a:lnTo>
                    <a:pt x="9943" y="10200"/>
                  </a:lnTo>
                  <a:lnTo>
                    <a:pt x="12979" y="9083"/>
                  </a:lnTo>
                  <a:lnTo>
                    <a:pt x="16590" y="8339"/>
                  </a:lnTo>
                  <a:lnTo>
                    <a:pt x="20585" y="7842"/>
                  </a:lnTo>
                  <a:lnTo>
                    <a:pt x="24836" y="7511"/>
                  </a:lnTo>
                  <a:lnTo>
                    <a:pt x="29257" y="7290"/>
                  </a:lnTo>
                  <a:lnTo>
                    <a:pt x="38403" y="7045"/>
                  </a:lnTo>
                  <a:lnTo>
                    <a:pt x="100434" y="6851"/>
                  </a:lnTo>
                  <a:lnTo>
                    <a:pt x="106643" y="6057"/>
                  </a:lnTo>
                  <a:lnTo>
                    <a:pt x="112372" y="4733"/>
                  </a:lnTo>
                  <a:lnTo>
                    <a:pt x="117776" y="3057"/>
                  </a:lnTo>
                  <a:lnTo>
                    <a:pt x="123762" y="1940"/>
                  </a:lnTo>
                  <a:lnTo>
                    <a:pt x="130133" y="1195"/>
                  </a:lnTo>
                  <a:lnTo>
                    <a:pt x="136762" y="699"/>
                  </a:lnTo>
                  <a:lnTo>
                    <a:pt x="142768" y="367"/>
                  </a:lnTo>
                  <a:lnTo>
                    <a:pt x="153675" y="0"/>
                  </a:lnTo>
                  <a:lnTo>
                    <a:pt x="158807" y="695"/>
                  </a:lnTo>
                  <a:lnTo>
                    <a:pt x="163816" y="1953"/>
                  </a:lnTo>
                  <a:lnTo>
                    <a:pt x="168742" y="3585"/>
                  </a:lnTo>
                  <a:lnTo>
                    <a:pt x="172819" y="4673"/>
                  </a:lnTo>
                  <a:lnTo>
                    <a:pt x="176332" y="5398"/>
                  </a:lnTo>
                  <a:lnTo>
                    <a:pt x="185738" y="6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716"/>
            <p:cNvSpPr/>
            <p:nvPr/>
          </p:nvSpPr>
          <p:spPr>
            <a:xfrm>
              <a:off x="7493793" y="1643062"/>
              <a:ext cx="200026" cy="7143"/>
            </a:xfrm>
            <a:custGeom>
              <a:avLst/>
              <a:gdLst/>
              <a:ahLst/>
              <a:cxnLst/>
              <a:rect l="0" t="0" r="0" b="0"/>
              <a:pathLst>
                <a:path w="200026" h="7143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6" y="6702"/>
                  </a:lnTo>
                  <a:lnTo>
                    <a:pt x="6152" y="7057"/>
                  </a:lnTo>
                  <a:lnTo>
                    <a:pt x="22555" y="7132"/>
                  </a:lnTo>
                  <a:lnTo>
                    <a:pt x="44496" y="7142"/>
                  </a:lnTo>
                  <a:lnTo>
                    <a:pt x="51095" y="6349"/>
                  </a:lnTo>
                  <a:lnTo>
                    <a:pt x="57876" y="5026"/>
                  </a:lnTo>
                  <a:lnTo>
                    <a:pt x="64778" y="3351"/>
                  </a:lnTo>
                  <a:lnTo>
                    <a:pt x="71760" y="2234"/>
                  </a:lnTo>
                  <a:lnTo>
                    <a:pt x="78797" y="1489"/>
                  </a:lnTo>
                  <a:lnTo>
                    <a:pt x="85868" y="993"/>
                  </a:lnTo>
                  <a:lnTo>
                    <a:pt x="92964" y="662"/>
                  </a:lnTo>
                  <a:lnTo>
                    <a:pt x="107199" y="294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717"/>
            <p:cNvSpPr/>
            <p:nvPr/>
          </p:nvSpPr>
          <p:spPr>
            <a:xfrm>
              <a:off x="7765256" y="1557337"/>
              <a:ext cx="221457" cy="157164"/>
            </a:xfrm>
            <a:custGeom>
              <a:avLst/>
              <a:gdLst/>
              <a:ahLst/>
              <a:cxnLst/>
              <a:rect l="0" t="0" r="0" b="0"/>
              <a:pathLst>
                <a:path w="221457" h="157164">
                  <a:moveTo>
                    <a:pt x="0" y="0"/>
                  </a:moveTo>
                  <a:lnTo>
                    <a:pt x="3793" y="3792"/>
                  </a:lnTo>
                  <a:lnTo>
                    <a:pt x="5703" y="4909"/>
                  </a:lnTo>
                  <a:lnTo>
                    <a:pt x="12185" y="7276"/>
                  </a:lnTo>
                  <a:lnTo>
                    <a:pt x="16793" y="10642"/>
                  </a:lnTo>
                  <a:lnTo>
                    <a:pt x="21486" y="14784"/>
                  </a:lnTo>
                  <a:lnTo>
                    <a:pt x="26218" y="19271"/>
                  </a:lnTo>
                  <a:lnTo>
                    <a:pt x="30967" y="23911"/>
                  </a:lnTo>
                  <a:lnTo>
                    <a:pt x="34932" y="27053"/>
                  </a:lnTo>
                  <a:lnTo>
                    <a:pt x="39957" y="30735"/>
                  </a:lnTo>
                  <a:lnTo>
                    <a:pt x="45688" y="34778"/>
                  </a:lnTo>
                  <a:lnTo>
                    <a:pt x="50302" y="38266"/>
                  </a:lnTo>
                  <a:lnTo>
                    <a:pt x="54172" y="41386"/>
                  </a:lnTo>
                  <a:lnTo>
                    <a:pt x="57547" y="44259"/>
                  </a:lnTo>
                  <a:lnTo>
                    <a:pt x="61383" y="46969"/>
                  </a:lnTo>
                  <a:lnTo>
                    <a:pt x="65528" y="49569"/>
                  </a:lnTo>
                  <a:lnTo>
                    <a:pt x="69879" y="52096"/>
                  </a:lnTo>
                  <a:lnTo>
                    <a:pt x="74367" y="55368"/>
                  </a:lnTo>
                  <a:lnTo>
                    <a:pt x="78947" y="59137"/>
                  </a:lnTo>
                  <a:lnTo>
                    <a:pt x="83588" y="63237"/>
                  </a:lnTo>
                  <a:lnTo>
                    <a:pt x="92977" y="72026"/>
                  </a:lnTo>
                  <a:lnTo>
                    <a:pt x="97703" y="76592"/>
                  </a:lnTo>
                  <a:lnTo>
                    <a:pt x="102442" y="80430"/>
                  </a:lnTo>
                  <a:lnTo>
                    <a:pt x="107189" y="83783"/>
                  </a:lnTo>
                  <a:lnTo>
                    <a:pt x="111940" y="86812"/>
                  </a:lnTo>
                  <a:lnTo>
                    <a:pt x="116695" y="90418"/>
                  </a:lnTo>
                  <a:lnTo>
                    <a:pt x="121453" y="94410"/>
                  </a:lnTo>
                  <a:lnTo>
                    <a:pt x="126213" y="98659"/>
                  </a:lnTo>
                  <a:lnTo>
                    <a:pt x="130973" y="102285"/>
                  </a:lnTo>
                  <a:lnTo>
                    <a:pt x="135734" y="105496"/>
                  </a:lnTo>
                  <a:lnTo>
                    <a:pt x="140496" y="108431"/>
                  </a:lnTo>
                  <a:lnTo>
                    <a:pt x="145258" y="111181"/>
                  </a:lnTo>
                  <a:lnTo>
                    <a:pt x="154782" y="116353"/>
                  </a:lnTo>
                  <a:lnTo>
                    <a:pt x="158751" y="119638"/>
                  </a:lnTo>
                  <a:lnTo>
                    <a:pt x="162190" y="123415"/>
                  </a:lnTo>
                  <a:lnTo>
                    <a:pt x="165276" y="127520"/>
                  </a:lnTo>
                  <a:lnTo>
                    <a:pt x="168922" y="131051"/>
                  </a:lnTo>
                  <a:lnTo>
                    <a:pt x="172940" y="134199"/>
                  </a:lnTo>
                  <a:lnTo>
                    <a:pt x="177205" y="137091"/>
                  </a:lnTo>
                  <a:lnTo>
                    <a:pt x="180843" y="139813"/>
                  </a:lnTo>
                  <a:lnTo>
                    <a:pt x="184062" y="142421"/>
                  </a:lnTo>
                  <a:lnTo>
                    <a:pt x="187002" y="144954"/>
                  </a:lnTo>
                  <a:lnTo>
                    <a:pt x="192385" y="147768"/>
                  </a:lnTo>
                  <a:lnTo>
                    <a:pt x="194931" y="148518"/>
                  </a:lnTo>
                  <a:lnTo>
                    <a:pt x="199878" y="151468"/>
                  </a:lnTo>
                  <a:lnTo>
                    <a:pt x="202308" y="153367"/>
                  </a:lnTo>
                  <a:lnTo>
                    <a:pt x="207125" y="155475"/>
                  </a:lnTo>
                  <a:lnTo>
                    <a:pt x="212892" y="156829"/>
                  </a:lnTo>
                  <a:lnTo>
                    <a:pt x="215798" y="157014"/>
                  </a:lnTo>
                  <a:lnTo>
                    <a:pt x="221456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718"/>
            <p:cNvSpPr/>
            <p:nvPr/>
          </p:nvSpPr>
          <p:spPr>
            <a:xfrm>
              <a:off x="7836693" y="1553221"/>
              <a:ext cx="107158" cy="139848"/>
            </a:xfrm>
            <a:custGeom>
              <a:avLst/>
              <a:gdLst/>
              <a:ahLst/>
              <a:cxnLst/>
              <a:rect l="0" t="0" r="0" b="0"/>
              <a:pathLst>
                <a:path w="107158" h="139848">
                  <a:moveTo>
                    <a:pt x="107157" y="4116"/>
                  </a:moveTo>
                  <a:lnTo>
                    <a:pt x="100307" y="4116"/>
                  </a:lnTo>
                  <a:lnTo>
                    <a:pt x="100071" y="0"/>
                  </a:lnTo>
                  <a:lnTo>
                    <a:pt x="100039" y="1758"/>
                  </a:lnTo>
                  <a:lnTo>
                    <a:pt x="99237" y="2544"/>
                  </a:lnTo>
                  <a:lnTo>
                    <a:pt x="97907" y="3068"/>
                  </a:lnTo>
                  <a:lnTo>
                    <a:pt x="96228" y="3417"/>
                  </a:lnTo>
                  <a:lnTo>
                    <a:pt x="95108" y="4444"/>
                  </a:lnTo>
                  <a:lnTo>
                    <a:pt x="94362" y="5922"/>
                  </a:lnTo>
                  <a:lnTo>
                    <a:pt x="93864" y="7701"/>
                  </a:lnTo>
                  <a:lnTo>
                    <a:pt x="92739" y="10475"/>
                  </a:lnTo>
                  <a:lnTo>
                    <a:pt x="91195" y="13912"/>
                  </a:lnTo>
                  <a:lnTo>
                    <a:pt x="89372" y="17790"/>
                  </a:lnTo>
                  <a:lnTo>
                    <a:pt x="86569" y="21963"/>
                  </a:lnTo>
                  <a:lnTo>
                    <a:pt x="83113" y="26333"/>
                  </a:lnTo>
                  <a:lnTo>
                    <a:pt x="79221" y="30834"/>
                  </a:lnTo>
                  <a:lnTo>
                    <a:pt x="75833" y="35421"/>
                  </a:lnTo>
                  <a:lnTo>
                    <a:pt x="72780" y="40068"/>
                  </a:lnTo>
                  <a:lnTo>
                    <a:pt x="69952" y="44752"/>
                  </a:lnTo>
                  <a:lnTo>
                    <a:pt x="66478" y="49463"/>
                  </a:lnTo>
                  <a:lnTo>
                    <a:pt x="62576" y="54191"/>
                  </a:lnTo>
                  <a:lnTo>
                    <a:pt x="58386" y="58931"/>
                  </a:lnTo>
                  <a:lnTo>
                    <a:pt x="49497" y="68430"/>
                  </a:lnTo>
                  <a:lnTo>
                    <a:pt x="44904" y="73186"/>
                  </a:lnTo>
                  <a:lnTo>
                    <a:pt x="41049" y="77944"/>
                  </a:lnTo>
                  <a:lnTo>
                    <a:pt x="37685" y="82703"/>
                  </a:lnTo>
                  <a:lnTo>
                    <a:pt x="34648" y="87464"/>
                  </a:lnTo>
                  <a:lnTo>
                    <a:pt x="31831" y="92225"/>
                  </a:lnTo>
                  <a:lnTo>
                    <a:pt x="29158" y="96987"/>
                  </a:lnTo>
                  <a:lnTo>
                    <a:pt x="26582" y="101748"/>
                  </a:lnTo>
                  <a:lnTo>
                    <a:pt x="24071" y="105717"/>
                  </a:lnTo>
                  <a:lnTo>
                    <a:pt x="21604" y="109156"/>
                  </a:lnTo>
                  <a:lnTo>
                    <a:pt x="19166" y="112243"/>
                  </a:lnTo>
                  <a:lnTo>
                    <a:pt x="16746" y="115888"/>
                  </a:lnTo>
                  <a:lnTo>
                    <a:pt x="14339" y="119906"/>
                  </a:lnTo>
                  <a:lnTo>
                    <a:pt x="11941" y="124172"/>
                  </a:lnTo>
                  <a:lnTo>
                    <a:pt x="9549" y="127016"/>
                  </a:lnTo>
                  <a:lnTo>
                    <a:pt x="7160" y="128911"/>
                  </a:lnTo>
                  <a:lnTo>
                    <a:pt x="4773" y="130175"/>
                  </a:lnTo>
                  <a:lnTo>
                    <a:pt x="3182" y="131812"/>
                  </a:lnTo>
                  <a:lnTo>
                    <a:pt x="2122" y="133697"/>
                  </a:lnTo>
                  <a:lnTo>
                    <a:pt x="0" y="1398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719"/>
            <p:cNvSpPr/>
            <p:nvPr/>
          </p:nvSpPr>
          <p:spPr>
            <a:xfrm>
              <a:off x="8008143" y="1478844"/>
              <a:ext cx="207170" cy="99827"/>
            </a:xfrm>
            <a:custGeom>
              <a:avLst/>
              <a:gdLst/>
              <a:ahLst/>
              <a:cxnLst/>
              <a:rect l="0" t="0" r="0" b="0"/>
              <a:pathLst>
                <a:path w="207170" h="99827">
                  <a:moveTo>
                    <a:pt x="0" y="14199"/>
                  </a:moveTo>
                  <a:lnTo>
                    <a:pt x="0" y="10407"/>
                  </a:lnTo>
                  <a:lnTo>
                    <a:pt x="794" y="9290"/>
                  </a:lnTo>
                  <a:lnTo>
                    <a:pt x="2116" y="8545"/>
                  </a:lnTo>
                  <a:lnTo>
                    <a:pt x="6850" y="7143"/>
                  </a:lnTo>
                  <a:lnTo>
                    <a:pt x="9131" y="4978"/>
                  </a:lnTo>
                  <a:lnTo>
                    <a:pt x="10849" y="3289"/>
                  </a:lnTo>
                  <a:lnTo>
                    <a:pt x="12789" y="2163"/>
                  </a:lnTo>
                  <a:lnTo>
                    <a:pt x="17062" y="912"/>
                  </a:lnTo>
                  <a:lnTo>
                    <a:pt x="21606" y="356"/>
                  </a:lnTo>
                  <a:lnTo>
                    <a:pt x="26272" y="109"/>
                  </a:lnTo>
                  <a:lnTo>
                    <a:pt x="30991" y="0"/>
                  </a:lnTo>
                  <a:lnTo>
                    <a:pt x="34155" y="764"/>
                  </a:lnTo>
                  <a:lnTo>
                    <a:pt x="37851" y="2067"/>
                  </a:lnTo>
                  <a:lnTo>
                    <a:pt x="41903" y="3730"/>
                  </a:lnTo>
                  <a:lnTo>
                    <a:pt x="45397" y="4839"/>
                  </a:lnTo>
                  <a:lnTo>
                    <a:pt x="51399" y="6070"/>
                  </a:lnTo>
                  <a:lnTo>
                    <a:pt x="56711" y="6618"/>
                  </a:lnTo>
                  <a:lnTo>
                    <a:pt x="62511" y="6861"/>
                  </a:lnTo>
                  <a:lnTo>
                    <a:pt x="79170" y="7017"/>
                  </a:lnTo>
                  <a:lnTo>
                    <a:pt x="83736" y="7030"/>
                  </a:lnTo>
                  <a:lnTo>
                    <a:pt x="87574" y="7832"/>
                  </a:lnTo>
                  <a:lnTo>
                    <a:pt x="93956" y="10840"/>
                  </a:lnTo>
                  <a:lnTo>
                    <a:pt x="95974" y="12754"/>
                  </a:lnTo>
                  <a:lnTo>
                    <a:pt x="97321" y="14823"/>
                  </a:lnTo>
                  <a:lnTo>
                    <a:pt x="98218" y="16996"/>
                  </a:lnTo>
                  <a:lnTo>
                    <a:pt x="98816" y="19239"/>
                  </a:lnTo>
                  <a:lnTo>
                    <a:pt x="99215" y="21528"/>
                  </a:lnTo>
                  <a:lnTo>
                    <a:pt x="99481" y="23847"/>
                  </a:lnTo>
                  <a:lnTo>
                    <a:pt x="99659" y="26188"/>
                  </a:lnTo>
                  <a:lnTo>
                    <a:pt x="99776" y="28542"/>
                  </a:lnTo>
                  <a:lnTo>
                    <a:pt x="99908" y="33274"/>
                  </a:lnTo>
                  <a:lnTo>
                    <a:pt x="99966" y="38023"/>
                  </a:lnTo>
                  <a:lnTo>
                    <a:pt x="99188" y="40400"/>
                  </a:lnTo>
                  <a:lnTo>
                    <a:pt x="97876" y="42779"/>
                  </a:lnTo>
                  <a:lnTo>
                    <a:pt x="96207" y="45159"/>
                  </a:lnTo>
                  <a:lnTo>
                    <a:pt x="94301" y="47539"/>
                  </a:lnTo>
                  <a:lnTo>
                    <a:pt x="92236" y="49919"/>
                  </a:lnTo>
                  <a:lnTo>
                    <a:pt x="90065" y="52300"/>
                  </a:lnTo>
                  <a:lnTo>
                    <a:pt x="83422" y="59179"/>
                  </a:lnTo>
                  <a:lnTo>
                    <a:pt x="79426" y="63236"/>
                  </a:lnTo>
                  <a:lnTo>
                    <a:pt x="75176" y="66734"/>
                  </a:lnTo>
                  <a:lnTo>
                    <a:pt x="70755" y="69860"/>
                  </a:lnTo>
                  <a:lnTo>
                    <a:pt x="66220" y="72738"/>
                  </a:lnTo>
                  <a:lnTo>
                    <a:pt x="62403" y="75450"/>
                  </a:lnTo>
                  <a:lnTo>
                    <a:pt x="59064" y="78052"/>
                  </a:lnTo>
                  <a:lnTo>
                    <a:pt x="56046" y="80580"/>
                  </a:lnTo>
                  <a:lnTo>
                    <a:pt x="53239" y="83059"/>
                  </a:lnTo>
                  <a:lnTo>
                    <a:pt x="48004" y="87931"/>
                  </a:lnTo>
                  <a:lnTo>
                    <a:pt x="45497" y="89547"/>
                  </a:lnTo>
                  <a:lnTo>
                    <a:pt x="40594" y="91344"/>
                  </a:lnTo>
                  <a:lnTo>
                    <a:pt x="38969" y="92616"/>
                  </a:lnTo>
                  <a:lnTo>
                    <a:pt x="37886" y="94259"/>
                  </a:lnTo>
                  <a:lnTo>
                    <a:pt x="36147" y="98805"/>
                  </a:lnTo>
                  <a:lnTo>
                    <a:pt x="36798" y="99178"/>
                  </a:lnTo>
                  <a:lnTo>
                    <a:pt x="41507" y="99703"/>
                  </a:lnTo>
                  <a:lnTo>
                    <a:pt x="45700" y="99826"/>
                  </a:lnTo>
                  <a:lnTo>
                    <a:pt x="48723" y="99065"/>
                  </a:lnTo>
                  <a:lnTo>
                    <a:pt x="52326" y="97764"/>
                  </a:lnTo>
                  <a:lnTo>
                    <a:pt x="56315" y="96103"/>
                  </a:lnTo>
                  <a:lnTo>
                    <a:pt x="61356" y="94995"/>
                  </a:lnTo>
                  <a:lnTo>
                    <a:pt x="67098" y="94257"/>
                  </a:lnTo>
                  <a:lnTo>
                    <a:pt x="73307" y="93765"/>
                  </a:lnTo>
                  <a:lnTo>
                    <a:pt x="79828" y="92643"/>
                  </a:lnTo>
                  <a:lnTo>
                    <a:pt x="86556" y="91101"/>
                  </a:lnTo>
                  <a:lnTo>
                    <a:pt x="93422" y="89280"/>
                  </a:lnTo>
                  <a:lnTo>
                    <a:pt x="101176" y="88065"/>
                  </a:lnTo>
                  <a:lnTo>
                    <a:pt x="109520" y="87256"/>
                  </a:lnTo>
                  <a:lnTo>
                    <a:pt x="118257" y="86716"/>
                  </a:lnTo>
                  <a:lnTo>
                    <a:pt x="134315" y="86116"/>
                  </a:lnTo>
                  <a:lnTo>
                    <a:pt x="141931" y="85957"/>
                  </a:lnTo>
                  <a:lnTo>
                    <a:pt x="148596" y="86644"/>
                  </a:lnTo>
                  <a:lnTo>
                    <a:pt x="154626" y="87896"/>
                  </a:lnTo>
                  <a:lnTo>
                    <a:pt x="160234" y="89524"/>
                  </a:lnTo>
                  <a:lnTo>
                    <a:pt x="167942" y="90609"/>
                  </a:lnTo>
                  <a:lnTo>
                    <a:pt x="177048" y="91333"/>
                  </a:lnTo>
                  <a:lnTo>
                    <a:pt x="207169" y="927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 x</a:t>
            </a:r>
            <a:r>
              <a:rPr lang="en-US" baseline="30000" dirty="0" smtClean="0"/>
              <a:t>2</a:t>
            </a:r>
            <a:r>
              <a:rPr lang="en-US" dirty="0" smtClean="0"/>
              <a:t>+5x+1</a:t>
            </a:r>
          </a:p>
        </p:txBody>
      </p:sp>
      <p:pic>
        <p:nvPicPr>
          <p:cNvPr id="3789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714500"/>
            <a:ext cx="4338638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57"/>
          <p:cNvSpPr/>
          <p:nvPr/>
        </p:nvSpPr>
        <p:spPr>
          <a:xfrm>
            <a:off x="714375" y="1714500"/>
            <a:ext cx="128588" cy="185738"/>
          </a:xfrm>
          <a:custGeom>
            <a:avLst/>
            <a:gdLst/>
            <a:ahLst/>
            <a:cxnLst/>
            <a:rect l="0" t="0" r="0" b="0"/>
            <a:pathLst>
              <a:path w="128588" h="185738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8819" y="14783"/>
                </a:lnTo>
                <a:lnTo>
                  <a:pt x="12650" y="19270"/>
                </a:lnTo>
                <a:lnTo>
                  <a:pt x="16999" y="23910"/>
                </a:lnTo>
                <a:lnTo>
                  <a:pt x="18476" y="27052"/>
                </a:lnTo>
                <a:lnTo>
                  <a:pt x="19461" y="30735"/>
                </a:lnTo>
                <a:lnTo>
                  <a:pt x="20118" y="34777"/>
                </a:lnTo>
                <a:lnTo>
                  <a:pt x="21349" y="38266"/>
                </a:lnTo>
                <a:lnTo>
                  <a:pt x="22964" y="41385"/>
                </a:lnTo>
                <a:lnTo>
                  <a:pt x="24834" y="44259"/>
                </a:lnTo>
                <a:lnTo>
                  <a:pt x="26875" y="47762"/>
                </a:lnTo>
                <a:lnTo>
                  <a:pt x="29029" y="51685"/>
                </a:lnTo>
                <a:lnTo>
                  <a:pt x="31259" y="55888"/>
                </a:lnTo>
                <a:lnTo>
                  <a:pt x="33539" y="59483"/>
                </a:lnTo>
                <a:lnTo>
                  <a:pt x="35853" y="62674"/>
                </a:lnTo>
                <a:lnTo>
                  <a:pt x="38189" y="65595"/>
                </a:lnTo>
                <a:lnTo>
                  <a:pt x="40541" y="69130"/>
                </a:lnTo>
                <a:lnTo>
                  <a:pt x="42902" y="73074"/>
                </a:lnTo>
                <a:lnTo>
                  <a:pt x="45270" y="77291"/>
                </a:lnTo>
                <a:lnTo>
                  <a:pt x="48436" y="81689"/>
                </a:lnTo>
                <a:lnTo>
                  <a:pt x="52134" y="86210"/>
                </a:lnTo>
                <a:lnTo>
                  <a:pt x="59683" y="94671"/>
                </a:lnTo>
                <a:lnTo>
                  <a:pt x="65684" y="101078"/>
                </a:lnTo>
                <a:lnTo>
                  <a:pt x="67602" y="104691"/>
                </a:lnTo>
                <a:lnTo>
                  <a:pt x="68880" y="108688"/>
                </a:lnTo>
                <a:lnTo>
                  <a:pt x="69732" y="112940"/>
                </a:lnTo>
                <a:lnTo>
                  <a:pt x="71094" y="116568"/>
                </a:lnTo>
                <a:lnTo>
                  <a:pt x="72796" y="119781"/>
                </a:lnTo>
                <a:lnTo>
                  <a:pt x="74724" y="122716"/>
                </a:lnTo>
                <a:lnTo>
                  <a:pt x="76804" y="126261"/>
                </a:lnTo>
                <a:lnTo>
                  <a:pt x="78983" y="130211"/>
                </a:lnTo>
                <a:lnTo>
                  <a:pt x="81230" y="134432"/>
                </a:lnTo>
                <a:lnTo>
                  <a:pt x="84316" y="138040"/>
                </a:lnTo>
                <a:lnTo>
                  <a:pt x="87961" y="141239"/>
                </a:lnTo>
                <a:lnTo>
                  <a:pt x="91978" y="144166"/>
                </a:lnTo>
                <a:lnTo>
                  <a:pt x="95450" y="146910"/>
                </a:lnTo>
                <a:lnTo>
                  <a:pt x="98558" y="149534"/>
                </a:lnTo>
                <a:lnTo>
                  <a:pt x="101424" y="152076"/>
                </a:lnTo>
                <a:lnTo>
                  <a:pt x="106725" y="157019"/>
                </a:lnTo>
                <a:lnTo>
                  <a:pt x="116596" y="166659"/>
                </a:lnTo>
                <a:lnTo>
                  <a:pt x="118212" y="169049"/>
                </a:lnTo>
                <a:lnTo>
                  <a:pt x="120007" y="173822"/>
                </a:lnTo>
                <a:lnTo>
                  <a:pt x="121279" y="175413"/>
                </a:lnTo>
                <a:lnTo>
                  <a:pt x="122922" y="176473"/>
                </a:lnTo>
                <a:lnTo>
                  <a:pt x="127468" y="178174"/>
                </a:lnTo>
                <a:lnTo>
                  <a:pt x="127841" y="179108"/>
                </a:lnTo>
                <a:lnTo>
                  <a:pt x="128440" y="184192"/>
                </a:lnTo>
                <a:lnTo>
                  <a:pt x="128587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58"/>
          <p:cNvSpPr/>
          <p:nvPr/>
        </p:nvSpPr>
        <p:spPr>
          <a:xfrm>
            <a:off x="650081" y="1743075"/>
            <a:ext cx="185738" cy="157163"/>
          </a:xfrm>
          <a:custGeom>
            <a:avLst/>
            <a:gdLst/>
            <a:ahLst/>
            <a:cxnLst/>
            <a:rect l="0" t="0" r="0" b="0"/>
            <a:pathLst>
              <a:path w="185738" h="157163">
                <a:moveTo>
                  <a:pt x="185737" y="0"/>
                </a:moveTo>
                <a:lnTo>
                  <a:pt x="185737" y="3792"/>
                </a:lnTo>
                <a:lnTo>
                  <a:pt x="184944" y="4909"/>
                </a:lnTo>
                <a:lnTo>
                  <a:pt x="183621" y="5654"/>
                </a:lnTo>
                <a:lnTo>
                  <a:pt x="179587" y="6849"/>
                </a:lnTo>
                <a:lnTo>
                  <a:pt x="174802" y="11246"/>
                </a:lnTo>
                <a:lnTo>
                  <a:pt x="151185" y="34570"/>
                </a:lnTo>
                <a:lnTo>
                  <a:pt x="137752" y="47990"/>
                </a:lnTo>
                <a:lnTo>
                  <a:pt x="132316" y="52631"/>
                </a:lnTo>
                <a:lnTo>
                  <a:pt x="126311" y="57312"/>
                </a:lnTo>
                <a:lnTo>
                  <a:pt x="119926" y="62020"/>
                </a:lnTo>
                <a:lnTo>
                  <a:pt x="114082" y="66747"/>
                </a:lnTo>
                <a:lnTo>
                  <a:pt x="108598" y="71485"/>
                </a:lnTo>
                <a:lnTo>
                  <a:pt x="103355" y="76232"/>
                </a:lnTo>
                <a:lnTo>
                  <a:pt x="97478" y="80983"/>
                </a:lnTo>
                <a:lnTo>
                  <a:pt x="91179" y="85739"/>
                </a:lnTo>
                <a:lnTo>
                  <a:pt x="77830" y="95256"/>
                </a:lnTo>
                <a:lnTo>
                  <a:pt x="42763" y="119063"/>
                </a:lnTo>
                <a:lnTo>
                  <a:pt x="37240" y="123032"/>
                </a:lnTo>
                <a:lnTo>
                  <a:pt x="32764" y="126471"/>
                </a:lnTo>
                <a:lnTo>
                  <a:pt x="28986" y="129557"/>
                </a:lnTo>
                <a:lnTo>
                  <a:pt x="24880" y="132409"/>
                </a:lnTo>
                <a:lnTo>
                  <a:pt x="20556" y="135104"/>
                </a:lnTo>
                <a:lnTo>
                  <a:pt x="16085" y="137694"/>
                </a:lnTo>
                <a:lnTo>
                  <a:pt x="13104" y="140215"/>
                </a:lnTo>
                <a:lnTo>
                  <a:pt x="11117" y="142689"/>
                </a:lnTo>
                <a:lnTo>
                  <a:pt x="8116" y="147554"/>
                </a:lnTo>
                <a:lnTo>
                  <a:pt x="4136" y="152363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88" name="SMARTPenAnnotation459"/>
          <p:cNvSpPr/>
          <p:nvPr/>
        </p:nvSpPr>
        <p:spPr>
          <a:xfrm>
            <a:off x="928687" y="1771650"/>
            <a:ext cx="85726" cy="7144"/>
          </a:xfrm>
          <a:custGeom>
            <a:avLst/>
            <a:gdLst/>
            <a:ahLst/>
            <a:cxnLst/>
            <a:rect l="0" t="0" r="0" b="0"/>
            <a:pathLst>
              <a:path w="85726" h="7144">
                <a:moveTo>
                  <a:pt x="0" y="7143"/>
                </a:moveTo>
                <a:lnTo>
                  <a:pt x="3792" y="3351"/>
                </a:lnTo>
                <a:lnTo>
                  <a:pt x="4116" y="2234"/>
                </a:lnTo>
                <a:lnTo>
                  <a:pt x="3538" y="1489"/>
                </a:lnTo>
                <a:lnTo>
                  <a:pt x="2358" y="992"/>
                </a:lnTo>
                <a:lnTo>
                  <a:pt x="3160" y="661"/>
                </a:lnTo>
                <a:lnTo>
                  <a:pt x="5281" y="441"/>
                </a:lnTo>
                <a:lnTo>
                  <a:pt x="8284" y="294"/>
                </a:lnTo>
                <a:lnTo>
                  <a:pt x="15852" y="13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89" name="SMARTPenAnnotation460"/>
          <p:cNvSpPr/>
          <p:nvPr/>
        </p:nvSpPr>
        <p:spPr>
          <a:xfrm>
            <a:off x="928687" y="1828800"/>
            <a:ext cx="128589" cy="7144"/>
          </a:xfrm>
          <a:custGeom>
            <a:avLst/>
            <a:gdLst/>
            <a:ahLst/>
            <a:cxnLst/>
            <a:rect l="0" t="0" r="0" b="0"/>
            <a:pathLst>
              <a:path w="128589" h="7144">
                <a:moveTo>
                  <a:pt x="0" y="7143"/>
                </a:moveTo>
                <a:lnTo>
                  <a:pt x="68802" y="7143"/>
                </a:lnTo>
                <a:lnTo>
                  <a:pt x="73649" y="6350"/>
                </a:lnTo>
                <a:lnTo>
                  <a:pt x="78468" y="5027"/>
                </a:lnTo>
                <a:lnTo>
                  <a:pt x="83268" y="3351"/>
                </a:lnTo>
                <a:lnTo>
                  <a:pt x="88056" y="2234"/>
                </a:lnTo>
                <a:lnTo>
                  <a:pt x="92835" y="1489"/>
                </a:lnTo>
                <a:lnTo>
                  <a:pt x="97609" y="992"/>
                </a:lnTo>
                <a:lnTo>
                  <a:pt x="101585" y="662"/>
                </a:lnTo>
                <a:lnTo>
                  <a:pt x="105030" y="441"/>
                </a:lnTo>
                <a:lnTo>
                  <a:pt x="108120" y="294"/>
                </a:lnTo>
                <a:lnTo>
                  <a:pt x="115787" y="13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3" name="SMARTPenAnnotation461"/>
          <p:cNvSpPr/>
          <p:nvPr/>
        </p:nvSpPr>
        <p:spPr>
          <a:xfrm>
            <a:off x="1171575" y="1757362"/>
            <a:ext cx="64294" cy="14289"/>
          </a:xfrm>
          <a:custGeom>
            <a:avLst/>
            <a:gdLst/>
            <a:ahLst/>
            <a:cxnLst/>
            <a:rect l="0" t="0" r="0" b="0"/>
            <a:pathLst>
              <a:path w="64294" h="14289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0" y="2117"/>
                </a:lnTo>
                <a:lnTo>
                  <a:pt x="9943" y="3792"/>
                </a:lnTo>
                <a:lnTo>
                  <a:pt x="12978" y="4910"/>
                </a:lnTo>
                <a:lnTo>
                  <a:pt x="16589" y="5654"/>
                </a:lnTo>
                <a:lnTo>
                  <a:pt x="20585" y="6151"/>
                </a:lnTo>
                <a:lnTo>
                  <a:pt x="24835" y="6482"/>
                </a:lnTo>
                <a:lnTo>
                  <a:pt x="29257" y="6702"/>
                </a:lnTo>
                <a:lnTo>
                  <a:pt x="33792" y="6850"/>
                </a:lnTo>
                <a:lnTo>
                  <a:pt x="37609" y="7741"/>
                </a:lnTo>
                <a:lnTo>
                  <a:pt x="40948" y="9130"/>
                </a:lnTo>
                <a:lnTo>
                  <a:pt x="43967" y="10849"/>
                </a:lnTo>
                <a:lnTo>
                  <a:pt x="47567" y="11995"/>
                </a:lnTo>
                <a:lnTo>
                  <a:pt x="51555" y="12759"/>
                </a:lnTo>
                <a:lnTo>
                  <a:pt x="64293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4" name="SMARTPenAnnotation462"/>
          <p:cNvSpPr/>
          <p:nvPr/>
        </p:nvSpPr>
        <p:spPr>
          <a:xfrm>
            <a:off x="1321683" y="1693068"/>
            <a:ext cx="142659" cy="135704"/>
          </a:xfrm>
          <a:custGeom>
            <a:avLst/>
            <a:gdLst/>
            <a:ahLst/>
            <a:cxnLst/>
            <a:rect l="0" t="0" r="0" b="0"/>
            <a:pathLst>
              <a:path w="142659" h="135704">
                <a:moveTo>
                  <a:pt x="92779" y="0"/>
                </a:moveTo>
                <a:lnTo>
                  <a:pt x="96895" y="0"/>
                </a:lnTo>
                <a:lnTo>
                  <a:pt x="42807" y="0"/>
                </a:lnTo>
                <a:lnTo>
                  <a:pt x="29566" y="13208"/>
                </a:lnTo>
                <a:lnTo>
                  <a:pt x="29206" y="14361"/>
                </a:lnTo>
                <a:lnTo>
                  <a:pt x="28805" y="17760"/>
                </a:lnTo>
                <a:lnTo>
                  <a:pt x="27905" y="19778"/>
                </a:lnTo>
                <a:lnTo>
                  <a:pt x="26511" y="21917"/>
                </a:lnTo>
                <a:lnTo>
                  <a:pt x="24788" y="24136"/>
                </a:lnTo>
                <a:lnTo>
                  <a:pt x="22845" y="26409"/>
                </a:lnTo>
                <a:lnTo>
                  <a:pt x="20756" y="28719"/>
                </a:lnTo>
                <a:lnTo>
                  <a:pt x="18570" y="31052"/>
                </a:lnTo>
                <a:lnTo>
                  <a:pt x="17113" y="33402"/>
                </a:lnTo>
                <a:lnTo>
                  <a:pt x="16141" y="35762"/>
                </a:lnTo>
                <a:lnTo>
                  <a:pt x="15493" y="38129"/>
                </a:lnTo>
                <a:lnTo>
                  <a:pt x="14268" y="40500"/>
                </a:lnTo>
                <a:lnTo>
                  <a:pt x="12657" y="42875"/>
                </a:lnTo>
                <a:lnTo>
                  <a:pt x="8161" y="48598"/>
                </a:lnTo>
                <a:lnTo>
                  <a:pt x="7546" y="51497"/>
                </a:lnTo>
                <a:lnTo>
                  <a:pt x="7382" y="53381"/>
                </a:lnTo>
                <a:lnTo>
                  <a:pt x="6479" y="54638"/>
                </a:lnTo>
                <a:lnTo>
                  <a:pt x="5083" y="55475"/>
                </a:lnTo>
                <a:lnTo>
                  <a:pt x="932" y="56819"/>
                </a:lnTo>
                <a:lnTo>
                  <a:pt x="591" y="57723"/>
                </a:lnTo>
                <a:lnTo>
                  <a:pt x="213" y="60845"/>
                </a:lnTo>
                <a:lnTo>
                  <a:pt x="0" y="63272"/>
                </a:lnTo>
                <a:lnTo>
                  <a:pt x="764" y="63613"/>
                </a:lnTo>
                <a:lnTo>
                  <a:pt x="3729" y="63991"/>
                </a:lnTo>
                <a:lnTo>
                  <a:pt x="7693" y="64160"/>
                </a:lnTo>
                <a:lnTo>
                  <a:pt x="9861" y="64204"/>
                </a:lnTo>
                <a:lnTo>
                  <a:pt x="12894" y="63441"/>
                </a:lnTo>
                <a:lnTo>
                  <a:pt x="16504" y="62138"/>
                </a:lnTo>
                <a:lnTo>
                  <a:pt x="20498" y="60475"/>
                </a:lnTo>
                <a:lnTo>
                  <a:pt x="23954" y="59367"/>
                </a:lnTo>
                <a:lnTo>
                  <a:pt x="27052" y="58628"/>
                </a:lnTo>
                <a:lnTo>
                  <a:pt x="29911" y="58135"/>
                </a:lnTo>
                <a:lnTo>
                  <a:pt x="33404" y="57807"/>
                </a:lnTo>
                <a:lnTo>
                  <a:pt x="37321" y="57588"/>
                </a:lnTo>
                <a:lnTo>
                  <a:pt x="45906" y="57345"/>
                </a:lnTo>
                <a:lnTo>
                  <a:pt x="92792" y="57154"/>
                </a:lnTo>
                <a:lnTo>
                  <a:pt x="111832" y="57151"/>
                </a:lnTo>
                <a:lnTo>
                  <a:pt x="115799" y="57944"/>
                </a:lnTo>
                <a:lnTo>
                  <a:pt x="119239" y="59267"/>
                </a:lnTo>
                <a:lnTo>
                  <a:pt x="122325" y="60943"/>
                </a:lnTo>
                <a:lnTo>
                  <a:pt x="125176" y="62060"/>
                </a:lnTo>
                <a:lnTo>
                  <a:pt x="127871" y="62805"/>
                </a:lnTo>
                <a:lnTo>
                  <a:pt x="130461" y="63301"/>
                </a:lnTo>
                <a:lnTo>
                  <a:pt x="132982" y="64426"/>
                </a:lnTo>
                <a:lnTo>
                  <a:pt x="135456" y="65969"/>
                </a:lnTo>
                <a:lnTo>
                  <a:pt x="137899" y="67792"/>
                </a:lnTo>
                <a:lnTo>
                  <a:pt x="139528" y="69801"/>
                </a:lnTo>
                <a:lnTo>
                  <a:pt x="140614" y="71934"/>
                </a:lnTo>
                <a:lnTo>
                  <a:pt x="141337" y="74150"/>
                </a:lnTo>
                <a:lnTo>
                  <a:pt x="141820" y="76421"/>
                </a:lnTo>
                <a:lnTo>
                  <a:pt x="142142" y="78729"/>
                </a:lnTo>
                <a:lnTo>
                  <a:pt x="142356" y="81061"/>
                </a:lnTo>
                <a:lnTo>
                  <a:pt x="142499" y="83409"/>
                </a:lnTo>
                <a:lnTo>
                  <a:pt x="142658" y="88136"/>
                </a:lnTo>
                <a:lnTo>
                  <a:pt x="141907" y="90507"/>
                </a:lnTo>
                <a:lnTo>
                  <a:pt x="140612" y="92882"/>
                </a:lnTo>
                <a:lnTo>
                  <a:pt x="138955" y="95259"/>
                </a:lnTo>
                <a:lnTo>
                  <a:pt x="136263" y="98431"/>
                </a:lnTo>
                <a:lnTo>
                  <a:pt x="132881" y="102133"/>
                </a:lnTo>
                <a:lnTo>
                  <a:pt x="129039" y="106189"/>
                </a:lnTo>
                <a:lnTo>
                  <a:pt x="124890" y="108893"/>
                </a:lnTo>
                <a:lnTo>
                  <a:pt x="120536" y="110695"/>
                </a:lnTo>
                <a:lnTo>
                  <a:pt x="116046" y="111897"/>
                </a:lnTo>
                <a:lnTo>
                  <a:pt x="111465" y="113492"/>
                </a:lnTo>
                <a:lnTo>
                  <a:pt x="106824" y="115349"/>
                </a:lnTo>
                <a:lnTo>
                  <a:pt x="102142" y="117380"/>
                </a:lnTo>
                <a:lnTo>
                  <a:pt x="92707" y="121755"/>
                </a:lnTo>
                <a:lnTo>
                  <a:pt x="87969" y="124032"/>
                </a:lnTo>
                <a:lnTo>
                  <a:pt x="83222" y="125551"/>
                </a:lnTo>
                <a:lnTo>
                  <a:pt x="78470" y="126563"/>
                </a:lnTo>
                <a:lnTo>
                  <a:pt x="73715" y="127238"/>
                </a:lnTo>
                <a:lnTo>
                  <a:pt x="69751" y="128482"/>
                </a:lnTo>
                <a:lnTo>
                  <a:pt x="66314" y="130105"/>
                </a:lnTo>
                <a:lnTo>
                  <a:pt x="63230" y="131980"/>
                </a:lnTo>
                <a:lnTo>
                  <a:pt x="59586" y="133231"/>
                </a:lnTo>
                <a:lnTo>
                  <a:pt x="55569" y="134064"/>
                </a:lnTo>
                <a:lnTo>
                  <a:pt x="43522" y="135634"/>
                </a:lnTo>
                <a:lnTo>
                  <a:pt x="39202" y="135703"/>
                </a:lnTo>
                <a:lnTo>
                  <a:pt x="38805" y="134918"/>
                </a:lnTo>
                <a:lnTo>
                  <a:pt x="39334" y="133602"/>
                </a:lnTo>
                <a:lnTo>
                  <a:pt x="42773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5" name="SMARTPenAnnotation463"/>
          <p:cNvSpPr/>
          <p:nvPr/>
        </p:nvSpPr>
        <p:spPr>
          <a:xfrm>
            <a:off x="1475149" y="1685925"/>
            <a:ext cx="110764" cy="214313"/>
          </a:xfrm>
          <a:custGeom>
            <a:avLst/>
            <a:gdLst/>
            <a:ahLst/>
            <a:cxnLst/>
            <a:rect l="0" t="0" r="0" b="0"/>
            <a:pathLst>
              <a:path w="110764" h="214313">
                <a:moveTo>
                  <a:pt x="110763" y="0"/>
                </a:moveTo>
                <a:lnTo>
                  <a:pt x="104612" y="6150"/>
                </a:lnTo>
                <a:lnTo>
                  <a:pt x="104061" y="8819"/>
                </a:lnTo>
                <a:lnTo>
                  <a:pt x="103750" y="14783"/>
                </a:lnTo>
                <a:lnTo>
                  <a:pt x="103706" y="16999"/>
                </a:lnTo>
                <a:lnTo>
                  <a:pt x="101541" y="23695"/>
                </a:lnTo>
                <a:lnTo>
                  <a:pt x="99853" y="27702"/>
                </a:lnTo>
                <a:lnTo>
                  <a:pt x="97933" y="31962"/>
                </a:lnTo>
                <a:lnTo>
                  <a:pt x="93684" y="40928"/>
                </a:lnTo>
                <a:lnTo>
                  <a:pt x="86829" y="54901"/>
                </a:lnTo>
                <a:lnTo>
                  <a:pt x="84488" y="60413"/>
                </a:lnTo>
                <a:lnTo>
                  <a:pt x="82134" y="66469"/>
                </a:lnTo>
                <a:lnTo>
                  <a:pt x="79771" y="72887"/>
                </a:lnTo>
                <a:lnTo>
                  <a:pt x="77401" y="78754"/>
                </a:lnTo>
                <a:lnTo>
                  <a:pt x="75028" y="84252"/>
                </a:lnTo>
                <a:lnTo>
                  <a:pt x="70275" y="94595"/>
                </a:lnTo>
                <a:lnTo>
                  <a:pt x="65516" y="104484"/>
                </a:lnTo>
                <a:lnTo>
                  <a:pt x="62342" y="109343"/>
                </a:lnTo>
                <a:lnTo>
                  <a:pt x="58639" y="114170"/>
                </a:lnTo>
                <a:lnTo>
                  <a:pt x="54582" y="118976"/>
                </a:lnTo>
                <a:lnTo>
                  <a:pt x="51084" y="123767"/>
                </a:lnTo>
                <a:lnTo>
                  <a:pt x="47958" y="128549"/>
                </a:lnTo>
                <a:lnTo>
                  <a:pt x="45081" y="133324"/>
                </a:lnTo>
                <a:lnTo>
                  <a:pt x="42369" y="138095"/>
                </a:lnTo>
                <a:lnTo>
                  <a:pt x="37238" y="147629"/>
                </a:lnTo>
                <a:lnTo>
                  <a:pt x="29888" y="161922"/>
                </a:lnTo>
                <a:lnTo>
                  <a:pt x="27477" y="165892"/>
                </a:lnTo>
                <a:lnTo>
                  <a:pt x="25077" y="169332"/>
                </a:lnTo>
                <a:lnTo>
                  <a:pt x="22683" y="172419"/>
                </a:lnTo>
                <a:lnTo>
                  <a:pt x="20022" y="177966"/>
                </a:lnTo>
                <a:lnTo>
                  <a:pt x="19313" y="180556"/>
                </a:lnTo>
                <a:lnTo>
                  <a:pt x="17253" y="183871"/>
                </a:lnTo>
                <a:lnTo>
                  <a:pt x="14292" y="187668"/>
                </a:lnTo>
                <a:lnTo>
                  <a:pt x="5717" y="197584"/>
                </a:lnTo>
                <a:lnTo>
                  <a:pt x="5014" y="199191"/>
                </a:lnTo>
                <a:lnTo>
                  <a:pt x="4232" y="203094"/>
                </a:lnTo>
                <a:lnTo>
                  <a:pt x="1768" y="207474"/>
                </a:lnTo>
                <a:lnTo>
                  <a:pt x="0" y="209753"/>
                </a:lnTo>
                <a:lnTo>
                  <a:pt x="408" y="211273"/>
                </a:lnTo>
                <a:lnTo>
                  <a:pt x="2268" y="212286"/>
                </a:lnTo>
                <a:lnTo>
                  <a:pt x="10751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6" name="SMARTPenAnnotation464"/>
          <p:cNvSpPr/>
          <p:nvPr/>
        </p:nvSpPr>
        <p:spPr>
          <a:xfrm>
            <a:off x="1603254" y="1778796"/>
            <a:ext cx="111201" cy="114298"/>
          </a:xfrm>
          <a:custGeom>
            <a:avLst/>
            <a:gdLst/>
            <a:ahLst/>
            <a:cxnLst/>
            <a:rect l="0" t="0" r="0" b="0"/>
            <a:pathLst>
              <a:path w="111201" h="114298">
                <a:moveTo>
                  <a:pt x="46952" y="14285"/>
                </a:moveTo>
                <a:lnTo>
                  <a:pt x="46952" y="8134"/>
                </a:lnTo>
                <a:lnTo>
                  <a:pt x="46158" y="7803"/>
                </a:lnTo>
                <a:lnTo>
                  <a:pt x="43159" y="7435"/>
                </a:lnTo>
                <a:lnTo>
                  <a:pt x="40801" y="7228"/>
                </a:lnTo>
                <a:lnTo>
                  <a:pt x="38133" y="7180"/>
                </a:lnTo>
                <a:lnTo>
                  <a:pt x="32759" y="7142"/>
                </a:lnTo>
                <a:lnTo>
                  <a:pt x="32706" y="5025"/>
                </a:lnTo>
                <a:lnTo>
                  <a:pt x="32673" y="990"/>
                </a:lnTo>
                <a:lnTo>
                  <a:pt x="33464" y="659"/>
                </a:lnTo>
                <a:lnTo>
                  <a:pt x="36459" y="292"/>
                </a:lnTo>
                <a:lnTo>
                  <a:pt x="38369" y="193"/>
                </a:lnTo>
                <a:lnTo>
                  <a:pt x="42608" y="84"/>
                </a:lnTo>
                <a:lnTo>
                  <a:pt x="74273" y="0"/>
                </a:lnTo>
                <a:lnTo>
                  <a:pt x="77866" y="793"/>
                </a:lnTo>
                <a:lnTo>
                  <a:pt x="81055" y="2115"/>
                </a:lnTo>
                <a:lnTo>
                  <a:pt x="83975" y="3790"/>
                </a:lnTo>
                <a:lnTo>
                  <a:pt x="87509" y="4907"/>
                </a:lnTo>
                <a:lnTo>
                  <a:pt x="91452" y="5652"/>
                </a:lnTo>
                <a:lnTo>
                  <a:pt x="95669" y="6148"/>
                </a:lnTo>
                <a:lnTo>
                  <a:pt x="99274" y="6479"/>
                </a:lnTo>
                <a:lnTo>
                  <a:pt x="102470" y="6700"/>
                </a:lnTo>
                <a:lnTo>
                  <a:pt x="105395" y="6847"/>
                </a:lnTo>
                <a:lnTo>
                  <a:pt x="107346" y="7739"/>
                </a:lnTo>
                <a:lnTo>
                  <a:pt x="108645" y="9127"/>
                </a:lnTo>
                <a:lnTo>
                  <a:pt x="109512" y="10846"/>
                </a:lnTo>
                <a:lnTo>
                  <a:pt x="110090" y="12786"/>
                </a:lnTo>
                <a:lnTo>
                  <a:pt x="110475" y="14873"/>
                </a:lnTo>
                <a:lnTo>
                  <a:pt x="110732" y="17058"/>
                </a:lnTo>
                <a:lnTo>
                  <a:pt x="110903" y="19309"/>
                </a:lnTo>
                <a:lnTo>
                  <a:pt x="111017" y="21603"/>
                </a:lnTo>
                <a:lnTo>
                  <a:pt x="111144" y="26269"/>
                </a:lnTo>
                <a:lnTo>
                  <a:pt x="111200" y="30988"/>
                </a:lnTo>
                <a:lnTo>
                  <a:pt x="110422" y="33358"/>
                </a:lnTo>
                <a:lnTo>
                  <a:pt x="109109" y="35731"/>
                </a:lnTo>
                <a:lnTo>
                  <a:pt x="107440" y="38108"/>
                </a:lnTo>
                <a:lnTo>
                  <a:pt x="104740" y="40485"/>
                </a:lnTo>
                <a:lnTo>
                  <a:pt x="101352" y="42864"/>
                </a:lnTo>
                <a:lnTo>
                  <a:pt x="97506" y="45244"/>
                </a:lnTo>
                <a:lnTo>
                  <a:pt x="93355" y="47624"/>
                </a:lnTo>
                <a:lnTo>
                  <a:pt x="84509" y="52386"/>
                </a:lnTo>
                <a:lnTo>
                  <a:pt x="80721" y="54767"/>
                </a:lnTo>
                <a:lnTo>
                  <a:pt x="77402" y="57148"/>
                </a:lnTo>
                <a:lnTo>
                  <a:pt x="74396" y="59529"/>
                </a:lnTo>
                <a:lnTo>
                  <a:pt x="70804" y="61910"/>
                </a:lnTo>
                <a:lnTo>
                  <a:pt x="66822" y="64291"/>
                </a:lnTo>
                <a:lnTo>
                  <a:pt x="62580" y="66672"/>
                </a:lnTo>
                <a:lnTo>
                  <a:pt x="53633" y="71435"/>
                </a:lnTo>
                <a:lnTo>
                  <a:pt x="49024" y="73816"/>
                </a:lnTo>
                <a:lnTo>
                  <a:pt x="45159" y="76197"/>
                </a:lnTo>
                <a:lnTo>
                  <a:pt x="41788" y="78579"/>
                </a:lnTo>
                <a:lnTo>
                  <a:pt x="38746" y="80960"/>
                </a:lnTo>
                <a:lnTo>
                  <a:pt x="35132" y="83341"/>
                </a:lnTo>
                <a:lnTo>
                  <a:pt x="31134" y="85722"/>
                </a:lnTo>
                <a:lnTo>
                  <a:pt x="26882" y="88104"/>
                </a:lnTo>
                <a:lnTo>
                  <a:pt x="23253" y="89691"/>
                </a:lnTo>
                <a:lnTo>
                  <a:pt x="20040" y="90749"/>
                </a:lnTo>
                <a:lnTo>
                  <a:pt x="17104" y="91455"/>
                </a:lnTo>
                <a:lnTo>
                  <a:pt x="14353" y="92719"/>
                </a:lnTo>
                <a:lnTo>
                  <a:pt x="11726" y="94355"/>
                </a:lnTo>
                <a:lnTo>
                  <a:pt x="9180" y="96240"/>
                </a:lnTo>
                <a:lnTo>
                  <a:pt x="7483" y="98290"/>
                </a:lnTo>
                <a:lnTo>
                  <a:pt x="6352" y="100451"/>
                </a:lnTo>
                <a:lnTo>
                  <a:pt x="4222" y="106761"/>
                </a:lnTo>
                <a:lnTo>
                  <a:pt x="2031" y="109096"/>
                </a:lnTo>
                <a:lnTo>
                  <a:pt x="336" y="110830"/>
                </a:lnTo>
                <a:lnTo>
                  <a:pt x="0" y="111985"/>
                </a:lnTo>
                <a:lnTo>
                  <a:pt x="569" y="112756"/>
                </a:lnTo>
                <a:lnTo>
                  <a:pt x="1742" y="113270"/>
                </a:lnTo>
                <a:lnTo>
                  <a:pt x="5163" y="113841"/>
                </a:lnTo>
                <a:lnTo>
                  <a:pt x="7186" y="113993"/>
                </a:lnTo>
                <a:lnTo>
                  <a:pt x="10123" y="114094"/>
                </a:lnTo>
                <a:lnTo>
                  <a:pt x="22634" y="114237"/>
                </a:lnTo>
                <a:lnTo>
                  <a:pt x="104102" y="11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7" name="SMARTPenAnnotation465"/>
          <p:cNvSpPr/>
          <p:nvPr/>
        </p:nvSpPr>
        <p:spPr>
          <a:xfrm>
            <a:off x="1750227" y="1778793"/>
            <a:ext cx="92861" cy="128589"/>
          </a:xfrm>
          <a:custGeom>
            <a:avLst/>
            <a:gdLst/>
            <a:ahLst/>
            <a:cxnLst/>
            <a:rect l="0" t="0" r="0" b="0"/>
            <a:pathLst>
              <a:path w="92861" h="128589">
                <a:moveTo>
                  <a:pt x="92860" y="0"/>
                </a:moveTo>
                <a:lnTo>
                  <a:pt x="75860" y="0"/>
                </a:lnTo>
                <a:lnTo>
                  <a:pt x="73589" y="794"/>
                </a:lnTo>
                <a:lnTo>
                  <a:pt x="71282" y="2117"/>
                </a:lnTo>
                <a:lnTo>
                  <a:pt x="68949" y="3793"/>
                </a:lnTo>
                <a:lnTo>
                  <a:pt x="65807" y="4910"/>
                </a:lnTo>
                <a:lnTo>
                  <a:pt x="62125" y="5655"/>
                </a:lnTo>
                <a:lnTo>
                  <a:pt x="58082" y="6151"/>
                </a:lnTo>
                <a:lnTo>
                  <a:pt x="54594" y="7276"/>
                </a:lnTo>
                <a:lnTo>
                  <a:pt x="51474" y="8819"/>
                </a:lnTo>
                <a:lnTo>
                  <a:pt x="48601" y="10642"/>
                </a:lnTo>
                <a:lnTo>
                  <a:pt x="45891" y="13445"/>
                </a:lnTo>
                <a:lnTo>
                  <a:pt x="43291" y="16901"/>
                </a:lnTo>
                <a:lnTo>
                  <a:pt x="40764" y="20792"/>
                </a:lnTo>
                <a:lnTo>
                  <a:pt x="37492" y="24180"/>
                </a:lnTo>
                <a:lnTo>
                  <a:pt x="33723" y="27233"/>
                </a:lnTo>
                <a:lnTo>
                  <a:pt x="29623" y="30062"/>
                </a:lnTo>
                <a:lnTo>
                  <a:pt x="26096" y="32741"/>
                </a:lnTo>
                <a:lnTo>
                  <a:pt x="22951" y="35321"/>
                </a:lnTo>
                <a:lnTo>
                  <a:pt x="20060" y="37835"/>
                </a:lnTo>
                <a:lnTo>
                  <a:pt x="17339" y="41099"/>
                </a:lnTo>
                <a:lnTo>
                  <a:pt x="14732" y="44862"/>
                </a:lnTo>
                <a:lnTo>
                  <a:pt x="12199" y="48958"/>
                </a:lnTo>
                <a:lnTo>
                  <a:pt x="10511" y="52483"/>
                </a:lnTo>
                <a:lnTo>
                  <a:pt x="9386" y="55626"/>
                </a:lnTo>
                <a:lnTo>
                  <a:pt x="8635" y="58515"/>
                </a:lnTo>
                <a:lnTo>
                  <a:pt x="7342" y="61235"/>
                </a:lnTo>
                <a:lnTo>
                  <a:pt x="5685" y="63842"/>
                </a:lnTo>
                <a:lnTo>
                  <a:pt x="3787" y="66374"/>
                </a:lnTo>
                <a:lnTo>
                  <a:pt x="2522" y="68856"/>
                </a:lnTo>
                <a:lnTo>
                  <a:pt x="1678" y="71304"/>
                </a:lnTo>
                <a:lnTo>
                  <a:pt x="1116" y="73730"/>
                </a:lnTo>
                <a:lnTo>
                  <a:pt x="741" y="76141"/>
                </a:lnTo>
                <a:lnTo>
                  <a:pt x="491" y="78542"/>
                </a:lnTo>
                <a:lnTo>
                  <a:pt x="325" y="80936"/>
                </a:lnTo>
                <a:lnTo>
                  <a:pt x="214" y="83326"/>
                </a:lnTo>
                <a:lnTo>
                  <a:pt x="90" y="88099"/>
                </a:lnTo>
                <a:lnTo>
                  <a:pt x="0" y="102393"/>
                </a:lnTo>
                <a:lnTo>
                  <a:pt x="791" y="104775"/>
                </a:lnTo>
                <a:lnTo>
                  <a:pt x="2112" y="107156"/>
                </a:lnTo>
                <a:lnTo>
                  <a:pt x="3786" y="109538"/>
                </a:lnTo>
                <a:lnTo>
                  <a:pt x="5696" y="111125"/>
                </a:lnTo>
                <a:lnTo>
                  <a:pt x="7763" y="112184"/>
                </a:lnTo>
                <a:lnTo>
                  <a:pt x="9935" y="112889"/>
                </a:lnTo>
                <a:lnTo>
                  <a:pt x="12177" y="114153"/>
                </a:lnTo>
                <a:lnTo>
                  <a:pt x="14465" y="115790"/>
                </a:lnTo>
                <a:lnTo>
                  <a:pt x="16784" y="117674"/>
                </a:lnTo>
                <a:lnTo>
                  <a:pt x="19124" y="118931"/>
                </a:lnTo>
                <a:lnTo>
                  <a:pt x="21478" y="119769"/>
                </a:lnTo>
                <a:lnTo>
                  <a:pt x="23841" y="120327"/>
                </a:lnTo>
                <a:lnTo>
                  <a:pt x="26210" y="120699"/>
                </a:lnTo>
                <a:lnTo>
                  <a:pt x="28583" y="120948"/>
                </a:lnTo>
                <a:lnTo>
                  <a:pt x="30959" y="121113"/>
                </a:lnTo>
                <a:lnTo>
                  <a:pt x="32542" y="122017"/>
                </a:lnTo>
                <a:lnTo>
                  <a:pt x="33598" y="123414"/>
                </a:lnTo>
                <a:lnTo>
                  <a:pt x="3571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8" name="SMARTPenAnnotation466"/>
          <p:cNvSpPr/>
          <p:nvPr/>
        </p:nvSpPr>
        <p:spPr>
          <a:xfrm>
            <a:off x="1843087" y="1828800"/>
            <a:ext cx="21432" cy="85726"/>
          </a:xfrm>
          <a:custGeom>
            <a:avLst/>
            <a:gdLst/>
            <a:ahLst/>
            <a:cxnLst/>
            <a:rect l="0" t="0" r="0" b="0"/>
            <a:pathLst>
              <a:path w="21432" h="85726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4"/>
                </a:lnTo>
                <a:lnTo>
                  <a:pt x="6702" y="14473"/>
                </a:lnTo>
                <a:lnTo>
                  <a:pt x="6850" y="16792"/>
                </a:lnTo>
                <a:lnTo>
                  <a:pt x="7741" y="19926"/>
                </a:lnTo>
                <a:lnTo>
                  <a:pt x="9130" y="23603"/>
                </a:lnTo>
                <a:lnTo>
                  <a:pt x="10849" y="27641"/>
                </a:lnTo>
                <a:lnTo>
                  <a:pt x="11995" y="31127"/>
                </a:lnTo>
                <a:lnTo>
                  <a:pt x="12759" y="34245"/>
                </a:lnTo>
                <a:lnTo>
                  <a:pt x="13269" y="37117"/>
                </a:lnTo>
                <a:lnTo>
                  <a:pt x="13608" y="40620"/>
                </a:lnTo>
                <a:lnTo>
                  <a:pt x="13835" y="44542"/>
                </a:lnTo>
                <a:lnTo>
                  <a:pt x="14086" y="52340"/>
                </a:lnTo>
                <a:lnTo>
                  <a:pt x="14248" y="63814"/>
                </a:lnTo>
                <a:lnTo>
                  <a:pt x="14280" y="69931"/>
                </a:lnTo>
                <a:lnTo>
                  <a:pt x="15076" y="71227"/>
                </a:lnTo>
                <a:lnTo>
                  <a:pt x="16401" y="72884"/>
                </a:lnTo>
                <a:lnTo>
                  <a:pt x="20438" y="77456"/>
                </a:lnTo>
                <a:lnTo>
                  <a:pt x="20769" y="78624"/>
                </a:lnTo>
                <a:lnTo>
                  <a:pt x="20990" y="80197"/>
                </a:lnTo>
                <a:lnTo>
                  <a:pt x="21431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99" name="SMARTPenAnnotation467"/>
          <p:cNvSpPr/>
          <p:nvPr/>
        </p:nvSpPr>
        <p:spPr>
          <a:xfrm>
            <a:off x="1896121" y="1785937"/>
            <a:ext cx="91171" cy="128589"/>
          </a:xfrm>
          <a:custGeom>
            <a:avLst/>
            <a:gdLst/>
            <a:ahLst/>
            <a:cxnLst/>
            <a:rect l="0" t="0" r="0" b="0"/>
            <a:pathLst>
              <a:path w="91171" h="128589">
                <a:moveTo>
                  <a:pt x="4116" y="0"/>
                </a:moveTo>
                <a:lnTo>
                  <a:pt x="0" y="0"/>
                </a:lnTo>
                <a:lnTo>
                  <a:pt x="13852" y="0"/>
                </a:lnTo>
                <a:lnTo>
                  <a:pt x="16957" y="794"/>
                </a:lnTo>
                <a:lnTo>
                  <a:pt x="20614" y="2117"/>
                </a:lnTo>
                <a:lnTo>
                  <a:pt x="24640" y="3792"/>
                </a:lnTo>
                <a:lnTo>
                  <a:pt x="28911" y="5703"/>
                </a:lnTo>
                <a:lnTo>
                  <a:pt x="37890" y="9943"/>
                </a:lnTo>
                <a:lnTo>
                  <a:pt x="43301" y="12185"/>
                </a:lnTo>
                <a:lnTo>
                  <a:pt x="49289" y="14473"/>
                </a:lnTo>
                <a:lnTo>
                  <a:pt x="55663" y="16793"/>
                </a:lnTo>
                <a:lnTo>
                  <a:pt x="60706" y="19133"/>
                </a:lnTo>
                <a:lnTo>
                  <a:pt x="64861" y="21486"/>
                </a:lnTo>
                <a:lnTo>
                  <a:pt x="68425" y="23849"/>
                </a:lnTo>
                <a:lnTo>
                  <a:pt x="71595" y="26218"/>
                </a:lnTo>
                <a:lnTo>
                  <a:pt x="74502" y="28591"/>
                </a:lnTo>
                <a:lnTo>
                  <a:pt x="77234" y="30967"/>
                </a:lnTo>
                <a:lnTo>
                  <a:pt x="80643" y="34138"/>
                </a:lnTo>
                <a:lnTo>
                  <a:pt x="88663" y="41896"/>
                </a:lnTo>
                <a:lnTo>
                  <a:pt x="90643" y="45393"/>
                </a:lnTo>
                <a:lnTo>
                  <a:pt x="91170" y="48518"/>
                </a:lnTo>
                <a:lnTo>
                  <a:pt x="90727" y="51395"/>
                </a:lnTo>
                <a:lnTo>
                  <a:pt x="90432" y="54901"/>
                </a:lnTo>
                <a:lnTo>
                  <a:pt x="90235" y="58826"/>
                </a:lnTo>
                <a:lnTo>
                  <a:pt x="89958" y="69817"/>
                </a:lnTo>
                <a:lnTo>
                  <a:pt x="89919" y="72739"/>
                </a:lnTo>
                <a:lnTo>
                  <a:pt x="89099" y="76274"/>
                </a:lnTo>
                <a:lnTo>
                  <a:pt x="87759" y="80218"/>
                </a:lnTo>
                <a:lnTo>
                  <a:pt x="86072" y="84435"/>
                </a:lnTo>
                <a:lnTo>
                  <a:pt x="84153" y="88040"/>
                </a:lnTo>
                <a:lnTo>
                  <a:pt x="82080" y="91237"/>
                </a:lnTo>
                <a:lnTo>
                  <a:pt x="79905" y="94162"/>
                </a:lnTo>
                <a:lnTo>
                  <a:pt x="77661" y="96906"/>
                </a:lnTo>
                <a:lnTo>
                  <a:pt x="75371" y="99529"/>
                </a:lnTo>
                <a:lnTo>
                  <a:pt x="73051" y="102071"/>
                </a:lnTo>
                <a:lnTo>
                  <a:pt x="69916" y="104560"/>
                </a:lnTo>
                <a:lnTo>
                  <a:pt x="66239" y="107013"/>
                </a:lnTo>
                <a:lnTo>
                  <a:pt x="62200" y="109442"/>
                </a:lnTo>
                <a:lnTo>
                  <a:pt x="57920" y="111855"/>
                </a:lnTo>
                <a:lnTo>
                  <a:pt x="48931" y="116653"/>
                </a:lnTo>
                <a:lnTo>
                  <a:pt x="45105" y="119044"/>
                </a:lnTo>
                <a:lnTo>
                  <a:pt x="41761" y="121431"/>
                </a:lnTo>
                <a:lnTo>
                  <a:pt x="38738" y="123816"/>
                </a:lnTo>
                <a:lnTo>
                  <a:pt x="35928" y="125407"/>
                </a:lnTo>
                <a:lnTo>
                  <a:pt x="33262" y="126467"/>
                </a:lnTo>
                <a:lnTo>
                  <a:pt x="30690" y="127174"/>
                </a:lnTo>
                <a:lnTo>
                  <a:pt x="28182" y="127645"/>
                </a:lnTo>
                <a:lnTo>
                  <a:pt x="25716" y="127959"/>
                </a:lnTo>
                <a:lnTo>
                  <a:pt x="18404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0" name="SMARTPenAnnotation468"/>
          <p:cNvSpPr/>
          <p:nvPr/>
        </p:nvSpPr>
        <p:spPr>
          <a:xfrm>
            <a:off x="2143125" y="1785937"/>
            <a:ext cx="121444" cy="7145"/>
          </a:xfrm>
          <a:custGeom>
            <a:avLst/>
            <a:gdLst/>
            <a:ahLst/>
            <a:cxnLst/>
            <a:rect l="0" t="0" r="0" b="0"/>
            <a:pathLst>
              <a:path w="121444" h="7145">
                <a:moveTo>
                  <a:pt x="0" y="7144"/>
                </a:moveTo>
                <a:lnTo>
                  <a:pt x="16999" y="7144"/>
                </a:lnTo>
                <a:lnTo>
                  <a:pt x="20064" y="6350"/>
                </a:lnTo>
                <a:lnTo>
                  <a:pt x="23695" y="5027"/>
                </a:lnTo>
                <a:lnTo>
                  <a:pt x="27702" y="3351"/>
                </a:lnTo>
                <a:lnTo>
                  <a:pt x="32756" y="2234"/>
                </a:lnTo>
                <a:lnTo>
                  <a:pt x="38506" y="1490"/>
                </a:lnTo>
                <a:lnTo>
                  <a:pt x="44720" y="993"/>
                </a:lnTo>
                <a:lnTo>
                  <a:pt x="50451" y="662"/>
                </a:lnTo>
                <a:lnTo>
                  <a:pt x="61051" y="294"/>
                </a:lnTo>
                <a:lnTo>
                  <a:pt x="80792" y="58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1" name="SMARTPenAnnotation469"/>
          <p:cNvSpPr/>
          <p:nvPr/>
        </p:nvSpPr>
        <p:spPr>
          <a:xfrm>
            <a:off x="2157412" y="1843087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0"/>
                </a:moveTo>
                <a:lnTo>
                  <a:pt x="26943" y="0"/>
                </a:lnTo>
                <a:lnTo>
                  <a:pt x="32249" y="794"/>
                </a:lnTo>
                <a:lnTo>
                  <a:pt x="38168" y="2117"/>
                </a:lnTo>
                <a:lnTo>
                  <a:pt x="44496" y="3792"/>
                </a:lnTo>
                <a:lnTo>
                  <a:pt x="51889" y="4910"/>
                </a:lnTo>
                <a:lnTo>
                  <a:pt x="59993" y="5654"/>
                </a:lnTo>
                <a:lnTo>
                  <a:pt x="75876" y="6482"/>
                </a:lnTo>
                <a:lnTo>
                  <a:pt x="88227" y="6850"/>
                </a:lnTo>
                <a:lnTo>
                  <a:pt x="1143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2" name="SMARTPenAnnotation470"/>
          <p:cNvSpPr/>
          <p:nvPr/>
        </p:nvSpPr>
        <p:spPr>
          <a:xfrm>
            <a:off x="2421731" y="1814512"/>
            <a:ext cx="128588" cy="14056"/>
          </a:xfrm>
          <a:custGeom>
            <a:avLst/>
            <a:gdLst/>
            <a:ahLst/>
            <a:cxnLst/>
            <a:rect l="0" t="0" r="0" b="0"/>
            <a:pathLst>
              <a:path w="128588" h="14056">
                <a:moveTo>
                  <a:pt x="0" y="7144"/>
                </a:moveTo>
                <a:lnTo>
                  <a:pt x="6151" y="7144"/>
                </a:lnTo>
                <a:lnTo>
                  <a:pt x="7275" y="7938"/>
                </a:lnTo>
                <a:lnTo>
                  <a:pt x="8819" y="9260"/>
                </a:lnTo>
                <a:lnTo>
                  <a:pt x="10642" y="10936"/>
                </a:lnTo>
                <a:lnTo>
                  <a:pt x="13444" y="11260"/>
                </a:lnTo>
                <a:lnTo>
                  <a:pt x="16900" y="10681"/>
                </a:lnTo>
                <a:lnTo>
                  <a:pt x="20792" y="9502"/>
                </a:lnTo>
                <a:lnTo>
                  <a:pt x="24974" y="9510"/>
                </a:lnTo>
                <a:lnTo>
                  <a:pt x="29349" y="10309"/>
                </a:lnTo>
                <a:lnTo>
                  <a:pt x="33853" y="11635"/>
                </a:lnTo>
                <a:lnTo>
                  <a:pt x="38444" y="12519"/>
                </a:lnTo>
                <a:lnTo>
                  <a:pt x="43092" y="13109"/>
                </a:lnTo>
                <a:lnTo>
                  <a:pt x="47778" y="13502"/>
                </a:lnTo>
                <a:lnTo>
                  <a:pt x="53283" y="13764"/>
                </a:lnTo>
                <a:lnTo>
                  <a:pt x="65750" y="14055"/>
                </a:lnTo>
                <a:lnTo>
                  <a:pt x="71615" y="13339"/>
                </a:lnTo>
                <a:lnTo>
                  <a:pt x="77112" y="12067"/>
                </a:lnTo>
                <a:lnTo>
                  <a:pt x="82364" y="10426"/>
                </a:lnTo>
                <a:lnTo>
                  <a:pt x="87453" y="9332"/>
                </a:lnTo>
                <a:lnTo>
                  <a:pt x="92433" y="8603"/>
                </a:lnTo>
                <a:lnTo>
                  <a:pt x="97341" y="8116"/>
                </a:lnTo>
                <a:lnTo>
                  <a:pt x="101406" y="7792"/>
                </a:lnTo>
                <a:lnTo>
                  <a:pt x="104910" y="7576"/>
                </a:lnTo>
                <a:lnTo>
                  <a:pt x="110920" y="7336"/>
                </a:lnTo>
                <a:lnTo>
                  <a:pt x="116237" y="7229"/>
                </a:lnTo>
                <a:lnTo>
                  <a:pt x="118767" y="6407"/>
                </a:lnTo>
                <a:lnTo>
                  <a:pt x="121246" y="5065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3" name="SMARTPenAnnotation471"/>
          <p:cNvSpPr/>
          <p:nvPr/>
        </p:nvSpPr>
        <p:spPr>
          <a:xfrm>
            <a:off x="2571750" y="1700515"/>
            <a:ext cx="150019" cy="178292"/>
          </a:xfrm>
          <a:custGeom>
            <a:avLst/>
            <a:gdLst/>
            <a:ahLst/>
            <a:cxnLst/>
            <a:rect l="0" t="0" r="0" b="0"/>
            <a:pathLst>
              <a:path w="150019" h="178292">
                <a:moveTo>
                  <a:pt x="0" y="21128"/>
                </a:moveTo>
                <a:lnTo>
                  <a:pt x="12301" y="14977"/>
                </a:lnTo>
                <a:lnTo>
                  <a:pt x="15521" y="12309"/>
                </a:lnTo>
                <a:lnTo>
                  <a:pt x="17491" y="10486"/>
                </a:lnTo>
                <a:lnTo>
                  <a:pt x="20392" y="9271"/>
                </a:lnTo>
                <a:lnTo>
                  <a:pt x="23913" y="8461"/>
                </a:lnTo>
                <a:lnTo>
                  <a:pt x="27848" y="7921"/>
                </a:lnTo>
                <a:lnTo>
                  <a:pt x="31265" y="7561"/>
                </a:lnTo>
                <a:lnTo>
                  <a:pt x="34337" y="7321"/>
                </a:lnTo>
                <a:lnTo>
                  <a:pt x="37179" y="7161"/>
                </a:lnTo>
                <a:lnTo>
                  <a:pt x="40661" y="6260"/>
                </a:lnTo>
                <a:lnTo>
                  <a:pt x="44569" y="4866"/>
                </a:lnTo>
                <a:lnTo>
                  <a:pt x="48763" y="3143"/>
                </a:lnTo>
                <a:lnTo>
                  <a:pt x="52352" y="1995"/>
                </a:lnTo>
                <a:lnTo>
                  <a:pt x="55539" y="1229"/>
                </a:lnTo>
                <a:lnTo>
                  <a:pt x="58457" y="718"/>
                </a:lnTo>
                <a:lnTo>
                  <a:pt x="61990" y="378"/>
                </a:lnTo>
                <a:lnTo>
                  <a:pt x="65933" y="151"/>
                </a:lnTo>
                <a:lnTo>
                  <a:pt x="70149" y="0"/>
                </a:lnTo>
                <a:lnTo>
                  <a:pt x="74547" y="692"/>
                </a:lnTo>
                <a:lnTo>
                  <a:pt x="79066" y="1948"/>
                </a:lnTo>
                <a:lnTo>
                  <a:pt x="83667" y="3579"/>
                </a:lnTo>
                <a:lnTo>
                  <a:pt x="87528" y="4666"/>
                </a:lnTo>
                <a:lnTo>
                  <a:pt x="90896" y="5391"/>
                </a:lnTo>
                <a:lnTo>
                  <a:pt x="93934" y="5874"/>
                </a:lnTo>
                <a:lnTo>
                  <a:pt x="96754" y="6196"/>
                </a:lnTo>
                <a:lnTo>
                  <a:pt x="99428" y="6411"/>
                </a:lnTo>
                <a:lnTo>
                  <a:pt x="102004" y="6554"/>
                </a:lnTo>
                <a:lnTo>
                  <a:pt x="103721" y="7444"/>
                </a:lnTo>
                <a:lnTo>
                  <a:pt x="104866" y="8830"/>
                </a:lnTo>
                <a:lnTo>
                  <a:pt x="105629" y="10548"/>
                </a:lnTo>
                <a:lnTo>
                  <a:pt x="108594" y="14574"/>
                </a:lnTo>
                <a:lnTo>
                  <a:pt x="110496" y="16759"/>
                </a:lnTo>
                <a:lnTo>
                  <a:pt x="111764" y="19009"/>
                </a:lnTo>
                <a:lnTo>
                  <a:pt x="113173" y="23626"/>
                </a:lnTo>
                <a:lnTo>
                  <a:pt x="113799" y="28324"/>
                </a:lnTo>
                <a:lnTo>
                  <a:pt x="114077" y="33851"/>
                </a:lnTo>
                <a:lnTo>
                  <a:pt x="114256" y="48218"/>
                </a:lnTo>
                <a:lnTo>
                  <a:pt x="114270" y="51094"/>
                </a:lnTo>
                <a:lnTo>
                  <a:pt x="113486" y="54599"/>
                </a:lnTo>
                <a:lnTo>
                  <a:pt x="112170" y="58524"/>
                </a:lnTo>
                <a:lnTo>
                  <a:pt x="110499" y="62727"/>
                </a:lnTo>
                <a:lnTo>
                  <a:pt x="109384" y="66324"/>
                </a:lnTo>
                <a:lnTo>
                  <a:pt x="108642" y="69515"/>
                </a:lnTo>
                <a:lnTo>
                  <a:pt x="108146" y="72436"/>
                </a:lnTo>
                <a:lnTo>
                  <a:pt x="105479" y="77798"/>
                </a:lnTo>
                <a:lnTo>
                  <a:pt x="103657" y="80340"/>
                </a:lnTo>
                <a:lnTo>
                  <a:pt x="101648" y="83621"/>
                </a:lnTo>
                <a:lnTo>
                  <a:pt x="99515" y="87396"/>
                </a:lnTo>
                <a:lnTo>
                  <a:pt x="97300" y="91501"/>
                </a:lnTo>
                <a:lnTo>
                  <a:pt x="95029" y="95031"/>
                </a:lnTo>
                <a:lnTo>
                  <a:pt x="92721" y="98178"/>
                </a:lnTo>
                <a:lnTo>
                  <a:pt x="90389" y="101070"/>
                </a:lnTo>
                <a:lnTo>
                  <a:pt x="88040" y="104585"/>
                </a:lnTo>
                <a:lnTo>
                  <a:pt x="85681" y="108516"/>
                </a:lnTo>
                <a:lnTo>
                  <a:pt x="83314" y="112724"/>
                </a:lnTo>
                <a:lnTo>
                  <a:pt x="80943" y="116324"/>
                </a:lnTo>
                <a:lnTo>
                  <a:pt x="78568" y="119517"/>
                </a:lnTo>
                <a:lnTo>
                  <a:pt x="76191" y="122440"/>
                </a:lnTo>
                <a:lnTo>
                  <a:pt x="73812" y="125975"/>
                </a:lnTo>
                <a:lnTo>
                  <a:pt x="71433" y="129920"/>
                </a:lnTo>
                <a:lnTo>
                  <a:pt x="69053" y="134137"/>
                </a:lnTo>
                <a:lnTo>
                  <a:pt x="65879" y="137743"/>
                </a:lnTo>
                <a:lnTo>
                  <a:pt x="62176" y="140940"/>
                </a:lnTo>
                <a:lnTo>
                  <a:pt x="58119" y="143865"/>
                </a:lnTo>
                <a:lnTo>
                  <a:pt x="54621" y="146609"/>
                </a:lnTo>
                <a:lnTo>
                  <a:pt x="51495" y="149232"/>
                </a:lnTo>
                <a:lnTo>
                  <a:pt x="48617" y="151775"/>
                </a:lnTo>
                <a:lnTo>
                  <a:pt x="43303" y="156716"/>
                </a:lnTo>
                <a:lnTo>
                  <a:pt x="40775" y="159145"/>
                </a:lnTo>
                <a:lnTo>
                  <a:pt x="39089" y="161558"/>
                </a:lnTo>
                <a:lnTo>
                  <a:pt x="37216" y="166356"/>
                </a:lnTo>
                <a:lnTo>
                  <a:pt x="36162" y="169728"/>
                </a:lnTo>
                <a:lnTo>
                  <a:pt x="35850" y="174519"/>
                </a:lnTo>
                <a:lnTo>
                  <a:pt x="35730" y="177960"/>
                </a:lnTo>
                <a:lnTo>
                  <a:pt x="39514" y="178193"/>
                </a:lnTo>
                <a:lnTo>
                  <a:pt x="43788" y="178271"/>
                </a:lnTo>
                <a:lnTo>
                  <a:pt x="97738" y="178291"/>
                </a:lnTo>
                <a:lnTo>
                  <a:pt x="102464" y="177497"/>
                </a:lnTo>
                <a:lnTo>
                  <a:pt x="107203" y="176174"/>
                </a:lnTo>
                <a:lnTo>
                  <a:pt x="111950" y="174499"/>
                </a:lnTo>
                <a:lnTo>
                  <a:pt x="116702" y="173381"/>
                </a:lnTo>
                <a:lnTo>
                  <a:pt x="121457" y="172636"/>
                </a:lnTo>
                <a:lnTo>
                  <a:pt x="126215" y="172140"/>
                </a:lnTo>
                <a:lnTo>
                  <a:pt x="130181" y="171809"/>
                </a:lnTo>
                <a:lnTo>
                  <a:pt x="133618" y="171588"/>
                </a:lnTo>
                <a:lnTo>
                  <a:pt x="139554" y="171343"/>
                </a:lnTo>
                <a:lnTo>
                  <a:pt x="150018" y="1711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4" name="SMARTPenAnnotation472"/>
          <p:cNvSpPr/>
          <p:nvPr/>
        </p:nvSpPr>
        <p:spPr>
          <a:xfrm>
            <a:off x="2800350" y="1828800"/>
            <a:ext cx="25483" cy="7144"/>
          </a:xfrm>
          <a:custGeom>
            <a:avLst/>
            <a:gdLst/>
            <a:ahLst/>
            <a:cxnLst/>
            <a:rect l="0" t="0" r="0" b="0"/>
            <a:pathLst>
              <a:path w="25483" h="7144">
                <a:moveTo>
                  <a:pt x="0" y="7143"/>
                </a:moveTo>
                <a:lnTo>
                  <a:pt x="20325" y="7143"/>
                </a:lnTo>
                <a:lnTo>
                  <a:pt x="20693" y="6350"/>
                </a:lnTo>
                <a:lnTo>
                  <a:pt x="20939" y="5027"/>
                </a:lnTo>
                <a:lnTo>
                  <a:pt x="21103" y="3351"/>
                </a:lnTo>
                <a:lnTo>
                  <a:pt x="22006" y="2234"/>
                </a:lnTo>
                <a:lnTo>
                  <a:pt x="23402" y="1489"/>
                </a:lnTo>
                <a:lnTo>
                  <a:pt x="25126" y="992"/>
                </a:lnTo>
                <a:lnTo>
                  <a:pt x="25482" y="662"/>
                </a:lnTo>
                <a:lnTo>
                  <a:pt x="24925" y="441"/>
                </a:lnTo>
                <a:lnTo>
                  <a:pt x="21635" y="25"/>
                </a:lnTo>
                <a:lnTo>
                  <a:pt x="71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5" name="SMARTPenAnnotation473"/>
          <p:cNvSpPr/>
          <p:nvPr/>
        </p:nvSpPr>
        <p:spPr>
          <a:xfrm>
            <a:off x="2857500" y="1672424"/>
            <a:ext cx="142839" cy="184649"/>
          </a:xfrm>
          <a:custGeom>
            <a:avLst/>
            <a:gdLst/>
            <a:ahLst/>
            <a:cxnLst/>
            <a:rect l="0" t="0" r="0" b="0"/>
            <a:pathLst>
              <a:path w="142839" h="184649">
                <a:moveTo>
                  <a:pt x="121443" y="20644"/>
                </a:moveTo>
                <a:lnTo>
                  <a:pt x="121443" y="13588"/>
                </a:lnTo>
                <a:lnTo>
                  <a:pt x="117651" y="13526"/>
                </a:lnTo>
                <a:lnTo>
                  <a:pt x="115740" y="12724"/>
                </a:lnTo>
                <a:lnTo>
                  <a:pt x="111500" y="9716"/>
                </a:lnTo>
                <a:lnTo>
                  <a:pt x="108443" y="7352"/>
                </a:lnTo>
                <a:lnTo>
                  <a:pt x="106427" y="7020"/>
                </a:lnTo>
                <a:lnTo>
                  <a:pt x="103495" y="6799"/>
                </a:lnTo>
                <a:lnTo>
                  <a:pt x="96797" y="6553"/>
                </a:lnTo>
                <a:lnTo>
                  <a:pt x="91175" y="6444"/>
                </a:lnTo>
                <a:lnTo>
                  <a:pt x="88564" y="5621"/>
                </a:lnTo>
                <a:lnTo>
                  <a:pt x="86030" y="4279"/>
                </a:lnTo>
                <a:lnTo>
                  <a:pt x="83547" y="2590"/>
                </a:lnTo>
                <a:lnTo>
                  <a:pt x="81098" y="2258"/>
                </a:lnTo>
                <a:lnTo>
                  <a:pt x="78671" y="2831"/>
                </a:lnTo>
                <a:lnTo>
                  <a:pt x="76260" y="4006"/>
                </a:lnTo>
                <a:lnTo>
                  <a:pt x="73859" y="3996"/>
                </a:lnTo>
                <a:lnTo>
                  <a:pt x="71464" y="3195"/>
                </a:lnTo>
                <a:lnTo>
                  <a:pt x="69074" y="1868"/>
                </a:lnTo>
                <a:lnTo>
                  <a:pt x="66687" y="983"/>
                </a:lnTo>
                <a:lnTo>
                  <a:pt x="64301" y="393"/>
                </a:lnTo>
                <a:lnTo>
                  <a:pt x="61917" y="0"/>
                </a:lnTo>
                <a:lnTo>
                  <a:pt x="60328" y="531"/>
                </a:lnTo>
                <a:lnTo>
                  <a:pt x="59269" y="1679"/>
                </a:lnTo>
                <a:lnTo>
                  <a:pt x="57274" y="6083"/>
                </a:lnTo>
                <a:lnTo>
                  <a:pt x="53394" y="6276"/>
                </a:lnTo>
                <a:lnTo>
                  <a:pt x="51010" y="6333"/>
                </a:lnTo>
                <a:lnTo>
                  <a:pt x="50675" y="7134"/>
                </a:lnTo>
                <a:lnTo>
                  <a:pt x="50303" y="10142"/>
                </a:lnTo>
                <a:lnTo>
                  <a:pt x="49410" y="12055"/>
                </a:lnTo>
                <a:lnTo>
                  <a:pt x="46302" y="16298"/>
                </a:lnTo>
                <a:lnTo>
                  <a:pt x="45949" y="18540"/>
                </a:lnTo>
                <a:lnTo>
                  <a:pt x="46507" y="20829"/>
                </a:lnTo>
                <a:lnTo>
                  <a:pt x="49315" y="26413"/>
                </a:lnTo>
                <a:lnTo>
                  <a:pt x="48751" y="27665"/>
                </a:lnTo>
                <a:lnTo>
                  <a:pt x="46009" y="31173"/>
                </a:lnTo>
                <a:lnTo>
                  <a:pt x="44960" y="33220"/>
                </a:lnTo>
                <a:lnTo>
                  <a:pt x="43795" y="37610"/>
                </a:lnTo>
                <a:lnTo>
                  <a:pt x="43277" y="42208"/>
                </a:lnTo>
                <a:lnTo>
                  <a:pt x="43138" y="44545"/>
                </a:lnTo>
                <a:lnTo>
                  <a:pt x="42252" y="46897"/>
                </a:lnTo>
                <a:lnTo>
                  <a:pt x="39151" y="51627"/>
                </a:lnTo>
                <a:lnTo>
                  <a:pt x="38007" y="54793"/>
                </a:lnTo>
                <a:lnTo>
                  <a:pt x="37244" y="58491"/>
                </a:lnTo>
                <a:lnTo>
                  <a:pt x="36735" y="62544"/>
                </a:lnTo>
                <a:lnTo>
                  <a:pt x="36397" y="66040"/>
                </a:lnTo>
                <a:lnTo>
                  <a:pt x="36170" y="69164"/>
                </a:lnTo>
                <a:lnTo>
                  <a:pt x="36020" y="72041"/>
                </a:lnTo>
                <a:lnTo>
                  <a:pt x="35125" y="74753"/>
                </a:lnTo>
                <a:lnTo>
                  <a:pt x="32015" y="79882"/>
                </a:lnTo>
                <a:lnTo>
                  <a:pt x="30075" y="81567"/>
                </a:lnTo>
                <a:lnTo>
                  <a:pt x="27987" y="82691"/>
                </a:lnTo>
                <a:lnTo>
                  <a:pt x="25802" y="83440"/>
                </a:lnTo>
                <a:lnTo>
                  <a:pt x="24345" y="84733"/>
                </a:lnTo>
                <a:lnTo>
                  <a:pt x="23373" y="86389"/>
                </a:lnTo>
                <a:lnTo>
                  <a:pt x="22294" y="90345"/>
                </a:lnTo>
                <a:lnTo>
                  <a:pt x="21814" y="94750"/>
                </a:lnTo>
                <a:lnTo>
                  <a:pt x="21507" y="99135"/>
                </a:lnTo>
                <a:lnTo>
                  <a:pt x="21432" y="106272"/>
                </a:lnTo>
                <a:lnTo>
                  <a:pt x="25224" y="106341"/>
                </a:lnTo>
                <a:lnTo>
                  <a:pt x="27582" y="106361"/>
                </a:lnTo>
                <a:lnTo>
                  <a:pt x="30250" y="104249"/>
                </a:lnTo>
                <a:lnTo>
                  <a:pt x="34082" y="100664"/>
                </a:lnTo>
                <a:lnTo>
                  <a:pt x="38430" y="96425"/>
                </a:lnTo>
                <a:lnTo>
                  <a:pt x="41495" y="94978"/>
                </a:lnTo>
                <a:lnTo>
                  <a:pt x="45126" y="94012"/>
                </a:lnTo>
                <a:lnTo>
                  <a:pt x="49134" y="93369"/>
                </a:lnTo>
                <a:lnTo>
                  <a:pt x="53393" y="92146"/>
                </a:lnTo>
                <a:lnTo>
                  <a:pt x="57820" y="90537"/>
                </a:lnTo>
                <a:lnTo>
                  <a:pt x="62359" y="88671"/>
                </a:lnTo>
                <a:lnTo>
                  <a:pt x="66179" y="87426"/>
                </a:lnTo>
                <a:lnTo>
                  <a:pt x="69519" y="86597"/>
                </a:lnTo>
                <a:lnTo>
                  <a:pt x="72540" y="86044"/>
                </a:lnTo>
                <a:lnTo>
                  <a:pt x="76141" y="84882"/>
                </a:lnTo>
                <a:lnTo>
                  <a:pt x="80129" y="83313"/>
                </a:lnTo>
                <a:lnTo>
                  <a:pt x="84375" y="81473"/>
                </a:lnTo>
                <a:lnTo>
                  <a:pt x="88000" y="80247"/>
                </a:lnTo>
                <a:lnTo>
                  <a:pt x="91211" y="79429"/>
                </a:lnTo>
                <a:lnTo>
                  <a:pt x="94144" y="78884"/>
                </a:lnTo>
                <a:lnTo>
                  <a:pt x="96894" y="78521"/>
                </a:lnTo>
                <a:lnTo>
                  <a:pt x="99521" y="78279"/>
                </a:lnTo>
                <a:lnTo>
                  <a:pt x="102066" y="78117"/>
                </a:lnTo>
                <a:lnTo>
                  <a:pt x="107010" y="77938"/>
                </a:lnTo>
                <a:lnTo>
                  <a:pt x="116652" y="77823"/>
                </a:lnTo>
                <a:lnTo>
                  <a:pt x="118249" y="78607"/>
                </a:lnTo>
                <a:lnTo>
                  <a:pt x="119314" y="79924"/>
                </a:lnTo>
                <a:lnTo>
                  <a:pt x="120024" y="81595"/>
                </a:lnTo>
                <a:lnTo>
                  <a:pt x="121291" y="82709"/>
                </a:lnTo>
                <a:lnTo>
                  <a:pt x="122929" y="83452"/>
                </a:lnTo>
                <a:lnTo>
                  <a:pt x="124815" y="83948"/>
                </a:lnTo>
                <a:lnTo>
                  <a:pt x="129027" y="86614"/>
                </a:lnTo>
                <a:lnTo>
                  <a:pt x="131262" y="88437"/>
                </a:lnTo>
                <a:lnTo>
                  <a:pt x="133545" y="90446"/>
                </a:lnTo>
                <a:lnTo>
                  <a:pt x="135861" y="92578"/>
                </a:lnTo>
                <a:lnTo>
                  <a:pt x="138199" y="94794"/>
                </a:lnTo>
                <a:lnTo>
                  <a:pt x="139757" y="97859"/>
                </a:lnTo>
                <a:lnTo>
                  <a:pt x="140796" y="101489"/>
                </a:lnTo>
                <a:lnTo>
                  <a:pt x="141489" y="105497"/>
                </a:lnTo>
                <a:lnTo>
                  <a:pt x="141951" y="108963"/>
                </a:lnTo>
                <a:lnTo>
                  <a:pt x="142259" y="112067"/>
                </a:lnTo>
                <a:lnTo>
                  <a:pt x="142601" y="117633"/>
                </a:lnTo>
                <a:lnTo>
                  <a:pt x="142753" y="122752"/>
                </a:lnTo>
                <a:lnTo>
                  <a:pt x="142838" y="130097"/>
                </a:lnTo>
                <a:lnTo>
                  <a:pt x="142057" y="133300"/>
                </a:lnTo>
                <a:lnTo>
                  <a:pt x="140742" y="137023"/>
                </a:lnTo>
                <a:lnTo>
                  <a:pt x="139072" y="141093"/>
                </a:lnTo>
                <a:lnTo>
                  <a:pt x="137164" y="144600"/>
                </a:lnTo>
                <a:lnTo>
                  <a:pt x="135099" y="147731"/>
                </a:lnTo>
                <a:lnTo>
                  <a:pt x="132928" y="150612"/>
                </a:lnTo>
                <a:lnTo>
                  <a:pt x="129894" y="153327"/>
                </a:lnTo>
                <a:lnTo>
                  <a:pt x="126283" y="155931"/>
                </a:lnTo>
                <a:lnTo>
                  <a:pt x="122289" y="158460"/>
                </a:lnTo>
                <a:lnTo>
                  <a:pt x="118038" y="160147"/>
                </a:lnTo>
                <a:lnTo>
                  <a:pt x="113617" y="161271"/>
                </a:lnTo>
                <a:lnTo>
                  <a:pt x="109082" y="162021"/>
                </a:lnTo>
                <a:lnTo>
                  <a:pt x="104471" y="163314"/>
                </a:lnTo>
                <a:lnTo>
                  <a:pt x="99810" y="164970"/>
                </a:lnTo>
                <a:lnTo>
                  <a:pt x="95115" y="166867"/>
                </a:lnTo>
                <a:lnTo>
                  <a:pt x="90397" y="168133"/>
                </a:lnTo>
                <a:lnTo>
                  <a:pt x="85665" y="168976"/>
                </a:lnTo>
                <a:lnTo>
                  <a:pt x="80922" y="169538"/>
                </a:lnTo>
                <a:lnTo>
                  <a:pt x="76173" y="170707"/>
                </a:lnTo>
                <a:lnTo>
                  <a:pt x="71419" y="172280"/>
                </a:lnTo>
                <a:lnTo>
                  <a:pt x="66663" y="174122"/>
                </a:lnTo>
                <a:lnTo>
                  <a:pt x="61904" y="175351"/>
                </a:lnTo>
                <a:lnTo>
                  <a:pt x="57144" y="176169"/>
                </a:lnTo>
                <a:lnTo>
                  <a:pt x="52384" y="176715"/>
                </a:lnTo>
                <a:lnTo>
                  <a:pt x="48416" y="177079"/>
                </a:lnTo>
                <a:lnTo>
                  <a:pt x="44977" y="177322"/>
                </a:lnTo>
                <a:lnTo>
                  <a:pt x="41891" y="177483"/>
                </a:lnTo>
                <a:lnTo>
                  <a:pt x="38246" y="178385"/>
                </a:lnTo>
                <a:lnTo>
                  <a:pt x="34228" y="179780"/>
                </a:lnTo>
                <a:lnTo>
                  <a:pt x="29963" y="181503"/>
                </a:lnTo>
                <a:lnTo>
                  <a:pt x="26325" y="182652"/>
                </a:lnTo>
                <a:lnTo>
                  <a:pt x="23106" y="183419"/>
                </a:lnTo>
                <a:lnTo>
                  <a:pt x="20166" y="183929"/>
                </a:lnTo>
                <a:lnTo>
                  <a:pt x="17413" y="184270"/>
                </a:lnTo>
                <a:lnTo>
                  <a:pt x="14783" y="184497"/>
                </a:lnTo>
                <a:lnTo>
                  <a:pt x="12237" y="184648"/>
                </a:lnTo>
                <a:lnTo>
                  <a:pt x="10539" y="183955"/>
                </a:lnTo>
                <a:lnTo>
                  <a:pt x="9407" y="182699"/>
                </a:lnTo>
                <a:lnTo>
                  <a:pt x="8652" y="181068"/>
                </a:lnTo>
                <a:lnTo>
                  <a:pt x="7356" y="179981"/>
                </a:lnTo>
                <a:lnTo>
                  <a:pt x="5697" y="179256"/>
                </a:lnTo>
                <a:lnTo>
                  <a:pt x="0" y="177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6" name="SMARTPenAnnotation474"/>
          <p:cNvSpPr/>
          <p:nvPr/>
        </p:nvSpPr>
        <p:spPr>
          <a:xfrm>
            <a:off x="514350" y="2143125"/>
            <a:ext cx="142573" cy="342500"/>
          </a:xfrm>
          <a:custGeom>
            <a:avLst/>
            <a:gdLst/>
            <a:ahLst/>
            <a:cxnLst/>
            <a:rect l="0" t="0" r="0" b="0"/>
            <a:pathLst>
              <a:path w="142573" h="342500">
                <a:moveTo>
                  <a:pt x="7143" y="0"/>
                </a:moveTo>
                <a:lnTo>
                  <a:pt x="7143" y="108221"/>
                </a:lnTo>
                <a:lnTo>
                  <a:pt x="7937" y="111041"/>
                </a:lnTo>
                <a:lnTo>
                  <a:pt x="12053" y="119596"/>
                </a:lnTo>
                <a:lnTo>
                  <a:pt x="13294" y="127502"/>
                </a:lnTo>
                <a:lnTo>
                  <a:pt x="14419" y="131038"/>
                </a:lnTo>
                <a:lnTo>
                  <a:pt x="17785" y="137085"/>
                </a:lnTo>
                <a:lnTo>
                  <a:pt x="21927" y="142418"/>
                </a:lnTo>
                <a:lnTo>
                  <a:pt x="24143" y="144952"/>
                </a:lnTo>
                <a:lnTo>
                  <a:pt x="26414" y="147434"/>
                </a:lnTo>
                <a:lnTo>
                  <a:pt x="31054" y="152309"/>
                </a:lnTo>
                <a:lnTo>
                  <a:pt x="33402" y="153927"/>
                </a:lnTo>
                <a:lnTo>
                  <a:pt x="35762" y="155005"/>
                </a:lnTo>
                <a:lnTo>
                  <a:pt x="38129" y="155724"/>
                </a:lnTo>
                <a:lnTo>
                  <a:pt x="40500" y="156997"/>
                </a:lnTo>
                <a:lnTo>
                  <a:pt x="42875" y="158640"/>
                </a:lnTo>
                <a:lnTo>
                  <a:pt x="45252" y="160528"/>
                </a:lnTo>
                <a:lnTo>
                  <a:pt x="47630" y="161787"/>
                </a:lnTo>
                <a:lnTo>
                  <a:pt x="50010" y="162627"/>
                </a:lnTo>
                <a:lnTo>
                  <a:pt x="52390" y="163186"/>
                </a:lnTo>
                <a:lnTo>
                  <a:pt x="54770" y="163560"/>
                </a:lnTo>
                <a:lnTo>
                  <a:pt x="57151" y="163808"/>
                </a:lnTo>
                <a:lnTo>
                  <a:pt x="59531" y="163974"/>
                </a:lnTo>
                <a:lnTo>
                  <a:pt x="62706" y="164085"/>
                </a:lnTo>
                <a:lnTo>
                  <a:pt x="76177" y="164277"/>
                </a:lnTo>
                <a:lnTo>
                  <a:pt x="77772" y="163493"/>
                </a:lnTo>
                <a:lnTo>
                  <a:pt x="81661" y="160505"/>
                </a:lnTo>
                <a:lnTo>
                  <a:pt x="86035" y="156531"/>
                </a:lnTo>
                <a:lnTo>
                  <a:pt x="88313" y="154360"/>
                </a:lnTo>
                <a:lnTo>
                  <a:pt x="90625" y="152913"/>
                </a:lnTo>
                <a:lnTo>
                  <a:pt x="92960" y="151948"/>
                </a:lnTo>
                <a:lnTo>
                  <a:pt x="95311" y="151305"/>
                </a:lnTo>
                <a:lnTo>
                  <a:pt x="97672" y="150082"/>
                </a:lnTo>
                <a:lnTo>
                  <a:pt x="100039" y="148473"/>
                </a:lnTo>
                <a:lnTo>
                  <a:pt x="102411" y="146607"/>
                </a:lnTo>
                <a:lnTo>
                  <a:pt x="104787" y="144569"/>
                </a:lnTo>
                <a:lnTo>
                  <a:pt x="107164" y="142417"/>
                </a:lnTo>
                <a:lnTo>
                  <a:pt x="109542" y="140188"/>
                </a:lnTo>
                <a:lnTo>
                  <a:pt x="111128" y="137115"/>
                </a:lnTo>
                <a:lnTo>
                  <a:pt x="112890" y="129467"/>
                </a:lnTo>
                <a:lnTo>
                  <a:pt x="113882" y="120028"/>
                </a:lnTo>
                <a:lnTo>
                  <a:pt x="114176" y="112205"/>
                </a:lnTo>
                <a:lnTo>
                  <a:pt x="114289" y="91505"/>
                </a:lnTo>
                <a:lnTo>
                  <a:pt x="113499" y="88784"/>
                </a:lnTo>
                <a:lnTo>
                  <a:pt x="109388" y="81163"/>
                </a:lnTo>
                <a:lnTo>
                  <a:pt x="108148" y="76289"/>
                </a:lnTo>
                <a:lnTo>
                  <a:pt x="107352" y="66692"/>
                </a:lnTo>
                <a:lnTo>
                  <a:pt x="107243" y="61920"/>
                </a:lnTo>
                <a:lnTo>
                  <a:pt x="108008" y="60330"/>
                </a:lnTo>
                <a:lnTo>
                  <a:pt x="109311" y="59270"/>
                </a:lnTo>
                <a:lnTo>
                  <a:pt x="113314" y="57568"/>
                </a:lnTo>
                <a:lnTo>
                  <a:pt x="113643" y="56635"/>
                </a:lnTo>
                <a:lnTo>
                  <a:pt x="114105" y="53117"/>
                </a:lnTo>
                <a:lnTo>
                  <a:pt x="114298" y="62813"/>
                </a:lnTo>
                <a:lnTo>
                  <a:pt x="114299" y="77729"/>
                </a:lnTo>
                <a:lnTo>
                  <a:pt x="115093" y="81188"/>
                </a:lnTo>
                <a:lnTo>
                  <a:pt x="118092" y="87148"/>
                </a:lnTo>
                <a:lnTo>
                  <a:pt x="122070" y="94559"/>
                </a:lnTo>
                <a:lnTo>
                  <a:pt x="124243" y="98758"/>
                </a:lnTo>
                <a:lnTo>
                  <a:pt x="126656" y="107657"/>
                </a:lnTo>
                <a:lnTo>
                  <a:pt x="128523" y="116903"/>
                </a:lnTo>
                <a:lnTo>
                  <a:pt x="131998" y="126305"/>
                </a:lnTo>
                <a:lnTo>
                  <a:pt x="134072" y="135775"/>
                </a:lnTo>
                <a:lnTo>
                  <a:pt x="134993" y="145275"/>
                </a:lnTo>
                <a:lnTo>
                  <a:pt x="135403" y="154789"/>
                </a:lnTo>
                <a:lnTo>
                  <a:pt x="137702" y="164310"/>
                </a:lnTo>
                <a:lnTo>
                  <a:pt x="140576" y="174626"/>
                </a:lnTo>
                <a:lnTo>
                  <a:pt x="141342" y="180711"/>
                </a:lnTo>
                <a:lnTo>
                  <a:pt x="141853" y="187149"/>
                </a:lnTo>
                <a:lnTo>
                  <a:pt x="142193" y="193028"/>
                </a:lnTo>
                <a:lnTo>
                  <a:pt x="142572" y="203794"/>
                </a:lnTo>
                <a:lnTo>
                  <a:pt x="140623" y="213871"/>
                </a:lnTo>
                <a:lnTo>
                  <a:pt x="137905" y="223641"/>
                </a:lnTo>
                <a:lnTo>
                  <a:pt x="136697" y="233275"/>
                </a:lnTo>
                <a:lnTo>
                  <a:pt x="134044" y="242848"/>
                </a:lnTo>
                <a:lnTo>
                  <a:pt x="131012" y="252395"/>
                </a:lnTo>
                <a:lnTo>
                  <a:pt x="129665" y="261929"/>
                </a:lnTo>
                <a:lnTo>
                  <a:pt x="129066" y="271459"/>
                </a:lnTo>
                <a:lnTo>
                  <a:pt x="128906" y="276222"/>
                </a:lnTo>
                <a:lnTo>
                  <a:pt x="127212" y="280192"/>
                </a:lnTo>
                <a:lnTo>
                  <a:pt x="124496" y="283632"/>
                </a:lnTo>
                <a:lnTo>
                  <a:pt x="121097" y="286719"/>
                </a:lnTo>
                <a:lnTo>
                  <a:pt x="118037" y="290365"/>
                </a:lnTo>
                <a:lnTo>
                  <a:pt x="115204" y="294383"/>
                </a:lnTo>
                <a:lnTo>
                  <a:pt x="112521" y="298649"/>
                </a:lnTo>
                <a:lnTo>
                  <a:pt x="109145" y="302286"/>
                </a:lnTo>
                <a:lnTo>
                  <a:pt x="105307" y="305505"/>
                </a:lnTo>
                <a:lnTo>
                  <a:pt x="101161" y="308445"/>
                </a:lnTo>
                <a:lnTo>
                  <a:pt x="97603" y="311992"/>
                </a:lnTo>
                <a:lnTo>
                  <a:pt x="94437" y="315945"/>
                </a:lnTo>
                <a:lnTo>
                  <a:pt x="91533" y="320167"/>
                </a:lnTo>
                <a:lnTo>
                  <a:pt x="88803" y="322982"/>
                </a:lnTo>
                <a:lnTo>
                  <a:pt x="86189" y="324859"/>
                </a:lnTo>
                <a:lnTo>
                  <a:pt x="59140" y="338335"/>
                </a:lnTo>
                <a:lnTo>
                  <a:pt x="55301" y="339857"/>
                </a:lnTo>
                <a:lnTo>
                  <a:pt x="51949" y="340871"/>
                </a:lnTo>
                <a:lnTo>
                  <a:pt x="48920" y="341547"/>
                </a:lnTo>
                <a:lnTo>
                  <a:pt x="45313" y="341998"/>
                </a:lnTo>
                <a:lnTo>
                  <a:pt x="41321" y="342298"/>
                </a:lnTo>
                <a:lnTo>
                  <a:pt x="37072" y="342499"/>
                </a:lnTo>
                <a:lnTo>
                  <a:pt x="33446" y="341839"/>
                </a:lnTo>
                <a:lnTo>
                  <a:pt x="30235" y="340605"/>
                </a:lnTo>
                <a:lnTo>
                  <a:pt x="23170" y="336714"/>
                </a:lnTo>
                <a:lnTo>
                  <a:pt x="20087" y="336181"/>
                </a:lnTo>
                <a:lnTo>
                  <a:pt x="18154" y="336040"/>
                </a:lnTo>
                <a:lnTo>
                  <a:pt x="16071" y="335151"/>
                </a:lnTo>
                <a:lnTo>
                  <a:pt x="11640" y="332047"/>
                </a:lnTo>
                <a:lnTo>
                  <a:pt x="10141" y="330109"/>
                </a:lnTo>
                <a:lnTo>
                  <a:pt x="9142" y="328022"/>
                </a:lnTo>
                <a:lnTo>
                  <a:pt x="8476" y="325838"/>
                </a:lnTo>
                <a:lnTo>
                  <a:pt x="5619" y="321294"/>
                </a:lnTo>
                <a:lnTo>
                  <a:pt x="3746" y="318971"/>
                </a:lnTo>
                <a:lnTo>
                  <a:pt x="2497" y="316628"/>
                </a:lnTo>
                <a:lnTo>
                  <a:pt x="1110" y="311909"/>
                </a:lnTo>
                <a:lnTo>
                  <a:pt x="146" y="302149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7" name="SMARTPenAnnotation475"/>
          <p:cNvSpPr/>
          <p:nvPr/>
        </p:nvSpPr>
        <p:spPr>
          <a:xfrm>
            <a:off x="717403" y="2235993"/>
            <a:ext cx="109739" cy="21433"/>
          </a:xfrm>
          <a:custGeom>
            <a:avLst/>
            <a:gdLst/>
            <a:ahLst/>
            <a:cxnLst/>
            <a:rect l="0" t="0" r="0" b="0"/>
            <a:pathLst>
              <a:path w="109739" h="21433">
                <a:moveTo>
                  <a:pt x="4115" y="21432"/>
                </a:moveTo>
                <a:lnTo>
                  <a:pt x="323" y="17639"/>
                </a:lnTo>
                <a:lnTo>
                  <a:pt x="0" y="16522"/>
                </a:lnTo>
                <a:lnTo>
                  <a:pt x="578" y="15777"/>
                </a:lnTo>
                <a:lnTo>
                  <a:pt x="1757" y="15281"/>
                </a:lnTo>
                <a:lnTo>
                  <a:pt x="4131" y="14950"/>
                </a:lnTo>
                <a:lnTo>
                  <a:pt x="7300" y="14729"/>
                </a:lnTo>
                <a:lnTo>
                  <a:pt x="11001" y="14582"/>
                </a:lnTo>
                <a:lnTo>
                  <a:pt x="14262" y="13690"/>
                </a:lnTo>
                <a:lnTo>
                  <a:pt x="17230" y="12302"/>
                </a:lnTo>
                <a:lnTo>
                  <a:pt x="20002" y="10583"/>
                </a:lnTo>
                <a:lnTo>
                  <a:pt x="24231" y="9436"/>
                </a:lnTo>
                <a:lnTo>
                  <a:pt x="29432" y="8672"/>
                </a:lnTo>
                <a:lnTo>
                  <a:pt x="35281" y="8163"/>
                </a:lnTo>
                <a:lnTo>
                  <a:pt x="39974" y="7823"/>
                </a:lnTo>
                <a:lnTo>
                  <a:pt x="47304" y="7446"/>
                </a:lnTo>
                <a:lnTo>
                  <a:pt x="55325" y="7278"/>
                </a:lnTo>
                <a:lnTo>
                  <a:pt x="59686" y="7234"/>
                </a:lnTo>
                <a:lnTo>
                  <a:pt x="64181" y="6410"/>
                </a:lnTo>
                <a:lnTo>
                  <a:pt x="68766" y="5067"/>
                </a:lnTo>
                <a:lnTo>
                  <a:pt x="73409" y="3378"/>
                </a:lnTo>
                <a:lnTo>
                  <a:pt x="78093" y="2252"/>
                </a:lnTo>
                <a:lnTo>
                  <a:pt x="82802" y="1502"/>
                </a:lnTo>
                <a:lnTo>
                  <a:pt x="87529" y="1001"/>
                </a:lnTo>
                <a:lnTo>
                  <a:pt x="91475" y="668"/>
                </a:lnTo>
                <a:lnTo>
                  <a:pt x="94899" y="445"/>
                </a:lnTo>
                <a:lnTo>
                  <a:pt x="100820" y="198"/>
                </a:lnTo>
                <a:lnTo>
                  <a:pt x="109738" y="26"/>
                </a:lnTo>
                <a:lnTo>
                  <a:pt x="107025" y="8"/>
                </a:lnTo>
                <a:lnTo>
                  <a:pt x="1041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8" name="SMARTPenAnnotation476"/>
          <p:cNvSpPr/>
          <p:nvPr/>
        </p:nvSpPr>
        <p:spPr>
          <a:xfrm>
            <a:off x="735806" y="2293143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14288"/>
                </a:moveTo>
                <a:lnTo>
                  <a:pt x="31495" y="14288"/>
                </a:lnTo>
                <a:lnTo>
                  <a:pt x="36872" y="13494"/>
                </a:lnTo>
                <a:lnTo>
                  <a:pt x="42044" y="12171"/>
                </a:lnTo>
                <a:lnTo>
                  <a:pt x="47079" y="10496"/>
                </a:lnTo>
                <a:lnTo>
                  <a:pt x="52023" y="9378"/>
                </a:lnTo>
                <a:lnTo>
                  <a:pt x="56907" y="8633"/>
                </a:lnTo>
                <a:lnTo>
                  <a:pt x="61751" y="8137"/>
                </a:lnTo>
                <a:lnTo>
                  <a:pt x="67361" y="7806"/>
                </a:lnTo>
                <a:lnTo>
                  <a:pt x="79944" y="7438"/>
                </a:lnTo>
                <a:lnTo>
                  <a:pt x="85840" y="6546"/>
                </a:lnTo>
                <a:lnTo>
                  <a:pt x="91358" y="5158"/>
                </a:lnTo>
                <a:lnTo>
                  <a:pt x="96624" y="3439"/>
                </a:lnTo>
                <a:lnTo>
                  <a:pt x="101722" y="2293"/>
                </a:lnTo>
                <a:lnTo>
                  <a:pt x="106708" y="1528"/>
                </a:lnTo>
                <a:lnTo>
                  <a:pt x="111620" y="1019"/>
                </a:lnTo>
                <a:lnTo>
                  <a:pt x="115688" y="680"/>
                </a:lnTo>
                <a:lnTo>
                  <a:pt x="119194" y="453"/>
                </a:lnTo>
                <a:lnTo>
                  <a:pt x="122325" y="302"/>
                </a:lnTo>
                <a:lnTo>
                  <a:pt x="130037" y="135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09" name="SMARTPenAnnotation477"/>
          <p:cNvSpPr/>
          <p:nvPr/>
        </p:nvSpPr>
        <p:spPr>
          <a:xfrm>
            <a:off x="874632" y="2100288"/>
            <a:ext cx="104062" cy="271438"/>
          </a:xfrm>
          <a:custGeom>
            <a:avLst/>
            <a:gdLst/>
            <a:ahLst/>
            <a:cxnLst/>
            <a:rect l="0" t="0" r="0" b="0"/>
            <a:pathLst>
              <a:path w="104062" h="271438">
                <a:moveTo>
                  <a:pt x="104061" y="7118"/>
                </a:moveTo>
                <a:lnTo>
                  <a:pt x="104061" y="3326"/>
                </a:lnTo>
                <a:lnTo>
                  <a:pt x="103268" y="2208"/>
                </a:lnTo>
                <a:lnTo>
                  <a:pt x="101945" y="1463"/>
                </a:lnTo>
                <a:lnTo>
                  <a:pt x="97005" y="0"/>
                </a:lnTo>
                <a:lnTo>
                  <a:pt x="96925" y="6127"/>
                </a:lnTo>
                <a:lnTo>
                  <a:pt x="94804" y="8794"/>
                </a:lnTo>
                <a:lnTo>
                  <a:pt x="93127" y="10617"/>
                </a:lnTo>
                <a:lnTo>
                  <a:pt x="91216" y="13419"/>
                </a:lnTo>
                <a:lnTo>
                  <a:pt x="89148" y="16875"/>
                </a:lnTo>
                <a:lnTo>
                  <a:pt x="86975" y="20766"/>
                </a:lnTo>
                <a:lnTo>
                  <a:pt x="83939" y="24154"/>
                </a:lnTo>
                <a:lnTo>
                  <a:pt x="80328" y="27207"/>
                </a:lnTo>
                <a:lnTo>
                  <a:pt x="76333" y="30035"/>
                </a:lnTo>
                <a:lnTo>
                  <a:pt x="72082" y="33509"/>
                </a:lnTo>
                <a:lnTo>
                  <a:pt x="67660" y="37412"/>
                </a:lnTo>
                <a:lnTo>
                  <a:pt x="63125" y="41601"/>
                </a:lnTo>
                <a:lnTo>
                  <a:pt x="59308" y="45982"/>
                </a:lnTo>
                <a:lnTo>
                  <a:pt x="55970" y="50490"/>
                </a:lnTo>
                <a:lnTo>
                  <a:pt x="52950" y="55082"/>
                </a:lnTo>
                <a:lnTo>
                  <a:pt x="49350" y="59732"/>
                </a:lnTo>
                <a:lnTo>
                  <a:pt x="45362" y="64419"/>
                </a:lnTo>
                <a:lnTo>
                  <a:pt x="41116" y="69131"/>
                </a:lnTo>
                <a:lnTo>
                  <a:pt x="38285" y="73860"/>
                </a:lnTo>
                <a:lnTo>
                  <a:pt x="36398" y="78600"/>
                </a:lnTo>
                <a:lnTo>
                  <a:pt x="35140" y="83348"/>
                </a:lnTo>
                <a:lnTo>
                  <a:pt x="32714" y="88100"/>
                </a:lnTo>
                <a:lnTo>
                  <a:pt x="29509" y="92856"/>
                </a:lnTo>
                <a:lnTo>
                  <a:pt x="25785" y="97614"/>
                </a:lnTo>
                <a:lnTo>
                  <a:pt x="22508" y="102374"/>
                </a:lnTo>
                <a:lnTo>
                  <a:pt x="19530" y="107134"/>
                </a:lnTo>
                <a:lnTo>
                  <a:pt x="16751" y="111895"/>
                </a:lnTo>
                <a:lnTo>
                  <a:pt x="14898" y="116657"/>
                </a:lnTo>
                <a:lnTo>
                  <a:pt x="13663" y="121419"/>
                </a:lnTo>
                <a:lnTo>
                  <a:pt x="12839" y="126181"/>
                </a:lnTo>
                <a:lnTo>
                  <a:pt x="11497" y="130943"/>
                </a:lnTo>
                <a:lnTo>
                  <a:pt x="9808" y="135706"/>
                </a:lnTo>
                <a:lnTo>
                  <a:pt x="7888" y="140468"/>
                </a:lnTo>
                <a:lnTo>
                  <a:pt x="6608" y="145231"/>
                </a:lnTo>
                <a:lnTo>
                  <a:pt x="5755" y="149993"/>
                </a:lnTo>
                <a:lnTo>
                  <a:pt x="5186" y="154755"/>
                </a:lnTo>
                <a:lnTo>
                  <a:pt x="4807" y="160312"/>
                </a:lnTo>
                <a:lnTo>
                  <a:pt x="4554" y="166397"/>
                </a:lnTo>
                <a:lnTo>
                  <a:pt x="4386" y="172835"/>
                </a:lnTo>
                <a:lnTo>
                  <a:pt x="3480" y="177921"/>
                </a:lnTo>
                <a:lnTo>
                  <a:pt x="356" y="185689"/>
                </a:lnTo>
                <a:lnTo>
                  <a:pt x="0" y="189665"/>
                </a:lnTo>
                <a:lnTo>
                  <a:pt x="556" y="193903"/>
                </a:lnTo>
                <a:lnTo>
                  <a:pt x="1720" y="198317"/>
                </a:lnTo>
                <a:lnTo>
                  <a:pt x="3290" y="202846"/>
                </a:lnTo>
                <a:lnTo>
                  <a:pt x="5130" y="207453"/>
                </a:lnTo>
                <a:lnTo>
                  <a:pt x="7151" y="212112"/>
                </a:lnTo>
                <a:lnTo>
                  <a:pt x="9292" y="216012"/>
                </a:lnTo>
                <a:lnTo>
                  <a:pt x="11513" y="219406"/>
                </a:lnTo>
                <a:lnTo>
                  <a:pt x="13787" y="222462"/>
                </a:lnTo>
                <a:lnTo>
                  <a:pt x="16097" y="225293"/>
                </a:lnTo>
                <a:lnTo>
                  <a:pt x="18431" y="227974"/>
                </a:lnTo>
                <a:lnTo>
                  <a:pt x="20781" y="230555"/>
                </a:lnTo>
                <a:lnTo>
                  <a:pt x="25508" y="235540"/>
                </a:lnTo>
                <a:lnTo>
                  <a:pt x="38803" y="249000"/>
                </a:lnTo>
                <a:lnTo>
                  <a:pt x="42300" y="251716"/>
                </a:lnTo>
                <a:lnTo>
                  <a:pt x="45424" y="253527"/>
                </a:lnTo>
                <a:lnTo>
                  <a:pt x="48301" y="254735"/>
                </a:lnTo>
                <a:lnTo>
                  <a:pt x="51013" y="256333"/>
                </a:lnTo>
                <a:lnTo>
                  <a:pt x="53614" y="258193"/>
                </a:lnTo>
                <a:lnTo>
                  <a:pt x="56143" y="260226"/>
                </a:lnTo>
                <a:lnTo>
                  <a:pt x="59415" y="261582"/>
                </a:lnTo>
                <a:lnTo>
                  <a:pt x="63185" y="262485"/>
                </a:lnTo>
                <a:lnTo>
                  <a:pt x="67285" y="263088"/>
                </a:lnTo>
                <a:lnTo>
                  <a:pt x="70813" y="264283"/>
                </a:lnTo>
                <a:lnTo>
                  <a:pt x="73958" y="265874"/>
                </a:lnTo>
                <a:lnTo>
                  <a:pt x="76849" y="267728"/>
                </a:lnTo>
                <a:lnTo>
                  <a:pt x="80363" y="268964"/>
                </a:lnTo>
                <a:lnTo>
                  <a:pt x="84294" y="269788"/>
                </a:lnTo>
                <a:lnTo>
                  <a:pt x="96918" y="2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0" name="SMARTPenAnnotation478"/>
          <p:cNvSpPr/>
          <p:nvPr/>
        </p:nvSpPr>
        <p:spPr>
          <a:xfrm>
            <a:off x="967757" y="2250281"/>
            <a:ext cx="103806" cy="7145"/>
          </a:xfrm>
          <a:custGeom>
            <a:avLst/>
            <a:gdLst/>
            <a:ahLst/>
            <a:cxnLst/>
            <a:rect l="0" t="0" r="0" b="0"/>
            <a:pathLst>
              <a:path w="103806" h="7145">
                <a:moveTo>
                  <a:pt x="3793" y="7144"/>
                </a:moveTo>
                <a:lnTo>
                  <a:pt x="0" y="7144"/>
                </a:lnTo>
                <a:lnTo>
                  <a:pt x="55326" y="7144"/>
                </a:lnTo>
                <a:lnTo>
                  <a:pt x="60374" y="6350"/>
                </a:lnTo>
                <a:lnTo>
                  <a:pt x="64532" y="5027"/>
                </a:lnTo>
                <a:lnTo>
                  <a:pt x="68098" y="3351"/>
                </a:lnTo>
                <a:lnTo>
                  <a:pt x="72063" y="2234"/>
                </a:lnTo>
                <a:lnTo>
                  <a:pt x="76294" y="1489"/>
                </a:lnTo>
                <a:lnTo>
                  <a:pt x="80701" y="993"/>
                </a:lnTo>
                <a:lnTo>
                  <a:pt x="85228" y="662"/>
                </a:lnTo>
                <a:lnTo>
                  <a:pt x="89833" y="441"/>
                </a:lnTo>
                <a:lnTo>
                  <a:pt x="1038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1" name="SMARTPenAnnotation479"/>
          <p:cNvSpPr/>
          <p:nvPr/>
        </p:nvSpPr>
        <p:spPr>
          <a:xfrm>
            <a:off x="1107586" y="2143133"/>
            <a:ext cx="85421" cy="178560"/>
          </a:xfrm>
          <a:custGeom>
            <a:avLst/>
            <a:gdLst/>
            <a:ahLst/>
            <a:cxnLst/>
            <a:rect l="0" t="0" r="0" b="0"/>
            <a:pathLst>
              <a:path w="85421" h="178560">
                <a:moveTo>
                  <a:pt x="13982" y="28567"/>
                </a:moveTo>
                <a:lnTo>
                  <a:pt x="13982" y="22416"/>
                </a:lnTo>
                <a:lnTo>
                  <a:pt x="14776" y="22085"/>
                </a:lnTo>
                <a:lnTo>
                  <a:pt x="16099" y="21864"/>
                </a:lnTo>
                <a:lnTo>
                  <a:pt x="17775" y="21717"/>
                </a:lnTo>
                <a:lnTo>
                  <a:pt x="18892" y="20825"/>
                </a:lnTo>
                <a:lnTo>
                  <a:pt x="19636" y="19437"/>
                </a:lnTo>
                <a:lnTo>
                  <a:pt x="20133" y="17718"/>
                </a:lnTo>
                <a:lnTo>
                  <a:pt x="22801" y="13691"/>
                </a:lnTo>
                <a:lnTo>
                  <a:pt x="24624" y="11506"/>
                </a:lnTo>
                <a:lnTo>
                  <a:pt x="26633" y="10049"/>
                </a:lnTo>
                <a:lnTo>
                  <a:pt x="28766" y="9078"/>
                </a:lnTo>
                <a:lnTo>
                  <a:pt x="30982" y="8430"/>
                </a:lnTo>
                <a:lnTo>
                  <a:pt x="33253" y="7205"/>
                </a:lnTo>
                <a:lnTo>
                  <a:pt x="35561" y="5594"/>
                </a:lnTo>
                <a:lnTo>
                  <a:pt x="37893" y="3727"/>
                </a:lnTo>
                <a:lnTo>
                  <a:pt x="40241" y="2482"/>
                </a:lnTo>
                <a:lnTo>
                  <a:pt x="42601" y="1652"/>
                </a:lnTo>
                <a:lnTo>
                  <a:pt x="44968" y="1098"/>
                </a:lnTo>
                <a:lnTo>
                  <a:pt x="47339" y="729"/>
                </a:lnTo>
                <a:lnTo>
                  <a:pt x="49714" y="483"/>
                </a:lnTo>
                <a:lnTo>
                  <a:pt x="52091" y="319"/>
                </a:lnTo>
                <a:lnTo>
                  <a:pt x="54469" y="210"/>
                </a:lnTo>
                <a:lnTo>
                  <a:pt x="62578" y="20"/>
                </a:lnTo>
                <a:lnTo>
                  <a:pt x="67363" y="0"/>
                </a:lnTo>
                <a:lnTo>
                  <a:pt x="68619" y="791"/>
                </a:lnTo>
                <a:lnTo>
                  <a:pt x="69457" y="2112"/>
                </a:lnTo>
                <a:lnTo>
                  <a:pt x="70015" y="3786"/>
                </a:lnTo>
                <a:lnTo>
                  <a:pt x="71181" y="4903"/>
                </a:lnTo>
                <a:lnTo>
                  <a:pt x="72753" y="5647"/>
                </a:lnTo>
                <a:lnTo>
                  <a:pt x="74594" y="6143"/>
                </a:lnTo>
                <a:lnTo>
                  <a:pt x="75821" y="7267"/>
                </a:lnTo>
                <a:lnTo>
                  <a:pt x="76639" y="8811"/>
                </a:lnTo>
                <a:lnTo>
                  <a:pt x="77549" y="12643"/>
                </a:lnTo>
                <a:lnTo>
                  <a:pt x="77953" y="16991"/>
                </a:lnTo>
                <a:lnTo>
                  <a:pt x="78132" y="21570"/>
                </a:lnTo>
                <a:lnTo>
                  <a:pt x="78233" y="28610"/>
                </a:lnTo>
                <a:lnTo>
                  <a:pt x="78248" y="30977"/>
                </a:lnTo>
                <a:lnTo>
                  <a:pt x="77463" y="34142"/>
                </a:lnTo>
                <a:lnTo>
                  <a:pt x="76147" y="37840"/>
                </a:lnTo>
                <a:lnTo>
                  <a:pt x="74475" y="41892"/>
                </a:lnTo>
                <a:lnTo>
                  <a:pt x="73361" y="45388"/>
                </a:lnTo>
                <a:lnTo>
                  <a:pt x="72618" y="48512"/>
                </a:lnTo>
                <a:lnTo>
                  <a:pt x="72123" y="51388"/>
                </a:lnTo>
                <a:lnTo>
                  <a:pt x="69456" y="56701"/>
                </a:lnTo>
                <a:lnTo>
                  <a:pt x="67633" y="59229"/>
                </a:lnTo>
                <a:lnTo>
                  <a:pt x="64831" y="62502"/>
                </a:lnTo>
                <a:lnTo>
                  <a:pt x="61375" y="66272"/>
                </a:lnTo>
                <a:lnTo>
                  <a:pt x="51043" y="77045"/>
                </a:lnTo>
                <a:lnTo>
                  <a:pt x="48215" y="79935"/>
                </a:lnTo>
                <a:lnTo>
                  <a:pt x="45535" y="83450"/>
                </a:lnTo>
                <a:lnTo>
                  <a:pt x="42955" y="87380"/>
                </a:lnTo>
                <a:lnTo>
                  <a:pt x="40441" y="91588"/>
                </a:lnTo>
                <a:lnTo>
                  <a:pt x="37971" y="95981"/>
                </a:lnTo>
                <a:lnTo>
                  <a:pt x="33111" y="105095"/>
                </a:lnTo>
                <a:lnTo>
                  <a:pt x="30703" y="108954"/>
                </a:lnTo>
                <a:lnTo>
                  <a:pt x="28305" y="112321"/>
                </a:lnTo>
                <a:lnTo>
                  <a:pt x="25912" y="115359"/>
                </a:lnTo>
                <a:lnTo>
                  <a:pt x="23523" y="118178"/>
                </a:lnTo>
                <a:lnTo>
                  <a:pt x="21136" y="120851"/>
                </a:lnTo>
                <a:lnTo>
                  <a:pt x="18752" y="123427"/>
                </a:lnTo>
                <a:lnTo>
                  <a:pt x="16368" y="126732"/>
                </a:lnTo>
                <a:lnTo>
                  <a:pt x="13985" y="130523"/>
                </a:lnTo>
                <a:lnTo>
                  <a:pt x="11603" y="134637"/>
                </a:lnTo>
                <a:lnTo>
                  <a:pt x="10015" y="138174"/>
                </a:lnTo>
                <a:lnTo>
                  <a:pt x="8956" y="141326"/>
                </a:lnTo>
                <a:lnTo>
                  <a:pt x="8250" y="144220"/>
                </a:lnTo>
                <a:lnTo>
                  <a:pt x="7466" y="149554"/>
                </a:lnTo>
                <a:lnTo>
                  <a:pt x="7257" y="152087"/>
                </a:lnTo>
                <a:lnTo>
                  <a:pt x="6324" y="153776"/>
                </a:lnTo>
                <a:lnTo>
                  <a:pt x="4908" y="154902"/>
                </a:lnTo>
                <a:lnTo>
                  <a:pt x="3170" y="155653"/>
                </a:lnTo>
                <a:lnTo>
                  <a:pt x="2012" y="156947"/>
                </a:lnTo>
                <a:lnTo>
                  <a:pt x="1239" y="158604"/>
                </a:lnTo>
                <a:lnTo>
                  <a:pt x="381" y="162561"/>
                </a:lnTo>
                <a:lnTo>
                  <a:pt x="0" y="166965"/>
                </a:lnTo>
                <a:lnTo>
                  <a:pt x="692" y="168457"/>
                </a:lnTo>
                <a:lnTo>
                  <a:pt x="1947" y="169452"/>
                </a:lnTo>
                <a:lnTo>
                  <a:pt x="3577" y="170115"/>
                </a:lnTo>
                <a:lnTo>
                  <a:pt x="6252" y="170557"/>
                </a:lnTo>
                <a:lnTo>
                  <a:pt x="9622" y="170852"/>
                </a:lnTo>
                <a:lnTo>
                  <a:pt x="16807" y="171180"/>
                </a:lnTo>
                <a:lnTo>
                  <a:pt x="22646" y="171325"/>
                </a:lnTo>
                <a:lnTo>
                  <a:pt x="26108" y="172158"/>
                </a:lnTo>
                <a:lnTo>
                  <a:pt x="30004" y="173506"/>
                </a:lnTo>
                <a:lnTo>
                  <a:pt x="34188" y="175199"/>
                </a:lnTo>
                <a:lnTo>
                  <a:pt x="37772" y="176328"/>
                </a:lnTo>
                <a:lnTo>
                  <a:pt x="40954" y="177080"/>
                </a:lnTo>
                <a:lnTo>
                  <a:pt x="43870" y="177582"/>
                </a:lnTo>
                <a:lnTo>
                  <a:pt x="47401" y="177916"/>
                </a:lnTo>
                <a:lnTo>
                  <a:pt x="51343" y="178139"/>
                </a:lnTo>
                <a:lnTo>
                  <a:pt x="59162" y="178387"/>
                </a:lnTo>
                <a:lnTo>
                  <a:pt x="70649" y="178546"/>
                </a:lnTo>
                <a:lnTo>
                  <a:pt x="73191" y="178559"/>
                </a:lnTo>
                <a:lnTo>
                  <a:pt x="75680" y="177774"/>
                </a:lnTo>
                <a:lnTo>
                  <a:pt x="78133" y="176457"/>
                </a:lnTo>
                <a:lnTo>
                  <a:pt x="85420" y="17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2" name="SMARTPenAnnotation480"/>
          <p:cNvSpPr/>
          <p:nvPr/>
        </p:nvSpPr>
        <p:spPr>
          <a:xfrm>
            <a:off x="1257300" y="2293143"/>
            <a:ext cx="21432" cy="14289"/>
          </a:xfrm>
          <a:custGeom>
            <a:avLst/>
            <a:gdLst/>
            <a:ahLst/>
            <a:cxnLst/>
            <a:rect l="0" t="0" r="0" b="0"/>
            <a:pathLst>
              <a:path w="21432" h="14289">
                <a:moveTo>
                  <a:pt x="0" y="14288"/>
                </a:moveTo>
                <a:lnTo>
                  <a:pt x="0" y="10496"/>
                </a:lnTo>
                <a:lnTo>
                  <a:pt x="793" y="9378"/>
                </a:lnTo>
                <a:lnTo>
                  <a:pt x="2116" y="8633"/>
                </a:lnTo>
                <a:lnTo>
                  <a:pt x="6849" y="7231"/>
                </a:lnTo>
                <a:lnTo>
                  <a:pt x="7741" y="6408"/>
                </a:lnTo>
                <a:lnTo>
                  <a:pt x="10848" y="3377"/>
                </a:lnTo>
                <a:lnTo>
                  <a:pt x="12788" y="2252"/>
                </a:lnTo>
                <a:lnTo>
                  <a:pt x="14875" y="1501"/>
                </a:lnTo>
                <a:lnTo>
                  <a:pt x="214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3" name="SMARTPenAnnotation481"/>
          <p:cNvSpPr/>
          <p:nvPr/>
        </p:nvSpPr>
        <p:spPr>
          <a:xfrm>
            <a:off x="1321593" y="2143125"/>
            <a:ext cx="128177" cy="164216"/>
          </a:xfrm>
          <a:custGeom>
            <a:avLst/>
            <a:gdLst/>
            <a:ahLst/>
            <a:cxnLst/>
            <a:rect l="0" t="0" r="0" b="0"/>
            <a:pathLst>
              <a:path w="128177" h="164216">
                <a:moveTo>
                  <a:pt x="100013" y="7143"/>
                </a:moveTo>
                <a:lnTo>
                  <a:pt x="89371" y="7143"/>
                </a:lnTo>
                <a:lnTo>
                  <a:pt x="87362" y="6350"/>
                </a:lnTo>
                <a:lnTo>
                  <a:pt x="85229" y="5027"/>
                </a:lnTo>
                <a:lnTo>
                  <a:pt x="83013" y="3351"/>
                </a:lnTo>
                <a:lnTo>
                  <a:pt x="80742" y="2234"/>
                </a:lnTo>
                <a:lnTo>
                  <a:pt x="78434" y="1489"/>
                </a:lnTo>
                <a:lnTo>
                  <a:pt x="76102" y="992"/>
                </a:lnTo>
                <a:lnTo>
                  <a:pt x="73754" y="662"/>
                </a:lnTo>
                <a:lnTo>
                  <a:pt x="71394" y="441"/>
                </a:lnTo>
                <a:lnTo>
                  <a:pt x="69027" y="294"/>
                </a:lnTo>
                <a:lnTo>
                  <a:pt x="64281" y="130"/>
                </a:lnTo>
                <a:lnTo>
                  <a:pt x="54766" y="25"/>
                </a:lnTo>
                <a:lnTo>
                  <a:pt x="22843" y="0"/>
                </a:lnTo>
                <a:lnTo>
                  <a:pt x="19942" y="2116"/>
                </a:lnTo>
                <a:lnTo>
                  <a:pt x="14619" y="6849"/>
                </a:lnTo>
                <a:lnTo>
                  <a:pt x="14386" y="10848"/>
                </a:lnTo>
                <a:lnTo>
                  <a:pt x="14301" y="15951"/>
                </a:lnTo>
                <a:lnTo>
                  <a:pt x="14290" y="24141"/>
                </a:lnTo>
                <a:lnTo>
                  <a:pt x="13496" y="26412"/>
                </a:lnTo>
                <a:lnTo>
                  <a:pt x="10496" y="31053"/>
                </a:lnTo>
                <a:lnTo>
                  <a:pt x="8634" y="35762"/>
                </a:lnTo>
                <a:lnTo>
                  <a:pt x="7806" y="40500"/>
                </a:lnTo>
                <a:lnTo>
                  <a:pt x="7438" y="45252"/>
                </a:lnTo>
                <a:lnTo>
                  <a:pt x="6546" y="47630"/>
                </a:lnTo>
                <a:lnTo>
                  <a:pt x="3439" y="52390"/>
                </a:lnTo>
                <a:lnTo>
                  <a:pt x="1528" y="57151"/>
                </a:lnTo>
                <a:lnTo>
                  <a:pt x="679" y="61913"/>
                </a:lnTo>
                <a:lnTo>
                  <a:pt x="302" y="66675"/>
                </a:lnTo>
                <a:lnTo>
                  <a:pt x="134" y="71437"/>
                </a:lnTo>
                <a:lnTo>
                  <a:pt x="8" y="84313"/>
                </a:lnTo>
                <a:lnTo>
                  <a:pt x="0" y="99916"/>
                </a:lnTo>
                <a:lnTo>
                  <a:pt x="3793" y="99984"/>
                </a:lnTo>
                <a:lnTo>
                  <a:pt x="9943" y="100004"/>
                </a:lnTo>
                <a:lnTo>
                  <a:pt x="12185" y="99213"/>
                </a:lnTo>
                <a:lnTo>
                  <a:pt x="14474" y="97892"/>
                </a:lnTo>
                <a:lnTo>
                  <a:pt x="16793" y="96217"/>
                </a:lnTo>
                <a:lnTo>
                  <a:pt x="19927" y="95101"/>
                </a:lnTo>
                <a:lnTo>
                  <a:pt x="23603" y="94357"/>
                </a:lnTo>
                <a:lnTo>
                  <a:pt x="27642" y="93861"/>
                </a:lnTo>
                <a:lnTo>
                  <a:pt x="31922" y="93530"/>
                </a:lnTo>
                <a:lnTo>
                  <a:pt x="36362" y="93309"/>
                </a:lnTo>
                <a:lnTo>
                  <a:pt x="40910" y="93162"/>
                </a:lnTo>
                <a:lnTo>
                  <a:pt x="45530" y="92270"/>
                </a:lnTo>
                <a:lnTo>
                  <a:pt x="50197" y="90882"/>
                </a:lnTo>
                <a:lnTo>
                  <a:pt x="54896" y="89163"/>
                </a:lnTo>
                <a:lnTo>
                  <a:pt x="58823" y="88017"/>
                </a:lnTo>
                <a:lnTo>
                  <a:pt x="62234" y="87253"/>
                </a:lnTo>
                <a:lnTo>
                  <a:pt x="65302" y="86743"/>
                </a:lnTo>
                <a:lnTo>
                  <a:pt x="68935" y="85610"/>
                </a:lnTo>
                <a:lnTo>
                  <a:pt x="72944" y="84061"/>
                </a:lnTo>
                <a:lnTo>
                  <a:pt x="77204" y="82234"/>
                </a:lnTo>
                <a:lnTo>
                  <a:pt x="81632" y="81016"/>
                </a:lnTo>
                <a:lnTo>
                  <a:pt x="86172" y="80204"/>
                </a:lnTo>
                <a:lnTo>
                  <a:pt x="90785" y="79663"/>
                </a:lnTo>
                <a:lnTo>
                  <a:pt x="94655" y="79302"/>
                </a:lnTo>
                <a:lnTo>
                  <a:pt x="98028" y="79062"/>
                </a:lnTo>
                <a:lnTo>
                  <a:pt x="101071" y="78901"/>
                </a:lnTo>
                <a:lnTo>
                  <a:pt x="103100" y="79588"/>
                </a:lnTo>
                <a:lnTo>
                  <a:pt x="104452" y="80840"/>
                </a:lnTo>
                <a:lnTo>
                  <a:pt x="105353" y="82468"/>
                </a:lnTo>
                <a:lnTo>
                  <a:pt x="106748" y="83554"/>
                </a:lnTo>
                <a:lnTo>
                  <a:pt x="108472" y="84277"/>
                </a:lnTo>
                <a:lnTo>
                  <a:pt x="110415" y="84760"/>
                </a:lnTo>
                <a:lnTo>
                  <a:pt x="112504" y="85875"/>
                </a:lnTo>
                <a:lnTo>
                  <a:pt x="114690" y="87412"/>
                </a:lnTo>
                <a:lnTo>
                  <a:pt x="116941" y="89231"/>
                </a:lnTo>
                <a:lnTo>
                  <a:pt x="119236" y="91237"/>
                </a:lnTo>
                <a:lnTo>
                  <a:pt x="121559" y="93368"/>
                </a:lnTo>
                <a:lnTo>
                  <a:pt x="123902" y="95583"/>
                </a:lnTo>
                <a:lnTo>
                  <a:pt x="125464" y="97853"/>
                </a:lnTo>
                <a:lnTo>
                  <a:pt x="127199" y="102492"/>
                </a:lnTo>
                <a:lnTo>
                  <a:pt x="127971" y="107200"/>
                </a:lnTo>
                <a:lnTo>
                  <a:pt x="128176" y="109566"/>
                </a:lnTo>
                <a:lnTo>
                  <a:pt x="126726" y="112732"/>
                </a:lnTo>
                <a:lnTo>
                  <a:pt x="124172" y="116429"/>
                </a:lnTo>
                <a:lnTo>
                  <a:pt x="120881" y="120482"/>
                </a:lnTo>
                <a:lnTo>
                  <a:pt x="117894" y="123977"/>
                </a:lnTo>
                <a:lnTo>
                  <a:pt x="115108" y="127101"/>
                </a:lnTo>
                <a:lnTo>
                  <a:pt x="109897" y="132689"/>
                </a:lnTo>
                <a:lnTo>
                  <a:pt x="104935" y="137819"/>
                </a:lnTo>
                <a:lnTo>
                  <a:pt x="101707" y="140298"/>
                </a:lnTo>
                <a:lnTo>
                  <a:pt x="97967" y="142744"/>
                </a:lnTo>
                <a:lnTo>
                  <a:pt x="93886" y="145169"/>
                </a:lnTo>
                <a:lnTo>
                  <a:pt x="89579" y="147579"/>
                </a:lnTo>
                <a:lnTo>
                  <a:pt x="80559" y="152374"/>
                </a:lnTo>
                <a:lnTo>
                  <a:pt x="75931" y="153970"/>
                </a:lnTo>
                <a:lnTo>
                  <a:pt x="71258" y="155034"/>
                </a:lnTo>
                <a:lnTo>
                  <a:pt x="66555" y="155743"/>
                </a:lnTo>
                <a:lnTo>
                  <a:pt x="62627" y="156216"/>
                </a:lnTo>
                <a:lnTo>
                  <a:pt x="59214" y="156531"/>
                </a:lnTo>
                <a:lnTo>
                  <a:pt x="56145" y="156742"/>
                </a:lnTo>
                <a:lnTo>
                  <a:pt x="53305" y="157675"/>
                </a:lnTo>
                <a:lnTo>
                  <a:pt x="50618" y="159092"/>
                </a:lnTo>
                <a:lnTo>
                  <a:pt x="48033" y="160830"/>
                </a:lnTo>
                <a:lnTo>
                  <a:pt x="45516" y="161988"/>
                </a:lnTo>
                <a:lnTo>
                  <a:pt x="43044" y="162761"/>
                </a:lnTo>
                <a:lnTo>
                  <a:pt x="36148" y="164215"/>
                </a:lnTo>
                <a:lnTo>
                  <a:pt x="35909" y="162149"/>
                </a:lnTo>
                <a:lnTo>
                  <a:pt x="35719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4" name="SMARTPenAnnotation482"/>
          <p:cNvSpPr/>
          <p:nvPr/>
        </p:nvSpPr>
        <p:spPr>
          <a:xfrm>
            <a:off x="1486194" y="2121693"/>
            <a:ext cx="106739" cy="207170"/>
          </a:xfrm>
          <a:custGeom>
            <a:avLst/>
            <a:gdLst/>
            <a:ahLst/>
            <a:cxnLst/>
            <a:rect l="0" t="0" r="0" b="0"/>
            <a:pathLst>
              <a:path w="106739" h="207170">
                <a:moveTo>
                  <a:pt x="6849" y="0"/>
                </a:moveTo>
                <a:lnTo>
                  <a:pt x="0" y="0"/>
                </a:lnTo>
                <a:lnTo>
                  <a:pt x="3585" y="0"/>
                </a:lnTo>
                <a:lnTo>
                  <a:pt x="5467" y="794"/>
                </a:lnTo>
                <a:lnTo>
                  <a:pt x="7515" y="2117"/>
                </a:lnTo>
                <a:lnTo>
                  <a:pt x="9674" y="3793"/>
                </a:lnTo>
                <a:lnTo>
                  <a:pt x="11908" y="4910"/>
                </a:lnTo>
                <a:lnTo>
                  <a:pt x="14190" y="5655"/>
                </a:lnTo>
                <a:lnTo>
                  <a:pt x="16506" y="6151"/>
                </a:lnTo>
                <a:lnTo>
                  <a:pt x="18843" y="7276"/>
                </a:lnTo>
                <a:lnTo>
                  <a:pt x="21195" y="8819"/>
                </a:lnTo>
                <a:lnTo>
                  <a:pt x="23557" y="10642"/>
                </a:lnTo>
                <a:lnTo>
                  <a:pt x="26719" y="11857"/>
                </a:lnTo>
                <a:lnTo>
                  <a:pt x="30414" y="12668"/>
                </a:lnTo>
                <a:lnTo>
                  <a:pt x="34466" y="13208"/>
                </a:lnTo>
                <a:lnTo>
                  <a:pt x="37960" y="14361"/>
                </a:lnTo>
                <a:lnTo>
                  <a:pt x="41084" y="15924"/>
                </a:lnTo>
                <a:lnTo>
                  <a:pt x="43960" y="17760"/>
                </a:lnTo>
                <a:lnTo>
                  <a:pt x="47465" y="19778"/>
                </a:lnTo>
                <a:lnTo>
                  <a:pt x="55592" y="24136"/>
                </a:lnTo>
                <a:lnTo>
                  <a:pt x="59188" y="26409"/>
                </a:lnTo>
                <a:lnTo>
                  <a:pt x="62379" y="28719"/>
                </a:lnTo>
                <a:lnTo>
                  <a:pt x="65301" y="31052"/>
                </a:lnTo>
                <a:lnTo>
                  <a:pt x="68042" y="34195"/>
                </a:lnTo>
                <a:lnTo>
                  <a:pt x="70663" y="37878"/>
                </a:lnTo>
                <a:lnTo>
                  <a:pt x="73204" y="41921"/>
                </a:lnTo>
                <a:lnTo>
                  <a:pt x="75692" y="45410"/>
                </a:lnTo>
                <a:lnTo>
                  <a:pt x="78145" y="48530"/>
                </a:lnTo>
                <a:lnTo>
                  <a:pt x="80573" y="51403"/>
                </a:lnTo>
                <a:lnTo>
                  <a:pt x="82986" y="54907"/>
                </a:lnTo>
                <a:lnTo>
                  <a:pt x="85388" y="58829"/>
                </a:lnTo>
                <a:lnTo>
                  <a:pt x="87784" y="63032"/>
                </a:lnTo>
                <a:lnTo>
                  <a:pt x="90174" y="66628"/>
                </a:lnTo>
                <a:lnTo>
                  <a:pt x="92562" y="69819"/>
                </a:lnTo>
                <a:lnTo>
                  <a:pt x="94947" y="72740"/>
                </a:lnTo>
                <a:lnTo>
                  <a:pt x="97331" y="76274"/>
                </a:lnTo>
                <a:lnTo>
                  <a:pt x="99714" y="80219"/>
                </a:lnTo>
                <a:lnTo>
                  <a:pt x="102097" y="84435"/>
                </a:lnTo>
                <a:lnTo>
                  <a:pt x="103685" y="88834"/>
                </a:lnTo>
                <a:lnTo>
                  <a:pt x="104744" y="93354"/>
                </a:lnTo>
                <a:lnTo>
                  <a:pt x="105450" y="97955"/>
                </a:lnTo>
                <a:lnTo>
                  <a:pt x="105921" y="102610"/>
                </a:lnTo>
                <a:lnTo>
                  <a:pt x="106234" y="107300"/>
                </a:lnTo>
                <a:lnTo>
                  <a:pt x="106583" y="115952"/>
                </a:lnTo>
                <a:lnTo>
                  <a:pt x="106738" y="122442"/>
                </a:lnTo>
                <a:lnTo>
                  <a:pt x="105985" y="126078"/>
                </a:lnTo>
                <a:lnTo>
                  <a:pt x="104690" y="130090"/>
                </a:lnTo>
                <a:lnTo>
                  <a:pt x="103033" y="134352"/>
                </a:lnTo>
                <a:lnTo>
                  <a:pt x="101134" y="137987"/>
                </a:lnTo>
                <a:lnTo>
                  <a:pt x="99075" y="141204"/>
                </a:lnTo>
                <a:lnTo>
                  <a:pt x="96908" y="144142"/>
                </a:lnTo>
                <a:lnTo>
                  <a:pt x="94670" y="147689"/>
                </a:lnTo>
                <a:lnTo>
                  <a:pt x="92384" y="151640"/>
                </a:lnTo>
                <a:lnTo>
                  <a:pt x="87727" y="160264"/>
                </a:lnTo>
                <a:lnTo>
                  <a:pt x="83012" y="169389"/>
                </a:lnTo>
                <a:lnTo>
                  <a:pt x="79849" y="173251"/>
                </a:lnTo>
                <a:lnTo>
                  <a:pt x="76153" y="176620"/>
                </a:lnTo>
                <a:lnTo>
                  <a:pt x="72102" y="179659"/>
                </a:lnTo>
                <a:lnTo>
                  <a:pt x="68607" y="182479"/>
                </a:lnTo>
                <a:lnTo>
                  <a:pt x="65484" y="185153"/>
                </a:lnTo>
                <a:lnTo>
                  <a:pt x="62608" y="187729"/>
                </a:lnTo>
                <a:lnTo>
                  <a:pt x="59103" y="190240"/>
                </a:lnTo>
                <a:lnTo>
                  <a:pt x="55179" y="192708"/>
                </a:lnTo>
                <a:lnTo>
                  <a:pt x="50975" y="195147"/>
                </a:lnTo>
                <a:lnTo>
                  <a:pt x="48173" y="197567"/>
                </a:lnTo>
                <a:lnTo>
                  <a:pt x="46305" y="199974"/>
                </a:lnTo>
                <a:lnTo>
                  <a:pt x="45059" y="202372"/>
                </a:lnTo>
                <a:lnTo>
                  <a:pt x="43435" y="203971"/>
                </a:lnTo>
                <a:lnTo>
                  <a:pt x="41558" y="205037"/>
                </a:lnTo>
                <a:lnTo>
                  <a:pt x="36636" y="206748"/>
                </a:lnTo>
                <a:lnTo>
                  <a:pt x="33846" y="206982"/>
                </a:lnTo>
                <a:lnTo>
                  <a:pt x="29380" y="207132"/>
                </a:lnTo>
                <a:lnTo>
                  <a:pt x="13993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5" name="SMARTPenAnnotation483"/>
          <p:cNvSpPr/>
          <p:nvPr/>
        </p:nvSpPr>
        <p:spPr>
          <a:xfrm>
            <a:off x="1621631" y="2078919"/>
            <a:ext cx="128588" cy="85638"/>
          </a:xfrm>
          <a:custGeom>
            <a:avLst/>
            <a:gdLst/>
            <a:ahLst/>
            <a:cxnLst/>
            <a:rect l="0" t="0" r="0" b="0"/>
            <a:pathLst>
              <a:path w="128588" h="85638">
                <a:moveTo>
                  <a:pt x="0" y="28487"/>
                </a:moveTo>
                <a:lnTo>
                  <a:pt x="0" y="8138"/>
                </a:lnTo>
                <a:lnTo>
                  <a:pt x="794" y="7777"/>
                </a:lnTo>
                <a:lnTo>
                  <a:pt x="3792" y="7376"/>
                </a:lnTo>
                <a:lnTo>
                  <a:pt x="7771" y="7198"/>
                </a:lnTo>
                <a:lnTo>
                  <a:pt x="9943" y="7150"/>
                </a:lnTo>
                <a:lnTo>
                  <a:pt x="12185" y="6325"/>
                </a:lnTo>
                <a:lnTo>
                  <a:pt x="14473" y="4981"/>
                </a:lnTo>
                <a:lnTo>
                  <a:pt x="16792" y="3291"/>
                </a:lnTo>
                <a:lnTo>
                  <a:pt x="19132" y="2165"/>
                </a:lnTo>
                <a:lnTo>
                  <a:pt x="21486" y="1414"/>
                </a:lnTo>
                <a:lnTo>
                  <a:pt x="23849" y="913"/>
                </a:lnTo>
                <a:lnTo>
                  <a:pt x="26218" y="579"/>
                </a:lnTo>
                <a:lnTo>
                  <a:pt x="28591" y="357"/>
                </a:lnTo>
                <a:lnTo>
                  <a:pt x="30967" y="208"/>
                </a:lnTo>
                <a:lnTo>
                  <a:pt x="35723" y="44"/>
                </a:lnTo>
                <a:lnTo>
                  <a:pt x="38103" y="0"/>
                </a:lnTo>
                <a:lnTo>
                  <a:pt x="40483" y="764"/>
                </a:lnTo>
                <a:lnTo>
                  <a:pt x="42864" y="2068"/>
                </a:lnTo>
                <a:lnTo>
                  <a:pt x="45244" y="3730"/>
                </a:lnTo>
                <a:lnTo>
                  <a:pt x="47625" y="4839"/>
                </a:lnTo>
                <a:lnTo>
                  <a:pt x="50006" y="5578"/>
                </a:lnTo>
                <a:lnTo>
                  <a:pt x="52388" y="6070"/>
                </a:lnTo>
                <a:lnTo>
                  <a:pt x="53975" y="7192"/>
                </a:lnTo>
                <a:lnTo>
                  <a:pt x="55033" y="8734"/>
                </a:lnTo>
                <a:lnTo>
                  <a:pt x="56732" y="13120"/>
                </a:lnTo>
                <a:lnTo>
                  <a:pt x="56871" y="14273"/>
                </a:lnTo>
                <a:lnTo>
                  <a:pt x="56964" y="15836"/>
                </a:lnTo>
                <a:lnTo>
                  <a:pt x="57067" y="19689"/>
                </a:lnTo>
                <a:lnTo>
                  <a:pt x="57113" y="24048"/>
                </a:lnTo>
                <a:lnTo>
                  <a:pt x="55538" y="27115"/>
                </a:lnTo>
                <a:lnTo>
                  <a:pt x="52900" y="30747"/>
                </a:lnTo>
                <a:lnTo>
                  <a:pt x="49554" y="34756"/>
                </a:lnTo>
                <a:lnTo>
                  <a:pt x="47324" y="38223"/>
                </a:lnTo>
                <a:lnTo>
                  <a:pt x="45836" y="41327"/>
                </a:lnTo>
                <a:lnTo>
                  <a:pt x="44845" y="44191"/>
                </a:lnTo>
                <a:lnTo>
                  <a:pt x="43390" y="46894"/>
                </a:lnTo>
                <a:lnTo>
                  <a:pt x="41627" y="49489"/>
                </a:lnTo>
                <a:lnTo>
                  <a:pt x="39657" y="52014"/>
                </a:lnTo>
                <a:lnTo>
                  <a:pt x="37551" y="53696"/>
                </a:lnTo>
                <a:lnTo>
                  <a:pt x="35352" y="54818"/>
                </a:lnTo>
                <a:lnTo>
                  <a:pt x="33093" y="55566"/>
                </a:lnTo>
                <a:lnTo>
                  <a:pt x="31587" y="56858"/>
                </a:lnTo>
                <a:lnTo>
                  <a:pt x="30583" y="58514"/>
                </a:lnTo>
                <a:lnTo>
                  <a:pt x="29914" y="60411"/>
                </a:lnTo>
                <a:lnTo>
                  <a:pt x="29467" y="62470"/>
                </a:lnTo>
                <a:lnTo>
                  <a:pt x="29170" y="64636"/>
                </a:lnTo>
                <a:lnTo>
                  <a:pt x="28972" y="66874"/>
                </a:lnTo>
                <a:lnTo>
                  <a:pt x="28046" y="68366"/>
                </a:lnTo>
                <a:lnTo>
                  <a:pt x="26635" y="69360"/>
                </a:lnTo>
                <a:lnTo>
                  <a:pt x="24900" y="70023"/>
                </a:lnTo>
                <a:lnTo>
                  <a:pt x="24537" y="71259"/>
                </a:lnTo>
                <a:lnTo>
                  <a:pt x="25089" y="72877"/>
                </a:lnTo>
                <a:lnTo>
                  <a:pt x="27886" y="77384"/>
                </a:lnTo>
                <a:lnTo>
                  <a:pt x="28909" y="78547"/>
                </a:lnTo>
                <a:lnTo>
                  <a:pt x="32163" y="81957"/>
                </a:lnTo>
                <a:lnTo>
                  <a:pt x="34142" y="83183"/>
                </a:lnTo>
                <a:lnTo>
                  <a:pt x="36255" y="84001"/>
                </a:lnTo>
                <a:lnTo>
                  <a:pt x="38457" y="84547"/>
                </a:lnTo>
                <a:lnTo>
                  <a:pt x="40720" y="84910"/>
                </a:lnTo>
                <a:lnTo>
                  <a:pt x="43021" y="85152"/>
                </a:lnTo>
                <a:lnTo>
                  <a:pt x="45350" y="85314"/>
                </a:lnTo>
                <a:lnTo>
                  <a:pt x="48489" y="85421"/>
                </a:lnTo>
                <a:lnTo>
                  <a:pt x="61287" y="85573"/>
                </a:lnTo>
                <a:lnTo>
                  <a:pt x="128587" y="856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6" name="SMARTPenAnnotation484"/>
          <p:cNvSpPr/>
          <p:nvPr/>
        </p:nvSpPr>
        <p:spPr>
          <a:xfrm>
            <a:off x="1843087" y="2221706"/>
            <a:ext cx="128589" cy="7145"/>
          </a:xfrm>
          <a:custGeom>
            <a:avLst/>
            <a:gdLst/>
            <a:ahLst/>
            <a:cxnLst/>
            <a:rect l="0" t="0" r="0" b="0"/>
            <a:pathLst>
              <a:path w="128589" h="7145">
                <a:moveTo>
                  <a:pt x="0" y="7144"/>
                </a:moveTo>
                <a:lnTo>
                  <a:pt x="34061" y="7144"/>
                </a:lnTo>
                <a:lnTo>
                  <a:pt x="38582" y="6350"/>
                </a:lnTo>
                <a:lnTo>
                  <a:pt x="43184" y="5027"/>
                </a:lnTo>
                <a:lnTo>
                  <a:pt x="47840" y="3351"/>
                </a:lnTo>
                <a:lnTo>
                  <a:pt x="53324" y="2234"/>
                </a:lnTo>
                <a:lnTo>
                  <a:pt x="59362" y="1489"/>
                </a:lnTo>
                <a:lnTo>
                  <a:pt x="70833" y="662"/>
                </a:lnTo>
                <a:lnTo>
                  <a:pt x="78577" y="294"/>
                </a:lnTo>
                <a:lnTo>
                  <a:pt x="86782" y="13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7" name="SMARTPenAnnotation485"/>
          <p:cNvSpPr/>
          <p:nvPr/>
        </p:nvSpPr>
        <p:spPr>
          <a:xfrm>
            <a:off x="1857375" y="2171700"/>
            <a:ext cx="35719" cy="121444"/>
          </a:xfrm>
          <a:custGeom>
            <a:avLst/>
            <a:gdLst/>
            <a:ahLst/>
            <a:cxnLst/>
            <a:rect l="0" t="0" r="0" b="0"/>
            <a:pathLst>
              <a:path w="35719" h="121444">
                <a:moveTo>
                  <a:pt x="0" y="0"/>
                </a:moveTo>
                <a:lnTo>
                  <a:pt x="13000" y="0"/>
                </a:lnTo>
                <a:lnTo>
                  <a:pt x="13429" y="793"/>
                </a:lnTo>
                <a:lnTo>
                  <a:pt x="13906" y="3792"/>
                </a:lnTo>
                <a:lnTo>
                  <a:pt x="14033" y="5703"/>
                </a:lnTo>
                <a:lnTo>
                  <a:pt x="14118" y="7771"/>
                </a:lnTo>
                <a:lnTo>
                  <a:pt x="14212" y="12184"/>
                </a:lnTo>
                <a:lnTo>
                  <a:pt x="14277" y="27641"/>
                </a:lnTo>
                <a:lnTo>
                  <a:pt x="15074" y="31127"/>
                </a:lnTo>
                <a:lnTo>
                  <a:pt x="16399" y="34245"/>
                </a:lnTo>
                <a:lnTo>
                  <a:pt x="18076" y="37117"/>
                </a:lnTo>
                <a:lnTo>
                  <a:pt x="19195" y="40620"/>
                </a:lnTo>
                <a:lnTo>
                  <a:pt x="19940" y="44542"/>
                </a:lnTo>
                <a:lnTo>
                  <a:pt x="20437" y="48745"/>
                </a:lnTo>
                <a:lnTo>
                  <a:pt x="20768" y="52340"/>
                </a:lnTo>
                <a:lnTo>
                  <a:pt x="20989" y="55531"/>
                </a:lnTo>
                <a:lnTo>
                  <a:pt x="21136" y="58451"/>
                </a:lnTo>
                <a:lnTo>
                  <a:pt x="21300" y="65930"/>
                </a:lnTo>
                <a:lnTo>
                  <a:pt x="21405" y="79874"/>
                </a:lnTo>
                <a:lnTo>
                  <a:pt x="22207" y="82618"/>
                </a:lnTo>
                <a:lnTo>
                  <a:pt x="23536" y="85241"/>
                </a:lnTo>
                <a:lnTo>
                  <a:pt x="25215" y="87783"/>
                </a:lnTo>
                <a:lnTo>
                  <a:pt x="26335" y="90272"/>
                </a:lnTo>
                <a:lnTo>
                  <a:pt x="27082" y="92725"/>
                </a:lnTo>
                <a:lnTo>
                  <a:pt x="27579" y="95154"/>
                </a:lnTo>
                <a:lnTo>
                  <a:pt x="27911" y="97567"/>
                </a:lnTo>
                <a:lnTo>
                  <a:pt x="28132" y="99970"/>
                </a:lnTo>
                <a:lnTo>
                  <a:pt x="28280" y="102365"/>
                </a:lnTo>
                <a:lnTo>
                  <a:pt x="28444" y="107143"/>
                </a:lnTo>
                <a:lnTo>
                  <a:pt x="28549" y="116678"/>
                </a:lnTo>
                <a:lnTo>
                  <a:pt x="29351" y="118267"/>
                </a:lnTo>
                <a:lnTo>
                  <a:pt x="30680" y="119326"/>
                </a:lnTo>
                <a:lnTo>
                  <a:pt x="35718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8" name="SMARTPenAnnotation486"/>
          <p:cNvSpPr/>
          <p:nvPr/>
        </p:nvSpPr>
        <p:spPr>
          <a:xfrm>
            <a:off x="2007430" y="2100270"/>
            <a:ext cx="177115" cy="192874"/>
          </a:xfrm>
          <a:custGeom>
            <a:avLst/>
            <a:gdLst/>
            <a:ahLst/>
            <a:cxnLst/>
            <a:rect l="0" t="0" r="0" b="0"/>
            <a:pathLst>
              <a:path w="177115" h="192874">
                <a:moveTo>
                  <a:pt x="164270" y="14280"/>
                </a:moveTo>
                <a:lnTo>
                  <a:pt x="147477" y="14280"/>
                </a:lnTo>
                <a:lnTo>
                  <a:pt x="144343" y="13486"/>
                </a:lnTo>
                <a:lnTo>
                  <a:pt x="140667" y="12163"/>
                </a:lnTo>
                <a:lnTo>
                  <a:pt x="136628" y="10487"/>
                </a:lnTo>
                <a:lnTo>
                  <a:pt x="132348" y="9370"/>
                </a:lnTo>
                <a:lnTo>
                  <a:pt x="127907" y="8625"/>
                </a:lnTo>
                <a:lnTo>
                  <a:pt x="123359" y="8129"/>
                </a:lnTo>
                <a:lnTo>
                  <a:pt x="118740" y="7798"/>
                </a:lnTo>
                <a:lnTo>
                  <a:pt x="114073" y="7577"/>
                </a:lnTo>
                <a:lnTo>
                  <a:pt x="104654" y="7332"/>
                </a:lnTo>
                <a:lnTo>
                  <a:pt x="70427" y="7143"/>
                </a:lnTo>
                <a:lnTo>
                  <a:pt x="67577" y="6347"/>
                </a:lnTo>
                <a:lnTo>
                  <a:pt x="62293" y="3346"/>
                </a:lnTo>
                <a:lnTo>
                  <a:pt x="57299" y="1483"/>
                </a:lnTo>
                <a:lnTo>
                  <a:pt x="52433" y="655"/>
                </a:lnTo>
                <a:lnTo>
                  <a:pt x="47625" y="287"/>
                </a:lnTo>
                <a:lnTo>
                  <a:pt x="42313" y="9"/>
                </a:lnTo>
                <a:lnTo>
                  <a:pt x="39158" y="0"/>
                </a:lnTo>
                <a:lnTo>
                  <a:pt x="37999" y="791"/>
                </a:lnTo>
                <a:lnTo>
                  <a:pt x="37227" y="2112"/>
                </a:lnTo>
                <a:lnTo>
                  <a:pt x="36369" y="5697"/>
                </a:lnTo>
                <a:lnTo>
                  <a:pt x="35885" y="11384"/>
                </a:lnTo>
                <a:lnTo>
                  <a:pt x="35722" y="15824"/>
                </a:lnTo>
                <a:lnTo>
                  <a:pt x="35690" y="24110"/>
                </a:lnTo>
                <a:lnTo>
                  <a:pt x="34893" y="27183"/>
                </a:lnTo>
                <a:lnTo>
                  <a:pt x="33569" y="30819"/>
                </a:lnTo>
                <a:lnTo>
                  <a:pt x="31892" y="34831"/>
                </a:lnTo>
                <a:lnTo>
                  <a:pt x="30774" y="38299"/>
                </a:lnTo>
                <a:lnTo>
                  <a:pt x="29532" y="44270"/>
                </a:lnTo>
                <a:lnTo>
                  <a:pt x="28980" y="49569"/>
                </a:lnTo>
                <a:lnTo>
                  <a:pt x="28833" y="52093"/>
                </a:lnTo>
                <a:lnTo>
                  <a:pt x="27941" y="54570"/>
                </a:lnTo>
                <a:lnTo>
                  <a:pt x="24833" y="59438"/>
                </a:lnTo>
                <a:lnTo>
                  <a:pt x="22893" y="62642"/>
                </a:lnTo>
                <a:lnTo>
                  <a:pt x="20806" y="66365"/>
                </a:lnTo>
                <a:lnTo>
                  <a:pt x="18621" y="70434"/>
                </a:lnTo>
                <a:lnTo>
                  <a:pt x="16370" y="73941"/>
                </a:lnTo>
                <a:lnTo>
                  <a:pt x="11753" y="79954"/>
                </a:lnTo>
                <a:lnTo>
                  <a:pt x="7055" y="85272"/>
                </a:lnTo>
                <a:lnTo>
                  <a:pt x="1364" y="91362"/>
                </a:lnTo>
                <a:lnTo>
                  <a:pt x="897" y="92655"/>
                </a:lnTo>
                <a:lnTo>
                  <a:pt x="148" y="98318"/>
                </a:lnTo>
                <a:lnTo>
                  <a:pt x="0" y="99671"/>
                </a:lnTo>
                <a:lnTo>
                  <a:pt x="3767" y="103698"/>
                </a:lnTo>
                <a:lnTo>
                  <a:pt x="5674" y="104054"/>
                </a:lnTo>
                <a:lnTo>
                  <a:pt x="7739" y="103498"/>
                </a:lnTo>
                <a:lnTo>
                  <a:pt x="9910" y="102334"/>
                </a:lnTo>
                <a:lnTo>
                  <a:pt x="14438" y="101040"/>
                </a:lnTo>
                <a:lnTo>
                  <a:pt x="19096" y="100465"/>
                </a:lnTo>
                <a:lnTo>
                  <a:pt x="23813" y="100209"/>
                </a:lnTo>
                <a:lnTo>
                  <a:pt x="26975" y="99347"/>
                </a:lnTo>
                <a:lnTo>
                  <a:pt x="30671" y="97979"/>
                </a:lnTo>
                <a:lnTo>
                  <a:pt x="34723" y="96273"/>
                </a:lnTo>
                <a:lnTo>
                  <a:pt x="39011" y="94342"/>
                </a:lnTo>
                <a:lnTo>
                  <a:pt x="48010" y="90079"/>
                </a:lnTo>
                <a:lnTo>
                  <a:pt x="53425" y="88625"/>
                </a:lnTo>
                <a:lnTo>
                  <a:pt x="59417" y="87656"/>
                </a:lnTo>
                <a:lnTo>
                  <a:pt x="65793" y="87010"/>
                </a:lnTo>
                <a:lnTo>
                  <a:pt x="72425" y="85785"/>
                </a:lnTo>
                <a:lnTo>
                  <a:pt x="79227" y="84175"/>
                </a:lnTo>
                <a:lnTo>
                  <a:pt x="86143" y="82308"/>
                </a:lnTo>
                <a:lnTo>
                  <a:pt x="92342" y="81063"/>
                </a:lnTo>
                <a:lnTo>
                  <a:pt x="98061" y="80233"/>
                </a:lnTo>
                <a:lnTo>
                  <a:pt x="103462" y="79680"/>
                </a:lnTo>
                <a:lnTo>
                  <a:pt x="109444" y="79311"/>
                </a:lnTo>
                <a:lnTo>
                  <a:pt x="122440" y="78901"/>
                </a:lnTo>
                <a:lnTo>
                  <a:pt x="135560" y="78671"/>
                </a:lnTo>
                <a:lnTo>
                  <a:pt x="139573" y="79432"/>
                </a:lnTo>
                <a:lnTo>
                  <a:pt x="143837" y="80733"/>
                </a:lnTo>
                <a:lnTo>
                  <a:pt x="148266" y="82395"/>
                </a:lnTo>
                <a:lnTo>
                  <a:pt x="152013" y="83502"/>
                </a:lnTo>
                <a:lnTo>
                  <a:pt x="155305" y="84240"/>
                </a:lnTo>
                <a:lnTo>
                  <a:pt x="158293" y="84733"/>
                </a:lnTo>
                <a:lnTo>
                  <a:pt x="163730" y="87396"/>
                </a:lnTo>
                <a:lnTo>
                  <a:pt x="168792" y="91226"/>
                </a:lnTo>
                <a:lnTo>
                  <a:pt x="173688" y="95574"/>
                </a:lnTo>
                <a:lnTo>
                  <a:pt x="175311" y="97845"/>
                </a:lnTo>
                <a:lnTo>
                  <a:pt x="177114" y="102484"/>
                </a:lnTo>
                <a:lnTo>
                  <a:pt x="176802" y="105626"/>
                </a:lnTo>
                <a:lnTo>
                  <a:pt x="175799" y="109309"/>
                </a:lnTo>
                <a:lnTo>
                  <a:pt x="174337" y="113351"/>
                </a:lnTo>
                <a:lnTo>
                  <a:pt x="173363" y="116840"/>
                </a:lnTo>
                <a:lnTo>
                  <a:pt x="172280" y="122833"/>
                </a:lnTo>
                <a:lnTo>
                  <a:pt x="171197" y="125542"/>
                </a:lnTo>
                <a:lnTo>
                  <a:pt x="167878" y="130669"/>
                </a:lnTo>
                <a:lnTo>
                  <a:pt x="165087" y="133941"/>
                </a:lnTo>
                <a:lnTo>
                  <a:pt x="161640" y="137710"/>
                </a:lnTo>
                <a:lnTo>
                  <a:pt x="151320" y="148483"/>
                </a:lnTo>
                <a:lnTo>
                  <a:pt x="148492" y="151373"/>
                </a:lnTo>
                <a:lnTo>
                  <a:pt x="145020" y="154094"/>
                </a:lnTo>
                <a:lnTo>
                  <a:pt x="141118" y="156702"/>
                </a:lnTo>
                <a:lnTo>
                  <a:pt x="136929" y="159234"/>
                </a:lnTo>
                <a:lnTo>
                  <a:pt x="132549" y="161716"/>
                </a:lnTo>
                <a:lnTo>
                  <a:pt x="123448" y="166590"/>
                </a:lnTo>
                <a:lnTo>
                  <a:pt x="109400" y="173797"/>
                </a:lnTo>
                <a:lnTo>
                  <a:pt x="105465" y="176187"/>
                </a:lnTo>
                <a:lnTo>
                  <a:pt x="102048" y="178574"/>
                </a:lnTo>
                <a:lnTo>
                  <a:pt x="98976" y="180959"/>
                </a:lnTo>
                <a:lnTo>
                  <a:pt x="95340" y="182549"/>
                </a:lnTo>
                <a:lnTo>
                  <a:pt x="91329" y="183609"/>
                </a:lnTo>
                <a:lnTo>
                  <a:pt x="87068" y="184316"/>
                </a:lnTo>
                <a:lnTo>
                  <a:pt x="83433" y="185581"/>
                </a:lnTo>
                <a:lnTo>
                  <a:pt x="80216" y="187218"/>
                </a:lnTo>
                <a:lnTo>
                  <a:pt x="77278" y="189103"/>
                </a:lnTo>
                <a:lnTo>
                  <a:pt x="71896" y="191198"/>
                </a:lnTo>
                <a:lnTo>
                  <a:pt x="66859" y="192129"/>
                </a:lnTo>
                <a:lnTo>
                  <a:pt x="61974" y="192542"/>
                </a:lnTo>
                <a:lnTo>
                  <a:pt x="57157" y="192726"/>
                </a:lnTo>
                <a:lnTo>
                  <a:pt x="51389" y="192844"/>
                </a:lnTo>
                <a:lnTo>
                  <a:pt x="52717" y="192860"/>
                </a:lnTo>
                <a:lnTo>
                  <a:pt x="57113" y="19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19" name="SMARTPenAnnotation487"/>
          <p:cNvSpPr/>
          <p:nvPr/>
        </p:nvSpPr>
        <p:spPr>
          <a:xfrm>
            <a:off x="2293267" y="2078831"/>
            <a:ext cx="64171" cy="207170"/>
          </a:xfrm>
          <a:custGeom>
            <a:avLst/>
            <a:gdLst/>
            <a:ahLst/>
            <a:cxnLst/>
            <a:rect l="0" t="0" r="0" b="0"/>
            <a:pathLst>
              <a:path w="64171" h="207170">
                <a:moveTo>
                  <a:pt x="57026" y="0"/>
                </a:moveTo>
                <a:lnTo>
                  <a:pt x="53234" y="0"/>
                </a:lnTo>
                <a:lnTo>
                  <a:pt x="52117" y="794"/>
                </a:lnTo>
                <a:lnTo>
                  <a:pt x="51372" y="2116"/>
                </a:lnTo>
                <a:lnTo>
                  <a:pt x="50545" y="5703"/>
                </a:lnTo>
                <a:lnTo>
                  <a:pt x="50177" y="9943"/>
                </a:lnTo>
                <a:lnTo>
                  <a:pt x="49285" y="12979"/>
                </a:lnTo>
                <a:lnTo>
                  <a:pt x="47897" y="16590"/>
                </a:lnTo>
                <a:lnTo>
                  <a:pt x="46177" y="20585"/>
                </a:lnTo>
                <a:lnTo>
                  <a:pt x="45031" y="24042"/>
                </a:lnTo>
                <a:lnTo>
                  <a:pt x="43757" y="30000"/>
                </a:lnTo>
                <a:lnTo>
                  <a:pt x="42624" y="33493"/>
                </a:lnTo>
                <a:lnTo>
                  <a:pt x="41075" y="37410"/>
                </a:lnTo>
                <a:lnTo>
                  <a:pt x="39248" y="41609"/>
                </a:lnTo>
                <a:lnTo>
                  <a:pt x="35102" y="50507"/>
                </a:lnTo>
                <a:lnTo>
                  <a:pt x="4636" y="111921"/>
                </a:lnTo>
                <a:lnTo>
                  <a:pt x="3050" y="116683"/>
                </a:lnTo>
                <a:lnTo>
                  <a:pt x="1992" y="121445"/>
                </a:lnTo>
                <a:lnTo>
                  <a:pt x="1287" y="126207"/>
                </a:lnTo>
                <a:lnTo>
                  <a:pt x="817" y="130969"/>
                </a:lnTo>
                <a:lnTo>
                  <a:pt x="503" y="135731"/>
                </a:lnTo>
                <a:lnTo>
                  <a:pt x="294" y="140494"/>
                </a:lnTo>
                <a:lnTo>
                  <a:pt x="62" y="150019"/>
                </a:lnTo>
                <a:lnTo>
                  <a:pt x="0" y="154781"/>
                </a:lnTo>
                <a:lnTo>
                  <a:pt x="753" y="158750"/>
                </a:lnTo>
                <a:lnTo>
                  <a:pt x="2048" y="162189"/>
                </a:lnTo>
                <a:lnTo>
                  <a:pt x="3705" y="165276"/>
                </a:lnTo>
                <a:lnTo>
                  <a:pt x="5604" y="168128"/>
                </a:lnTo>
                <a:lnTo>
                  <a:pt x="7664" y="170823"/>
                </a:lnTo>
                <a:lnTo>
                  <a:pt x="9830" y="173413"/>
                </a:lnTo>
                <a:lnTo>
                  <a:pt x="12069" y="175934"/>
                </a:lnTo>
                <a:lnTo>
                  <a:pt x="16672" y="180851"/>
                </a:lnTo>
                <a:lnTo>
                  <a:pt x="23727" y="188082"/>
                </a:lnTo>
                <a:lnTo>
                  <a:pt x="26889" y="190475"/>
                </a:lnTo>
                <a:lnTo>
                  <a:pt x="30585" y="192865"/>
                </a:lnTo>
                <a:lnTo>
                  <a:pt x="34636" y="195251"/>
                </a:lnTo>
                <a:lnTo>
                  <a:pt x="38924" y="197636"/>
                </a:lnTo>
                <a:lnTo>
                  <a:pt x="47923" y="202403"/>
                </a:lnTo>
                <a:lnTo>
                  <a:pt x="51751" y="203991"/>
                </a:lnTo>
                <a:lnTo>
                  <a:pt x="55097" y="205051"/>
                </a:lnTo>
                <a:lnTo>
                  <a:pt x="6417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88"/>
          <p:cNvSpPr/>
          <p:nvPr/>
        </p:nvSpPr>
        <p:spPr>
          <a:xfrm>
            <a:off x="2414587" y="2200275"/>
            <a:ext cx="71439" cy="7144"/>
          </a:xfrm>
          <a:custGeom>
            <a:avLst/>
            <a:gdLst/>
            <a:ahLst/>
            <a:cxnLst/>
            <a:rect l="0" t="0" r="0" b="0"/>
            <a:pathLst>
              <a:path w="71439" h="7144">
                <a:moveTo>
                  <a:pt x="0" y="7143"/>
                </a:moveTo>
                <a:lnTo>
                  <a:pt x="45185" y="7143"/>
                </a:lnTo>
                <a:lnTo>
                  <a:pt x="46792" y="6350"/>
                </a:lnTo>
                <a:lnTo>
                  <a:pt x="47863" y="5027"/>
                </a:lnTo>
                <a:lnTo>
                  <a:pt x="48578" y="3351"/>
                </a:lnTo>
                <a:lnTo>
                  <a:pt x="50641" y="2234"/>
                </a:lnTo>
                <a:lnTo>
                  <a:pt x="53605" y="1489"/>
                </a:lnTo>
                <a:lnTo>
                  <a:pt x="57168" y="992"/>
                </a:lnTo>
                <a:lnTo>
                  <a:pt x="60337" y="662"/>
                </a:lnTo>
                <a:lnTo>
                  <a:pt x="63243" y="441"/>
                </a:lnTo>
                <a:lnTo>
                  <a:pt x="714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89"/>
          <p:cNvSpPr/>
          <p:nvPr/>
        </p:nvSpPr>
        <p:spPr>
          <a:xfrm>
            <a:off x="2531915" y="2087063"/>
            <a:ext cx="111244" cy="156075"/>
          </a:xfrm>
          <a:custGeom>
            <a:avLst/>
            <a:gdLst/>
            <a:ahLst/>
            <a:cxnLst/>
            <a:rect l="0" t="0" r="0" b="0"/>
            <a:pathLst>
              <a:path w="111244" h="156075">
                <a:moveTo>
                  <a:pt x="4116" y="27487"/>
                </a:moveTo>
                <a:lnTo>
                  <a:pt x="324" y="27487"/>
                </a:lnTo>
                <a:lnTo>
                  <a:pt x="0" y="26693"/>
                </a:lnTo>
                <a:lnTo>
                  <a:pt x="578" y="25370"/>
                </a:lnTo>
                <a:lnTo>
                  <a:pt x="3417" y="21336"/>
                </a:lnTo>
                <a:lnTo>
                  <a:pt x="5922" y="18667"/>
                </a:lnTo>
                <a:lnTo>
                  <a:pt x="7701" y="16845"/>
                </a:lnTo>
                <a:lnTo>
                  <a:pt x="10475" y="15629"/>
                </a:lnTo>
                <a:lnTo>
                  <a:pt x="13911" y="14819"/>
                </a:lnTo>
                <a:lnTo>
                  <a:pt x="17790" y="14279"/>
                </a:lnTo>
                <a:lnTo>
                  <a:pt x="21963" y="13125"/>
                </a:lnTo>
                <a:lnTo>
                  <a:pt x="26333" y="11562"/>
                </a:lnTo>
                <a:lnTo>
                  <a:pt x="30833" y="9727"/>
                </a:lnTo>
                <a:lnTo>
                  <a:pt x="35421" y="8503"/>
                </a:lnTo>
                <a:lnTo>
                  <a:pt x="40067" y="7687"/>
                </a:lnTo>
                <a:lnTo>
                  <a:pt x="44752" y="7143"/>
                </a:lnTo>
                <a:lnTo>
                  <a:pt x="49463" y="5987"/>
                </a:lnTo>
                <a:lnTo>
                  <a:pt x="54191" y="4422"/>
                </a:lnTo>
                <a:lnTo>
                  <a:pt x="58930" y="2585"/>
                </a:lnTo>
                <a:lnTo>
                  <a:pt x="62884" y="1361"/>
                </a:lnTo>
                <a:lnTo>
                  <a:pt x="66313" y="544"/>
                </a:lnTo>
                <a:lnTo>
                  <a:pt x="69393" y="0"/>
                </a:lnTo>
                <a:lnTo>
                  <a:pt x="73034" y="431"/>
                </a:lnTo>
                <a:lnTo>
                  <a:pt x="77049" y="1512"/>
                </a:lnTo>
                <a:lnTo>
                  <a:pt x="81313" y="3026"/>
                </a:lnTo>
                <a:lnTo>
                  <a:pt x="84949" y="4036"/>
                </a:lnTo>
                <a:lnTo>
                  <a:pt x="88167" y="4709"/>
                </a:lnTo>
                <a:lnTo>
                  <a:pt x="91106" y="5158"/>
                </a:lnTo>
                <a:lnTo>
                  <a:pt x="93859" y="5457"/>
                </a:lnTo>
                <a:lnTo>
                  <a:pt x="96489" y="5656"/>
                </a:lnTo>
                <a:lnTo>
                  <a:pt x="102619" y="5977"/>
                </a:lnTo>
                <a:lnTo>
                  <a:pt x="105574" y="8137"/>
                </a:lnTo>
                <a:lnTo>
                  <a:pt x="110146" y="12199"/>
                </a:lnTo>
                <a:lnTo>
                  <a:pt x="110522" y="13326"/>
                </a:lnTo>
                <a:lnTo>
                  <a:pt x="110939" y="16695"/>
                </a:lnTo>
                <a:lnTo>
                  <a:pt x="111124" y="20838"/>
                </a:lnTo>
                <a:lnTo>
                  <a:pt x="111206" y="26119"/>
                </a:lnTo>
                <a:lnTo>
                  <a:pt x="111243" y="33758"/>
                </a:lnTo>
                <a:lnTo>
                  <a:pt x="110459" y="37224"/>
                </a:lnTo>
                <a:lnTo>
                  <a:pt x="109142" y="40328"/>
                </a:lnTo>
                <a:lnTo>
                  <a:pt x="107471" y="43191"/>
                </a:lnTo>
                <a:lnTo>
                  <a:pt x="105563" y="45894"/>
                </a:lnTo>
                <a:lnTo>
                  <a:pt x="103497" y="48489"/>
                </a:lnTo>
                <a:lnTo>
                  <a:pt x="101326" y="51014"/>
                </a:lnTo>
                <a:lnTo>
                  <a:pt x="99085" y="53490"/>
                </a:lnTo>
                <a:lnTo>
                  <a:pt x="94479" y="58358"/>
                </a:lnTo>
                <a:lnTo>
                  <a:pt x="92139" y="61562"/>
                </a:lnTo>
                <a:lnTo>
                  <a:pt x="89785" y="65284"/>
                </a:lnTo>
                <a:lnTo>
                  <a:pt x="87423" y="69354"/>
                </a:lnTo>
                <a:lnTo>
                  <a:pt x="84260" y="72860"/>
                </a:lnTo>
                <a:lnTo>
                  <a:pt x="80564" y="75992"/>
                </a:lnTo>
                <a:lnTo>
                  <a:pt x="76512" y="78874"/>
                </a:lnTo>
                <a:lnTo>
                  <a:pt x="73018" y="81588"/>
                </a:lnTo>
                <a:lnTo>
                  <a:pt x="69894" y="84192"/>
                </a:lnTo>
                <a:lnTo>
                  <a:pt x="67018" y="86721"/>
                </a:lnTo>
                <a:lnTo>
                  <a:pt x="64307" y="89995"/>
                </a:lnTo>
                <a:lnTo>
                  <a:pt x="61706" y="93765"/>
                </a:lnTo>
                <a:lnTo>
                  <a:pt x="59178" y="97866"/>
                </a:lnTo>
                <a:lnTo>
                  <a:pt x="57492" y="101394"/>
                </a:lnTo>
                <a:lnTo>
                  <a:pt x="56369" y="104539"/>
                </a:lnTo>
                <a:lnTo>
                  <a:pt x="55620" y="107430"/>
                </a:lnTo>
                <a:lnTo>
                  <a:pt x="53533" y="110151"/>
                </a:lnTo>
                <a:lnTo>
                  <a:pt x="50554" y="112759"/>
                </a:lnTo>
                <a:lnTo>
                  <a:pt x="46981" y="115291"/>
                </a:lnTo>
                <a:lnTo>
                  <a:pt x="44599" y="117773"/>
                </a:lnTo>
                <a:lnTo>
                  <a:pt x="43011" y="120221"/>
                </a:lnTo>
                <a:lnTo>
                  <a:pt x="40452" y="125058"/>
                </a:lnTo>
                <a:lnTo>
                  <a:pt x="38659" y="127459"/>
                </a:lnTo>
                <a:lnTo>
                  <a:pt x="36670" y="129854"/>
                </a:lnTo>
                <a:lnTo>
                  <a:pt x="34550" y="132244"/>
                </a:lnTo>
                <a:lnTo>
                  <a:pt x="30078" y="137016"/>
                </a:lnTo>
                <a:lnTo>
                  <a:pt x="27774" y="138606"/>
                </a:lnTo>
                <a:lnTo>
                  <a:pt x="25444" y="139666"/>
                </a:lnTo>
                <a:lnTo>
                  <a:pt x="23097" y="140373"/>
                </a:lnTo>
                <a:lnTo>
                  <a:pt x="21532" y="141638"/>
                </a:lnTo>
                <a:lnTo>
                  <a:pt x="20489" y="143275"/>
                </a:lnTo>
                <a:lnTo>
                  <a:pt x="19794" y="145160"/>
                </a:lnTo>
                <a:lnTo>
                  <a:pt x="18537" y="146417"/>
                </a:lnTo>
                <a:lnTo>
                  <a:pt x="16905" y="147255"/>
                </a:lnTo>
                <a:lnTo>
                  <a:pt x="15023" y="147813"/>
                </a:lnTo>
                <a:lnTo>
                  <a:pt x="13769" y="148979"/>
                </a:lnTo>
                <a:lnTo>
                  <a:pt x="12932" y="150550"/>
                </a:lnTo>
                <a:lnTo>
                  <a:pt x="12375" y="152392"/>
                </a:lnTo>
                <a:lnTo>
                  <a:pt x="12797" y="153619"/>
                </a:lnTo>
                <a:lnTo>
                  <a:pt x="13872" y="154437"/>
                </a:lnTo>
                <a:lnTo>
                  <a:pt x="17508" y="155751"/>
                </a:lnTo>
                <a:lnTo>
                  <a:pt x="19394" y="155859"/>
                </a:lnTo>
                <a:lnTo>
                  <a:pt x="25723" y="155978"/>
                </a:lnTo>
                <a:lnTo>
                  <a:pt x="104128" y="1560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90"/>
          <p:cNvSpPr/>
          <p:nvPr/>
        </p:nvSpPr>
        <p:spPr>
          <a:xfrm>
            <a:off x="2728912" y="2214562"/>
            <a:ext cx="28576" cy="7145"/>
          </a:xfrm>
          <a:custGeom>
            <a:avLst/>
            <a:gdLst/>
            <a:ahLst/>
            <a:cxnLst/>
            <a:rect l="0" t="0" r="0" b="0"/>
            <a:pathLst>
              <a:path w="28576" h="7145">
                <a:moveTo>
                  <a:pt x="0" y="7144"/>
                </a:moveTo>
                <a:lnTo>
                  <a:pt x="6151" y="993"/>
                </a:lnTo>
                <a:lnTo>
                  <a:pt x="7276" y="662"/>
                </a:lnTo>
                <a:lnTo>
                  <a:pt x="8819" y="441"/>
                </a:lnTo>
                <a:lnTo>
                  <a:pt x="10642" y="294"/>
                </a:lnTo>
                <a:lnTo>
                  <a:pt x="12651" y="196"/>
                </a:lnTo>
                <a:lnTo>
                  <a:pt x="21416" y="0"/>
                </a:lnTo>
                <a:lnTo>
                  <a:pt x="285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91"/>
          <p:cNvSpPr/>
          <p:nvPr/>
        </p:nvSpPr>
        <p:spPr>
          <a:xfrm>
            <a:off x="2786090" y="2050256"/>
            <a:ext cx="163858" cy="164217"/>
          </a:xfrm>
          <a:custGeom>
            <a:avLst/>
            <a:gdLst/>
            <a:ahLst/>
            <a:cxnLst/>
            <a:rect l="0" t="0" r="0" b="0"/>
            <a:pathLst>
              <a:path w="163858" h="164217">
                <a:moveTo>
                  <a:pt x="121416" y="7144"/>
                </a:moveTo>
                <a:lnTo>
                  <a:pt x="121416" y="294"/>
                </a:lnTo>
                <a:lnTo>
                  <a:pt x="117624" y="87"/>
                </a:lnTo>
                <a:lnTo>
                  <a:pt x="104826" y="11"/>
                </a:lnTo>
                <a:lnTo>
                  <a:pt x="48996" y="0"/>
                </a:lnTo>
                <a:lnTo>
                  <a:pt x="46149" y="794"/>
                </a:lnTo>
                <a:lnTo>
                  <a:pt x="43457" y="2116"/>
                </a:lnTo>
                <a:lnTo>
                  <a:pt x="40868" y="3792"/>
                </a:lnTo>
                <a:lnTo>
                  <a:pt x="35875" y="5654"/>
                </a:lnTo>
                <a:lnTo>
                  <a:pt x="33432" y="6151"/>
                </a:lnTo>
                <a:lnTo>
                  <a:pt x="31804" y="7275"/>
                </a:lnTo>
                <a:lnTo>
                  <a:pt x="30718" y="8819"/>
                </a:lnTo>
                <a:lnTo>
                  <a:pt x="29995" y="10642"/>
                </a:lnTo>
                <a:lnTo>
                  <a:pt x="28718" y="11857"/>
                </a:lnTo>
                <a:lnTo>
                  <a:pt x="27074" y="12667"/>
                </a:lnTo>
                <a:lnTo>
                  <a:pt x="22523" y="13967"/>
                </a:lnTo>
                <a:lnTo>
                  <a:pt x="22150" y="14868"/>
                </a:lnTo>
                <a:lnTo>
                  <a:pt x="21735" y="17985"/>
                </a:lnTo>
                <a:lnTo>
                  <a:pt x="20831" y="19927"/>
                </a:lnTo>
                <a:lnTo>
                  <a:pt x="17709" y="24202"/>
                </a:lnTo>
                <a:lnTo>
                  <a:pt x="15282" y="27279"/>
                </a:lnTo>
                <a:lnTo>
                  <a:pt x="14714" y="30116"/>
                </a:lnTo>
                <a:lnTo>
                  <a:pt x="14461" y="34022"/>
                </a:lnTo>
                <a:lnTo>
                  <a:pt x="14349" y="38404"/>
                </a:lnTo>
                <a:lnTo>
                  <a:pt x="15113" y="40684"/>
                </a:lnTo>
                <a:lnTo>
                  <a:pt x="18079" y="45334"/>
                </a:lnTo>
                <a:lnTo>
                  <a:pt x="18393" y="48479"/>
                </a:lnTo>
                <a:lnTo>
                  <a:pt x="17809" y="52163"/>
                </a:lnTo>
                <a:lnTo>
                  <a:pt x="16626" y="56206"/>
                </a:lnTo>
                <a:lnTo>
                  <a:pt x="15837" y="59696"/>
                </a:lnTo>
                <a:lnTo>
                  <a:pt x="15311" y="62816"/>
                </a:lnTo>
                <a:lnTo>
                  <a:pt x="14961" y="65690"/>
                </a:lnTo>
                <a:lnTo>
                  <a:pt x="14727" y="68399"/>
                </a:lnTo>
                <a:lnTo>
                  <a:pt x="14467" y="73527"/>
                </a:lnTo>
                <a:lnTo>
                  <a:pt x="13604" y="76005"/>
                </a:lnTo>
                <a:lnTo>
                  <a:pt x="10529" y="80876"/>
                </a:lnTo>
                <a:lnTo>
                  <a:pt x="8633" y="85686"/>
                </a:lnTo>
                <a:lnTo>
                  <a:pt x="8127" y="88080"/>
                </a:lnTo>
                <a:lnTo>
                  <a:pt x="6996" y="89676"/>
                </a:lnTo>
                <a:lnTo>
                  <a:pt x="5449" y="90741"/>
                </a:lnTo>
                <a:lnTo>
                  <a:pt x="3623" y="91450"/>
                </a:lnTo>
                <a:lnTo>
                  <a:pt x="2406" y="92717"/>
                </a:lnTo>
                <a:lnTo>
                  <a:pt x="1595" y="94355"/>
                </a:lnTo>
                <a:lnTo>
                  <a:pt x="67" y="99681"/>
                </a:lnTo>
                <a:lnTo>
                  <a:pt x="0" y="103706"/>
                </a:lnTo>
                <a:lnTo>
                  <a:pt x="785" y="104857"/>
                </a:lnTo>
                <a:lnTo>
                  <a:pt x="2101" y="105623"/>
                </a:lnTo>
                <a:lnTo>
                  <a:pt x="3773" y="106134"/>
                </a:lnTo>
                <a:lnTo>
                  <a:pt x="5681" y="105681"/>
                </a:lnTo>
                <a:lnTo>
                  <a:pt x="9918" y="103061"/>
                </a:lnTo>
                <a:lnTo>
                  <a:pt x="14447" y="101367"/>
                </a:lnTo>
                <a:lnTo>
                  <a:pt x="16766" y="100915"/>
                </a:lnTo>
                <a:lnTo>
                  <a:pt x="19899" y="100614"/>
                </a:lnTo>
                <a:lnTo>
                  <a:pt x="23575" y="100414"/>
                </a:lnTo>
                <a:lnTo>
                  <a:pt x="27614" y="100280"/>
                </a:lnTo>
                <a:lnTo>
                  <a:pt x="31100" y="99397"/>
                </a:lnTo>
                <a:lnTo>
                  <a:pt x="34218" y="98015"/>
                </a:lnTo>
                <a:lnTo>
                  <a:pt x="37090" y="96299"/>
                </a:lnTo>
                <a:lnTo>
                  <a:pt x="40592" y="95156"/>
                </a:lnTo>
                <a:lnTo>
                  <a:pt x="44515" y="94393"/>
                </a:lnTo>
                <a:lnTo>
                  <a:pt x="48717" y="93885"/>
                </a:lnTo>
                <a:lnTo>
                  <a:pt x="53106" y="92753"/>
                </a:lnTo>
                <a:lnTo>
                  <a:pt x="57620" y="91203"/>
                </a:lnTo>
                <a:lnTo>
                  <a:pt x="62216" y="89377"/>
                </a:lnTo>
                <a:lnTo>
                  <a:pt x="66075" y="88160"/>
                </a:lnTo>
                <a:lnTo>
                  <a:pt x="69440" y="87348"/>
                </a:lnTo>
                <a:lnTo>
                  <a:pt x="72478" y="86807"/>
                </a:lnTo>
                <a:lnTo>
                  <a:pt x="76884" y="85653"/>
                </a:lnTo>
                <a:lnTo>
                  <a:pt x="82203" y="84089"/>
                </a:lnTo>
                <a:lnTo>
                  <a:pt x="88130" y="82253"/>
                </a:lnTo>
                <a:lnTo>
                  <a:pt x="92875" y="81029"/>
                </a:lnTo>
                <a:lnTo>
                  <a:pt x="96833" y="80213"/>
                </a:lnTo>
                <a:lnTo>
                  <a:pt x="100265" y="79669"/>
                </a:lnTo>
                <a:lnTo>
                  <a:pt x="104140" y="79306"/>
                </a:lnTo>
                <a:lnTo>
                  <a:pt x="108311" y="79064"/>
                </a:lnTo>
                <a:lnTo>
                  <a:pt x="117179" y="78796"/>
                </a:lnTo>
                <a:lnTo>
                  <a:pt x="126412" y="78677"/>
                </a:lnTo>
                <a:lnTo>
                  <a:pt x="130303" y="79439"/>
                </a:lnTo>
                <a:lnTo>
                  <a:pt x="133691" y="80740"/>
                </a:lnTo>
                <a:lnTo>
                  <a:pt x="136743" y="82402"/>
                </a:lnTo>
                <a:lnTo>
                  <a:pt x="139571" y="83509"/>
                </a:lnTo>
                <a:lnTo>
                  <a:pt x="142251" y="84248"/>
                </a:lnTo>
                <a:lnTo>
                  <a:pt x="144831" y="84740"/>
                </a:lnTo>
                <a:lnTo>
                  <a:pt x="149814" y="87404"/>
                </a:lnTo>
                <a:lnTo>
                  <a:pt x="154675" y="91234"/>
                </a:lnTo>
                <a:lnTo>
                  <a:pt x="159481" y="95582"/>
                </a:lnTo>
                <a:lnTo>
                  <a:pt x="161080" y="97852"/>
                </a:lnTo>
                <a:lnTo>
                  <a:pt x="162857" y="102492"/>
                </a:lnTo>
                <a:lnTo>
                  <a:pt x="163647" y="107200"/>
                </a:lnTo>
                <a:lnTo>
                  <a:pt x="163857" y="109567"/>
                </a:lnTo>
                <a:lnTo>
                  <a:pt x="163204" y="111938"/>
                </a:lnTo>
                <a:lnTo>
                  <a:pt x="160361" y="116690"/>
                </a:lnTo>
                <a:lnTo>
                  <a:pt x="156452" y="121447"/>
                </a:lnTo>
                <a:lnTo>
                  <a:pt x="152069" y="126208"/>
                </a:lnTo>
                <a:lnTo>
                  <a:pt x="147475" y="130969"/>
                </a:lnTo>
                <a:lnTo>
                  <a:pt x="144345" y="133350"/>
                </a:lnTo>
                <a:lnTo>
                  <a:pt x="140670" y="135731"/>
                </a:lnTo>
                <a:lnTo>
                  <a:pt x="136633" y="138113"/>
                </a:lnTo>
                <a:lnTo>
                  <a:pt x="133148" y="140494"/>
                </a:lnTo>
                <a:lnTo>
                  <a:pt x="130031" y="142875"/>
                </a:lnTo>
                <a:lnTo>
                  <a:pt x="127159" y="145256"/>
                </a:lnTo>
                <a:lnTo>
                  <a:pt x="124451" y="146844"/>
                </a:lnTo>
                <a:lnTo>
                  <a:pt x="121852" y="147902"/>
                </a:lnTo>
                <a:lnTo>
                  <a:pt x="119325" y="148608"/>
                </a:lnTo>
                <a:lnTo>
                  <a:pt x="116053" y="149872"/>
                </a:lnTo>
                <a:lnTo>
                  <a:pt x="112285" y="151508"/>
                </a:lnTo>
                <a:lnTo>
                  <a:pt x="108185" y="153393"/>
                </a:lnTo>
                <a:lnTo>
                  <a:pt x="104657" y="154649"/>
                </a:lnTo>
                <a:lnTo>
                  <a:pt x="101512" y="155487"/>
                </a:lnTo>
                <a:lnTo>
                  <a:pt x="98622" y="156045"/>
                </a:lnTo>
                <a:lnTo>
                  <a:pt x="95107" y="156418"/>
                </a:lnTo>
                <a:lnTo>
                  <a:pt x="91177" y="156666"/>
                </a:lnTo>
                <a:lnTo>
                  <a:pt x="86969" y="156831"/>
                </a:lnTo>
                <a:lnTo>
                  <a:pt x="83370" y="157735"/>
                </a:lnTo>
                <a:lnTo>
                  <a:pt x="80177" y="159132"/>
                </a:lnTo>
                <a:lnTo>
                  <a:pt x="73141" y="163284"/>
                </a:lnTo>
                <a:lnTo>
                  <a:pt x="70977" y="163625"/>
                </a:lnTo>
                <a:lnTo>
                  <a:pt x="67946" y="163852"/>
                </a:lnTo>
                <a:lnTo>
                  <a:pt x="59260" y="164216"/>
                </a:lnTo>
                <a:lnTo>
                  <a:pt x="57754" y="163453"/>
                </a:lnTo>
                <a:lnTo>
                  <a:pt x="55956" y="162150"/>
                </a:lnTo>
                <a:lnTo>
                  <a:pt x="49978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92"/>
          <p:cNvSpPr/>
          <p:nvPr/>
        </p:nvSpPr>
        <p:spPr>
          <a:xfrm>
            <a:off x="2971800" y="2021681"/>
            <a:ext cx="145968" cy="192882"/>
          </a:xfrm>
          <a:custGeom>
            <a:avLst/>
            <a:gdLst/>
            <a:ahLst/>
            <a:cxnLst/>
            <a:rect l="0" t="0" r="0" b="0"/>
            <a:pathLst>
              <a:path w="145968" h="192882">
                <a:moveTo>
                  <a:pt x="0" y="0"/>
                </a:moveTo>
                <a:lnTo>
                  <a:pt x="20792" y="0"/>
                </a:lnTo>
                <a:lnTo>
                  <a:pt x="24973" y="794"/>
                </a:lnTo>
                <a:lnTo>
                  <a:pt x="29349" y="2116"/>
                </a:lnTo>
                <a:lnTo>
                  <a:pt x="33853" y="3792"/>
                </a:lnTo>
                <a:lnTo>
                  <a:pt x="38444" y="5703"/>
                </a:lnTo>
                <a:lnTo>
                  <a:pt x="43091" y="7771"/>
                </a:lnTo>
                <a:lnTo>
                  <a:pt x="47777" y="9943"/>
                </a:lnTo>
                <a:lnTo>
                  <a:pt x="52489" y="12979"/>
                </a:lnTo>
                <a:lnTo>
                  <a:pt x="57218" y="16590"/>
                </a:lnTo>
                <a:lnTo>
                  <a:pt x="61957" y="20585"/>
                </a:lnTo>
                <a:lnTo>
                  <a:pt x="66705" y="24042"/>
                </a:lnTo>
                <a:lnTo>
                  <a:pt x="71457" y="27141"/>
                </a:lnTo>
                <a:lnTo>
                  <a:pt x="76213" y="30000"/>
                </a:lnTo>
                <a:lnTo>
                  <a:pt x="80971" y="33493"/>
                </a:lnTo>
                <a:lnTo>
                  <a:pt x="85731" y="37410"/>
                </a:lnTo>
                <a:lnTo>
                  <a:pt x="90491" y="41609"/>
                </a:lnTo>
                <a:lnTo>
                  <a:pt x="100014" y="50507"/>
                </a:lnTo>
                <a:lnTo>
                  <a:pt x="104776" y="55103"/>
                </a:lnTo>
                <a:lnTo>
                  <a:pt x="109538" y="58960"/>
                </a:lnTo>
                <a:lnTo>
                  <a:pt x="114300" y="62325"/>
                </a:lnTo>
                <a:lnTo>
                  <a:pt x="119062" y="65363"/>
                </a:lnTo>
                <a:lnTo>
                  <a:pt x="123031" y="68975"/>
                </a:lnTo>
                <a:lnTo>
                  <a:pt x="126470" y="72971"/>
                </a:lnTo>
                <a:lnTo>
                  <a:pt x="129557" y="77222"/>
                </a:lnTo>
                <a:lnTo>
                  <a:pt x="132409" y="81644"/>
                </a:lnTo>
                <a:lnTo>
                  <a:pt x="135104" y="86179"/>
                </a:lnTo>
                <a:lnTo>
                  <a:pt x="137694" y="90790"/>
                </a:lnTo>
                <a:lnTo>
                  <a:pt x="142689" y="100147"/>
                </a:lnTo>
                <a:lnTo>
                  <a:pt x="145132" y="104864"/>
                </a:lnTo>
                <a:lnTo>
                  <a:pt x="145967" y="108803"/>
                </a:lnTo>
                <a:lnTo>
                  <a:pt x="145730" y="112223"/>
                </a:lnTo>
                <a:lnTo>
                  <a:pt x="144778" y="115297"/>
                </a:lnTo>
                <a:lnTo>
                  <a:pt x="144144" y="118933"/>
                </a:lnTo>
                <a:lnTo>
                  <a:pt x="143721" y="122945"/>
                </a:lnTo>
                <a:lnTo>
                  <a:pt x="143438" y="127207"/>
                </a:lnTo>
                <a:lnTo>
                  <a:pt x="142457" y="130842"/>
                </a:lnTo>
                <a:lnTo>
                  <a:pt x="141009" y="134059"/>
                </a:lnTo>
                <a:lnTo>
                  <a:pt x="139249" y="136998"/>
                </a:lnTo>
                <a:lnTo>
                  <a:pt x="136489" y="140544"/>
                </a:lnTo>
                <a:lnTo>
                  <a:pt x="133061" y="144496"/>
                </a:lnTo>
                <a:lnTo>
                  <a:pt x="125813" y="152326"/>
                </a:lnTo>
                <a:lnTo>
                  <a:pt x="119946" y="158453"/>
                </a:lnTo>
                <a:lnTo>
                  <a:pt x="116476" y="161198"/>
                </a:lnTo>
                <a:lnTo>
                  <a:pt x="112576" y="163821"/>
                </a:lnTo>
                <a:lnTo>
                  <a:pt x="108388" y="166364"/>
                </a:lnTo>
                <a:lnTo>
                  <a:pt x="104008" y="168853"/>
                </a:lnTo>
                <a:lnTo>
                  <a:pt x="94909" y="173735"/>
                </a:lnTo>
                <a:lnTo>
                  <a:pt x="90260" y="175355"/>
                </a:lnTo>
                <a:lnTo>
                  <a:pt x="85573" y="176434"/>
                </a:lnTo>
                <a:lnTo>
                  <a:pt x="80861" y="177154"/>
                </a:lnTo>
                <a:lnTo>
                  <a:pt x="76926" y="178428"/>
                </a:lnTo>
                <a:lnTo>
                  <a:pt x="73509" y="180071"/>
                </a:lnTo>
                <a:lnTo>
                  <a:pt x="70437" y="181959"/>
                </a:lnTo>
                <a:lnTo>
                  <a:pt x="67595" y="183219"/>
                </a:lnTo>
                <a:lnTo>
                  <a:pt x="64907" y="184058"/>
                </a:lnTo>
                <a:lnTo>
                  <a:pt x="62321" y="184618"/>
                </a:lnTo>
                <a:lnTo>
                  <a:pt x="59010" y="184991"/>
                </a:lnTo>
                <a:lnTo>
                  <a:pt x="55215" y="185240"/>
                </a:lnTo>
                <a:lnTo>
                  <a:pt x="51097" y="185406"/>
                </a:lnTo>
                <a:lnTo>
                  <a:pt x="48352" y="186310"/>
                </a:lnTo>
                <a:lnTo>
                  <a:pt x="46522" y="187707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93"/>
          <p:cNvSpPr/>
          <p:nvPr/>
        </p:nvSpPr>
        <p:spPr>
          <a:xfrm>
            <a:off x="3250406" y="2014537"/>
            <a:ext cx="35720" cy="135732"/>
          </a:xfrm>
          <a:custGeom>
            <a:avLst/>
            <a:gdLst/>
            <a:ahLst/>
            <a:cxnLst/>
            <a:rect l="0" t="0" r="0" b="0"/>
            <a:pathLst>
              <a:path w="35720" h="135732">
                <a:moveTo>
                  <a:pt x="0" y="0"/>
                </a:moveTo>
                <a:lnTo>
                  <a:pt x="6849" y="0"/>
                </a:lnTo>
                <a:lnTo>
                  <a:pt x="7057" y="3792"/>
                </a:lnTo>
                <a:lnTo>
                  <a:pt x="7118" y="6151"/>
                </a:lnTo>
                <a:lnTo>
                  <a:pt x="7920" y="7276"/>
                </a:lnTo>
                <a:lnTo>
                  <a:pt x="9249" y="8819"/>
                </a:lnTo>
                <a:lnTo>
                  <a:pt x="10929" y="10642"/>
                </a:lnTo>
                <a:lnTo>
                  <a:pt x="12048" y="12651"/>
                </a:lnTo>
                <a:lnTo>
                  <a:pt x="12794" y="14784"/>
                </a:lnTo>
                <a:lnTo>
                  <a:pt x="13292" y="17000"/>
                </a:lnTo>
                <a:lnTo>
                  <a:pt x="13624" y="20064"/>
                </a:lnTo>
                <a:lnTo>
                  <a:pt x="13845" y="23695"/>
                </a:lnTo>
                <a:lnTo>
                  <a:pt x="14091" y="31169"/>
                </a:lnTo>
                <a:lnTo>
                  <a:pt x="14229" y="40632"/>
                </a:lnTo>
                <a:lnTo>
                  <a:pt x="14279" y="58454"/>
                </a:lnTo>
                <a:lnTo>
                  <a:pt x="15076" y="61988"/>
                </a:lnTo>
                <a:lnTo>
                  <a:pt x="16400" y="65931"/>
                </a:lnTo>
                <a:lnTo>
                  <a:pt x="18078" y="70148"/>
                </a:lnTo>
                <a:lnTo>
                  <a:pt x="19195" y="73753"/>
                </a:lnTo>
                <a:lnTo>
                  <a:pt x="19941" y="76950"/>
                </a:lnTo>
                <a:lnTo>
                  <a:pt x="20437" y="79875"/>
                </a:lnTo>
                <a:lnTo>
                  <a:pt x="20769" y="83412"/>
                </a:lnTo>
                <a:lnTo>
                  <a:pt x="20989" y="87358"/>
                </a:lnTo>
                <a:lnTo>
                  <a:pt x="21235" y="95182"/>
                </a:lnTo>
                <a:lnTo>
                  <a:pt x="21392" y="106673"/>
                </a:lnTo>
                <a:lnTo>
                  <a:pt x="21405" y="109215"/>
                </a:lnTo>
                <a:lnTo>
                  <a:pt x="22208" y="111704"/>
                </a:lnTo>
                <a:lnTo>
                  <a:pt x="23536" y="114157"/>
                </a:lnTo>
                <a:lnTo>
                  <a:pt x="25216" y="116586"/>
                </a:lnTo>
                <a:lnTo>
                  <a:pt x="27129" y="118999"/>
                </a:lnTo>
                <a:lnTo>
                  <a:pt x="29199" y="121402"/>
                </a:lnTo>
                <a:lnTo>
                  <a:pt x="31372" y="123797"/>
                </a:lnTo>
                <a:lnTo>
                  <a:pt x="32821" y="126187"/>
                </a:lnTo>
                <a:lnTo>
                  <a:pt x="33787" y="128575"/>
                </a:lnTo>
                <a:lnTo>
                  <a:pt x="35719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94"/>
          <p:cNvSpPr/>
          <p:nvPr/>
        </p:nvSpPr>
        <p:spPr>
          <a:xfrm>
            <a:off x="3221831" y="2107406"/>
            <a:ext cx="107157" cy="1"/>
          </a:xfrm>
          <a:custGeom>
            <a:avLst/>
            <a:gdLst/>
            <a:ahLst/>
            <a:cxnLst/>
            <a:rect l="0" t="0" r="0" b="0"/>
            <a:pathLst>
              <a:path w="107157" h="1">
                <a:moveTo>
                  <a:pt x="0" y="0"/>
                </a:move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95"/>
          <p:cNvSpPr/>
          <p:nvPr/>
        </p:nvSpPr>
        <p:spPr>
          <a:xfrm>
            <a:off x="3436143" y="1993106"/>
            <a:ext cx="42777" cy="171451"/>
          </a:xfrm>
          <a:custGeom>
            <a:avLst/>
            <a:gdLst/>
            <a:ahLst/>
            <a:cxnLst/>
            <a:rect l="0" t="0" r="0" b="0"/>
            <a:pathLst>
              <a:path w="42777" h="171451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3" y="10849"/>
                </a:lnTo>
                <a:lnTo>
                  <a:pt x="4910" y="12789"/>
                </a:lnTo>
                <a:lnTo>
                  <a:pt x="6151" y="17061"/>
                </a:lnTo>
                <a:lnTo>
                  <a:pt x="7276" y="19311"/>
                </a:lnTo>
                <a:lnTo>
                  <a:pt x="8819" y="21605"/>
                </a:lnTo>
                <a:lnTo>
                  <a:pt x="10642" y="23929"/>
                </a:lnTo>
                <a:lnTo>
                  <a:pt x="11857" y="27065"/>
                </a:lnTo>
                <a:lnTo>
                  <a:pt x="12668" y="30743"/>
                </a:lnTo>
                <a:lnTo>
                  <a:pt x="13208" y="34783"/>
                </a:lnTo>
                <a:lnTo>
                  <a:pt x="15155" y="38270"/>
                </a:lnTo>
                <a:lnTo>
                  <a:pt x="18041" y="41388"/>
                </a:lnTo>
                <a:lnTo>
                  <a:pt x="21552" y="44261"/>
                </a:lnTo>
                <a:lnTo>
                  <a:pt x="23893" y="47763"/>
                </a:lnTo>
                <a:lnTo>
                  <a:pt x="25454" y="51686"/>
                </a:lnTo>
                <a:lnTo>
                  <a:pt x="26495" y="55889"/>
                </a:lnTo>
                <a:lnTo>
                  <a:pt x="27188" y="60278"/>
                </a:lnTo>
                <a:lnTo>
                  <a:pt x="27651" y="64791"/>
                </a:lnTo>
                <a:lnTo>
                  <a:pt x="28164" y="73246"/>
                </a:lnTo>
                <a:lnTo>
                  <a:pt x="28393" y="79650"/>
                </a:lnTo>
                <a:lnTo>
                  <a:pt x="29247" y="83262"/>
                </a:lnTo>
                <a:lnTo>
                  <a:pt x="30611" y="87258"/>
                </a:lnTo>
                <a:lnTo>
                  <a:pt x="32313" y="91509"/>
                </a:lnTo>
                <a:lnTo>
                  <a:pt x="33449" y="95931"/>
                </a:lnTo>
                <a:lnTo>
                  <a:pt x="34206" y="100466"/>
                </a:lnTo>
                <a:lnTo>
                  <a:pt x="34710" y="105077"/>
                </a:lnTo>
                <a:lnTo>
                  <a:pt x="35047" y="108945"/>
                </a:lnTo>
                <a:lnTo>
                  <a:pt x="35271" y="112318"/>
                </a:lnTo>
                <a:lnTo>
                  <a:pt x="35420" y="115360"/>
                </a:lnTo>
                <a:lnTo>
                  <a:pt x="35586" y="122973"/>
                </a:lnTo>
                <a:lnTo>
                  <a:pt x="35693" y="137003"/>
                </a:lnTo>
                <a:lnTo>
                  <a:pt x="36495" y="139754"/>
                </a:lnTo>
                <a:lnTo>
                  <a:pt x="37824" y="142382"/>
                </a:lnTo>
                <a:lnTo>
                  <a:pt x="39504" y="144928"/>
                </a:lnTo>
                <a:lnTo>
                  <a:pt x="40623" y="147418"/>
                </a:lnTo>
                <a:lnTo>
                  <a:pt x="41867" y="152303"/>
                </a:lnTo>
                <a:lnTo>
                  <a:pt x="42421" y="157119"/>
                </a:lnTo>
                <a:lnTo>
                  <a:pt x="42776" y="162886"/>
                </a:lnTo>
                <a:lnTo>
                  <a:pt x="42011" y="164153"/>
                </a:lnTo>
                <a:lnTo>
                  <a:pt x="40707" y="165792"/>
                </a:lnTo>
                <a:lnTo>
                  <a:pt x="3571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6"/>
          <p:cNvSpPr/>
          <p:nvPr/>
        </p:nvSpPr>
        <p:spPr>
          <a:xfrm>
            <a:off x="931737" y="2450306"/>
            <a:ext cx="229599" cy="207170"/>
          </a:xfrm>
          <a:custGeom>
            <a:avLst/>
            <a:gdLst/>
            <a:ahLst/>
            <a:cxnLst/>
            <a:rect l="0" t="0" r="0" b="0"/>
            <a:pathLst>
              <a:path w="229599" h="207170">
                <a:moveTo>
                  <a:pt x="68388" y="0"/>
                </a:moveTo>
                <a:lnTo>
                  <a:pt x="57459" y="0"/>
                </a:lnTo>
                <a:lnTo>
                  <a:pt x="56339" y="794"/>
                </a:lnTo>
                <a:lnTo>
                  <a:pt x="55593" y="2116"/>
                </a:lnTo>
                <a:lnTo>
                  <a:pt x="55095" y="3792"/>
                </a:lnTo>
                <a:lnTo>
                  <a:pt x="53970" y="4909"/>
                </a:lnTo>
                <a:lnTo>
                  <a:pt x="52426" y="5654"/>
                </a:lnTo>
                <a:lnTo>
                  <a:pt x="50603" y="6151"/>
                </a:lnTo>
                <a:lnTo>
                  <a:pt x="46460" y="8819"/>
                </a:lnTo>
                <a:lnTo>
                  <a:pt x="39666" y="14784"/>
                </a:lnTo>
                <a:lnTo>
                  <a:pt x="34985" y="19270"/>
                </a:lnTo>
                <a:lnTo>
                  <a:pt x="23135" y="30985"/>
                </a:lnTo>
                <a:lnTo>
                  <a:pt x="21551" y="33357"/>
                </a:lnTo>
                <a:lnTo>
                  <a:pt x="19790" y="38108"/>
                </a:lnTo>
                <a:lnTo>
                  <a:pt x="19007" y="42866"/>
                </a:lnTo>
                <a:lnTo>
                  <a:pt x="18799" y="45246"/>
                </a:lnTo>
                <a:lnTo>
                  <a:pt x="17866" y="48420"/>
                </a:lnTo>
                <a:lnTo>
                  <a:pt x="16450" y="52124"/>
                </a:lnTo>
                <a:lnTo>
                  <a:pt x="14713" y="56180"/>
                </a:lnTo>
                <a:lnTo>
                  <a:pt x="12760" y="59678"/>
                </a:lnTo>
                <a:lnTo>
                  <a:pt x="8475" y="65682"/>
                </a:lnTo>
                <a:lnTo>
                  <a:pt x="7014" y="69188"/>
                </a:lnTo>
                <a:lnTo>
                  <a:pt x="6041" y="73113"/>
                </a:lnTo>
                <a:lnTo>
                  <a:pt x="5392" y="77317"/>
                </a:lnTo>
                <a:lnTo>
                  <a:pt x="4959" y="80913"/>
                </a:lnTo>
                <a:lnTo>
                  <a:pt x="4478" y="87026"/>
                </a:lnTo>
                <a:lnTo>
                  <a:pt x="4350" y="90561"/>
                </a:lnTo>
                <a:lnTo>
                  <a:pt x="4208" y="98722"/>
                </a:lnTo>
                <a:lnTo>
                  <a:pt x="3376" y="102327"/>
                </a:lnTo>
                <a:lnTo>
                  <a:pt x="335" y="108450"/>
                </a:lnTo>
                <a:lnTo>
                  <a:pt x="0" y="111987"/>
                </a:lnTo>
                <a:lnTo>
                  <a:pt x="571" y="115933"/>
                </a:lnTo>
                <a:lnTo>
                  <a:pt x="1745" y="120151"/>
                </a:lnTo>
                <a:lnTo>
                  <a:pt x="2528" y="123757"/>
                </a:lnTo>
                <a:lnTo>
                  <a:pt x="3398" y="129880"/>
                </a:lnTo>
                <a:lnTo>
                  <a:pt x="4424" y="133418"/>
                </a:lnTo>
                <a:lnTo>
                  <a:pt x="5901" y="137364"/>
                </a:lnTo>
                <a:lnTo>
                  <a:pt x="7680" y="141582"/>
                </a:lnTo>
                <a:lnTo>
                  <a:pt x="9659" y="145188"/>
                </a:lnTo>
                <a:lnTo>
                  <a:pt x="13976" y="151311"/>
                </a:lnTo>
                <a:lnTo>
                  <a:pt x="18540" y="156679"/>
                </a:lnTo>
                <a:lnTo>
                  <a:pt x="23214" y="161710"/>
                </a:lnTo>
                <a:lnTo>
                  <a:pt x="32683" y="171408"/>
                </a:lnTo>
                <a:lnTo>
                  <a:pt x="35059" y="173803"/>
                </a:lnTo>
                <a:lnTo>
                  <a:pt x="37437" y="175400"/>
                </a:lnTo>
                <a:lnTo>
                  <a:pt x="42197" y="177174"/>
                </a:lnTo>
                <a:lnTo>
                  <a:pt x="49074" y="180079"/>
                </a:lnTo>
                <a:lnTo>
                  <a:pt x="53131" y="181965"/>
                </a:lnTo>
                <a:lnTo>
                  <a:pt x="57423" y="183222"/>
                </a:lnTo>
                <a:lnTo>
                  <a:pt x="61871" y="184061"/>
                </a:lnTo>
                <a:lnTo>
                  <a:pt x="66425" y="184620"/>
                </a:lnTo>
                <a:lnTo>
                  <a:pt x="70254" y="185786"/>
                </a:lnTo>
                <a:lnTo>
                  <a:pt x="76625" y="189199"/>
                </a:lnTo>
                <a:lnTo>
                  <a:pt x="81023" y="190426"/>
                </a:lnTo>
                <a:lnTo>
                  <a:pt x="86336" y="191244"/>
                </a:lnTo>
                <a:lnTo>
                  <a:pt x="92260" y="191790"/>
                </a:lnTo>
                <a:lnTo>
                  <a:pt x="97002" y="192154"/>
                </a:lnTo>
                <a:lnTo>
                  <a:pt x="100958" y="192396"/>
                </a:lnTo>
                <a:lnTo>
                  <a:pt x="104389" y="192558"/>
                </a:lnTo>
                <a:lnTo>
                  <a:pt x="112434" y="192737"/>
                </a:lnTo>
                <a:lnTo>
                  <a:pt x="134326" y="192853"/>
                </a:lnTo>
                <a:lnTo>
                  <a:pt x="140128" y="192068"/>
                </a:lnTo>
                <a:lnTo>
                  <a:pt x="145583" y="190752"/>
                </a:lnTo>
                <a:lnTo>
                  <a:pt x="150808" y="189080"/>
                </a:lnTo>
                <a:lnTo>
                  <a:pt x="155878" y="187172"/>
                </a:lnTo>
                <a:lnTo>
                  <a:pt x="160846" y="185106"/>
                </a:lnTo>
                <a:lnTo>
                  <a:pt x="165745" y="182936"/>
                </a:lnTo>
                <a:lnTo>
                  <a:pt x="169805" y="181488"/>
                </a:lnTo>
                <a:lnTo>
                  <a:pt x="176433" y="179880"/>
                </a:lnTo>
                <a:lnTo>
                  <a:pt x="180105" y="178657"/>
                </a:lnTo>
                <a:lnTo>
                  <a:pt x="184141" y="177049"/>
                </a:lnTo>
                <a:lnTo>
                  <a:pt x="188419" y="175182"/>
                </a:lnTo>
                <a:lnTo>
                  <a:pt x="197406" y="170992"/>
                </a:lnTo>
                <a:lnTo>
                  <a:pt x="202025" y="168763"/>
                </a:lnTo>
                <a:lnTo>
                  <a:pt x="205898" y="166484"/>
                </a:lnTo>
                <a:lnTo>
                  <a:pt x="212318" y="161834"/>
                </a:lnTo>
                <a:lnTo>
                  <a:pt x="217997" y="157291"/>
                </a:lnTo>
                <a:lnTo>
                  <a:pt x="221664" y="153780"/>
                </a:lnTo>
                <a:lnTo>
                  <a:pt x="222959" y="151733"/>
                </a:lnTo>
                <a:lnTo>
                  <a:pt x="224782" y="145852"/>
                </a:lnTo>
                <a:lnTo>
                  <a:pt x="225209" y="144198"/>
                </a:lnTo>
                <a:lnTo>
                  <a:pt x="229241" y="139474"/>
                </a:lnTo>
                <a:lnTo>
                  <a:pt x="229598" y="138227"/>
                </a:lnTo>
                <a:lnTo>
                  <a:pt x="229043" y="137395"/>
                </a:lnTo>
                <a:lnTo>
                  <a:pt x="227878" y="136840"/>
                </a:lnTo>
                <a:lnTo>
                  <a:pt x="227102" y="135677"/>
                </a:lnTo>
                <a:lnTo>
                  <a:pt x="226240" y="132267"/>
                </a:lnTo>
                <a:lnTo>
                  <a:pt x="225216" y="131041"/>
                </a:lnTo>
                <a:lnTo>
                  <a:pt x="223740" y="130223"/>
                </a:lnTo>
                <a:lnTo>
                  <a:pt x="219983" y="129314"/>
                </a:lnTo>
                <a:lnTo>
                  <a:pt x="213405" y="128803"/>
                </a:lnTo>
                <a:lnTo>
                  <a:pt x="206429" y="128651"/>
                </a:lnTo>
                <a:lnTo>
                  <a:pt x="190792" y="128596"/>
                </a:lnTo>
                <a:lnTo>
                  <a:pt x="187297" y="129387"/>
                </a:lnTo>
                <a:lnTo>
                  <a:pt x="181296" y="132382"/>
                </a:lnTo>
                <a:lnTo>
                  <a:pt x="175984" y="136359"/>
                </a:lnTo>
                <a:lnTo>
                  <a:pt x="170977" y="140773"/>
                </a:lnTo>
                <a:lnTo>
                  <a:pt x="162693" y="148644"/>
                </a:lnTo>
                <a:lnTo>
                  <a:pt x="151439" y="159841"/>
                </a:lnTo>
                <a:lnTo>
                  <a:pt x="149949" y="162123"/>
                </a:lnTo>
                <a:lnTo>
                  <a:pt x="148293" y="166775"/>
                </a:lnTo>
                <a:lnTo>
                  <a:pt x="147557" y="171489"/>
                </a:lnTo>
                <a:lnTo>
                  <a:pt x="147230" y="176230"/>
                </a:lnTo>
                <a:lnTo>
                  <a:pt x="147085" y="180983"/>
                </a:lnTo>
                <a:lnTo>
                  <a:pt x="146976" y="192734"/>
                </a:lnTo>
                <a:lnTo>
                  <a:pt x="146970" y="198908"/>
                </a:lnTo>
                <a:lnTo>
                  <a:pt x="150761" y="203486"/>
                </a:lnTo>
                <a:lnTo>
                  <a:pt x="152672" y="204714"/>
                </a:lnTo>
                <a:lnTo>
                  <a:pt x="159325" y="206684"/>
                </a:lnTo>
                <a:lnTo>
                  <a:pt x="161256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0" name="SMARTPenAnnotation497"/>
          <p:cNvSpPr/>
          <p:nvPr/>
        </p:nvSpPr>
        <p:spPr>
          <a:xfrm>
            <a:off x="1234262" y="2593181"/>
            <a:ext cx="28887" cy="21432"/>
          </a:xfrm>
          <a:custGeom>
            <a:avLst/>
            <a:gdLst/>
            <a:ahLst/>
            <a:cxnLst/>
            <a:rect l="0" t="0" r="0" b="0"/>
            <a:pathLst>
              <a:path w="28887" h="21432">
                <a:moveTo>
                  <a:pt x="15894" y="21431"/>
                </a:moveTo>
                <a:lnTo>
                  <a:pt x="0" y="21431"/>
                </a:lnTo>
                <a:lnTo>
                  <a:pt x="1289" y="21431"/>
                </a:lnTo>
                <a:lnTo>
                  <a:pt x="1395" y="20637"/>
                </a:lnTo>
                <a:lnTo>
                  <a:pt x="1465" y="19314"/>
                </a:lnTo>
                <a:lnTo>
                  <a:pt x="1512" y="17639"/>
                </a:lnTo>
                <a:lnTo>
                  <a:pt x="2337" y="16521"/>
                </a:lnTo>
                <a:lnTo>
                  <a:pt x="3681" y="15777"/>
                </a:lnTo>
                <a:lnTo>
                  <a:pt x="7749" y="14581"/>
                </a:lnTo>
                <a:lnTo>
                  <a:pt x="8876" y="14483"/>
                </a:lnTo>
                <a:lnTo>
                  <a:pt x="10422" y="14418"/>
                </a:lnTo>
                <a:lnTo>
                  <a:pt x="12246" y="14374"/>
                </a:lnTo>
                <a:lnTo>
                  <a:pt x="13462" y="13552"/>
                </a:lnTo>
                <a:lnTo>
                  <a:pt x="14272" y="12209"/>
                </a:lnTo>
                <a:lnTo>
                  <a:pt x="15574" y="8144"/>
                </a:lnTo>
                <a:lnTo>
                  <a:pt x="16474" y="7811"/>
                </a:lnTo>
                <a:lnTo>
                  <a:pt x="17868" y="7588"/>
                </a:lnTo>
                <a:lnTo>
                  <a:pt x="19591" y="7440"/>
                </a:lnTo>
                <a:lnTo>
                  <a:pt x="21534" y="7341"/>
                </a:lnTo>
                <a:lnTo>
                  <a:pt x="28886" y="7170"/>
                </a:lnTo>
                <a:lnTo>
                  <a:pt x="28524" y="7161"/>
                </a:lnTo>
                <a:lnTo>
                  <a:pt x="26005" y="7151"/>
                </a:lnTo>
                <a:lnTo>
                  <a:pt x="24222" y="6355"/>
                </a:lnTo>
                <a:lnTo>
                  <a:pt x="22240" y="5030"/>
                </a:lnTo>
                <a:lnTo>
                  <a:pt x="158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1" name="SMARTPenAnnotation498"/>
          <p:cNvSpPr/>
          <p:nvPr/>
        </p:nvSpPr>
        <p:spPr>
          <a:xfrm>
            <a:off x="1293018" y="2471835"/>
            <a:ext cx="150020" cy="128490"/>
          </a:xfrm>
          <a:custGeom>
            <a:avLst/>
            <a:gdLst/>
            <a:ahLst/>
            <a:cxnLst/>
            <a:rect l="0" t="0" r="0" b="0"/>
            <a:pathLst>
              <a:path w="150020" h="128490">
                <a:moveTo>
                  <a:pt x="0" y="35621"/>
                </a:moveTo>
                <a:lnTo>
                  <a:pt x="6151" y="29470"/>
                </a:lnTo>
                <a:lnTo>
                  <a:pt x="8819" y="28918"/>
                </a:lnTo>
                <a:lnTo>
                  <a:pt x="10642" y="28771"/>
                </a:lnTo>
                <a:lnTo>
                  <a:pt x="12651" y="27879"/>
                </a:lnTo>
                <a:lnTo>
                  <a:pt x="17000" y="24772"/>
                </a:lnTo>
                <a:lnTo>
                  <a:pt x="19271" y="22832"/>
                </a:lnTo>
                <a:lnTo>
                  <a:pt x="21579" y="20745"/>
                </a:lnTo>
                <a:lnTo>
                  <a:pt x="23911" y="18560"/>
                </a:lnTo>
                <a:lnTo>
                  <a:pt x="27053" y="16309"/>
                </a:lnTo>
                <a:lnTo>
                  <a:pt x="30735" y="14015"/>
                </a:lnTo>
                <a:lnTo>
                  <a:pt x="34778" y="11692"/>
                </a:lnTo>
                <a:lnTo>
                  <a:pt x="38267" y="10143"/>
                </a:lnTo>
                <a:lnTo>
                  <a:pt x="41386" y="9111"/>
                </a:lnTo>
                <a:lnTo>
                  <a:pt x="44260" y="8422"/>
                </a:lnTo>
                <a:lnTo>
                  <a:pt x="47763" y="7170"/>
                </a:lnTo>
                <a:lnTo>
                  <a:pt x="51686" y="5541"/>
                </a:lnTo>
                <a:lnTo>
                  <a:pt x="55888" y="3661"/>
                </a:lnTo>
                <a:lnTo>
                  <a:pt x="60278" y="2408"/>
                </a:lnTo>
                <a:lnTo>
                  <a:pt x="64791" y="1573"/>
                </a:lnTo>
                <a:lnTo>
                  <a:pt x="75858" y="232"/>
                </a:lnTo>
                <a:lnTo>
                  <a:pt x="78353" y="122"/>
                </a:lnTo>
                <a:lnTo>
                  <a:pt x="85359" y="0"/>
                </a:lnTo>
                <a:lnTo>
                  <a:pt x="88656" y="761"/>
                </a:lnTo>
                <a:lnTo>
                  <a:pt x="91648" y="2062"/>
                </a:lnTo>
                <a:lnTo>
                  <a:pt x="98360" y="6062"/>
                </a:lnTo>
                <a:lnTo>
                  <a:pt x="101395" y="8725"/>
                </a:lnTo>
                <a:lnTo>
                  <a:pt x="103315" y="10547"/>
                </a:lnTo>
                <a:lnTo>
                  <a:pt x="104596" y="12555"/>
                </a:lnTo>
                <a:lnTo>
                  <a:pt x="105449" y="14687"/>
                </a:lnTo>
                <a:lnTo>
                  <a:pt x="106018" y="16903"/>
                </a:lnTo>
                <a:lnTo>
                  <a:pt x="106398" y="19173"/>
                </a:lnTo>
                <a:lnTo>
                  <a:pt x="106651" y="21481"/>
                </a:lnTo>
                <a:lnTo>
                  <a:pt x="106819" y="23813"/>
                </a:lnTo>
                <a:lnTo>
                  <a:pt x="106138" y="26161"/>
                </a:lnTo>
                <a:lnTo>
                  <a:pt x="104890" y="28521"/>
                </a:lnTo>
                <a:lnTo>
                  <a:pt x="103264" y="30888"/>
                </a:lnTo>
                <a:lnTo>
                  <a:pt x="102180" y="33259"/>
                </a:lnTo>
                <a:lnTo>
                  <a:pt x="101458" y="35634"/>
                </a:lnTo>
                <a:lnTo>
                  <a:pt x="100976" y="38011"/>
                </a:lnTo>
                <a:lnTo>
                  <a:pt x="99861" y="40389"/>
                </a:lnTo>
                <a:lnTo>
                  <a:pt x="98324" y="42768"/>
                </a:lnTo>
                <a:lnTo>
                  <a:pt x="96506" y="45148"/>
                </a:lnTo>
                <a:lnTo>
                  <a:pt x="94500" y="48322"/>
                </a:lnTo>
                <a:lnTo>
                  <a:pt x="92369" y="52026"/>
                </a:lnTo>
                <a:lnTo>
                  <a:pt x="90154" y="56083"/>
                </a:lnTo>
                <a:lnTo>
                  <a:pt x="87884" y="59581"/>
                </a:lnTo>
                <a:lnTo>
                  <a:pt x="85577" y="62707"/>
                </a:lnTo>
                <a:lnTo>
                  <a:pt x="83245" y="65584"/>
                </a:lnTo>
                <a:lnTo>
                  <a:pt x="80897" y="68296"/>
                </a:lnTo>
                <a:lnTo>
                  <a:pt x="78538" y="70898"/>
                </a:lnTo>
                <a:lnTo>
                  <a:pt x="73799" y="75906"/>
                </a:lnTo>
                <a:lnTo>
                  <a:pt x="69048" y="80777"/>
                </a:lnTo>
                <a:lnTo>
                  <a:pt x="67463" y="83188"/>
                </a:lnTo>
                <a:lnTo>
                  <a:pt x="66407" y="85588"/>
                </a:lnTo>
                <a:lnTo>
                  <a:pt x="65703" y="87982"/>
                </a:lnTo>
                <a:lnTo>
                  <a:pt x="64439" y="90372"/>
                </a:lnTo>
                <a:lnTo>
                  <a:pt x="62803" y="92760"/>
                </a:lnTo>
                <a:lnTo>
                  <a:pt x="60919" y="95144"/>
                </a:lnTo>
                <a:lnTo>
                  <a:pt x="59663" y="97528"/>
                </a:lnTo>
                <a:lnTo>
                  <a:pt x="58825" y="99911"/>
                </a:lnTo>
                <a:lnTo>
                  <a:pt x="57481" y="105646"/>
                </a:lnTo>
                <a:lnTo>
                  <a:pt x="58165" y="106911"/>
                </a:lnTo>
                <a:lnTo>
                  <a:pt x="61041" y="110432"/>
                </a:lnTo>
                <a:lnTo>
                  <a:pt x="62125" y="112483"/>
                </a:lnTo>
                <a:lnTo>
                  <a:pt x="62848" y="114643"/>
                </a:lnTo>
                <a:lnTo>
                  <a:pt x="64008" y="120022"/>
                </a:lnTo>
                <a:lnTo>
                  <a:pt x="64897" y="120463"/>
                </a:lnTo>
                <a:lnTo>
                  <a:pt x="68002" y="120954"/>
                </a:lnTo>
                <a:lnTo>
                  <a:pt x="69147" y="121878"/>
                </a:lnTo>
                <a:lnTo>
                  <a:pt x="69911" y="123288"/>
                </a:lnTo>
                <a:lnTo>
                  <a:pt x="70420" y="125022"/>
                </a:lnTo>
                <a:lnTo>
                  <a:pt x="72347" y="126178"/>
                </a:lnTo>
                <a:lnTo>
                  <a:pt x="75219" y="126948"/>
                </a:lnTo>
                <a:lnTo>
                  <a:pt x="78721" y="127462"/>
                </a:lnTo>
                <a:lnTo>
                  <a:pt x="81849" y="127804"/>
                </a:lnTo>
                <a:lnTo>
                  <a:pt x="84729" y="128033"/>
                </a:lnTo>
                <a:lnTo>
                  <a:pt x="87442" y="128185"/>
                </a:lnTo>
                <a:lnTo>
                  <a:pt x="94690" y="128354"/>
                </a:lnTo>
                <a:lnTo>
                  <a:pt x="137791" y="128489"/>
                </a:lnTo>
                <a:lnTo>
                  <a:pt x="140280" y="127695"/>
                </a:lnTo>
                <a:lnTo>
                  <a:pt x="142732" y="126373"/>
                </a:lnTo>
                <a:lnTo>
                  <a:pt x="150019" y="1213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2" name="SMARTPenAnnotation499"/>
          <p:cNvSpPr/>
          <p:nvPr/>
        </p:nvSpPr>
        <p:spPr>
          <a:xfrm>
            <a:off x="1535906" y="2457450"/>
            <a:ext cx="134310" cy="142876"/>
          </a:xfrm>
          <a:custGeom>
            <a:avLst/>
            <a:gdLst/>
            <a:ahLst/>
            <a:cxnLst/>
            <a:rect l="0" t="0" r="0" b="0"/>
            <a:pathLst>
              <a:path w="134310" h="142876">
                <a:moveTo>
                  <a:pt x="85725" y="14287"/>
                </a:moveTo>
                <a:lnTo>
                  <a:pt x="85725" y="7437"/>
                </a:lnTo>
                <a:lnTo>
                  <a:pt x="81932" y="7230"/>
                </a:lnTo>
                <a:lnTo>
                  <a:pt x="80815" y="6408"/>
                </a:lnTo>
                <a:lnTo>
                  <a:pt x="80071" y="5065"/>
                </a:lnTo>
                <a:lnTo>
                  <a:pt x="79574" y="3377"/>
                </a:lnTo>
                <a:lnTo>
                  <a:pt x="78449" y="2251"/>
                </a:lnTo>
                <a:lnTo>
                  <a:pt x="76906" y="1501"/>
                </a:lnTo>
                <a:lnTo>
                  <a:pt x="72517" y="296"/>
                </a:lnTo>
                <a:lnTo>
                  <a:pt x="70570" y="197"/>
                </a:lnTo>
                <a:lnTo>
                  <a:pt x="61038" y="58"/>
                </a:lnTo>
                <a:lnTo>
                  <a:pt x="29623" y="0"/>
                </a:lnTo>
                <a:lnTo>
                  <a:pt x="29274" y="793"/>
                </a:lnTo>
                <a:lnTo>
                  <a:pt x="28782" y="4909"/>
                </a:lnTo>
                <a:lnTo>
                  <a:pt x="28587" y="9129"/>
                </a:lnTo>
                <a:lnTo>
                  <a:pt x="28576" y="23928"/>
                </a:lnTo>
                <a:lnTo>
                  <a:pt x="27781" y="26271"/>
                </a:lnTo>
                <a:lnTo>
                  <a:pt x="26458" y="28626"/>
                </a:lnTo>
                <a:lnTo>
                  <a:pt x="24783" y="30990"/>
                </a:lnTo>
                <a:lnTo>
                  <a:pt x="23665" y="33360"/>
                </a:lnTo>
                <a:lnTo>
                  <a:pt x="22921" y="35734"/>
                </a:lnTo>
                <a:lnTo>
                  <a:pt x="22424" y="38110"/>
                </a:lnTo>
                <a:lnTo>
                  <a:pt x="21299" y="40488"/>
                </a:lnTo>
                <a:lnTo>
                  <a:pt x="19756" y="42867"/>
                </a:lnTo>
                <a:lnTo>
                  <a:pt x="17933" y="45246"/>
                </a:lnTo>
                <a:lnTo>
                  <a:pt x="15924" y="47627"/>
                </a:lnTo>
                <a:lnTo>
                  <a:pt x="13791" y="50007"/>
                </a:lnTo>
                <a:lnTo>
                  <a:pt x="11575" y="52388"/>
                </a:lnTo>
                <a:lnTo>
                  <a:pt x="10098" y="54769"/>
                </a:lnTo>
                <a:lnTo>
                  <a:pt x="9113" y="57150"/>
                </a:lnTo>
                <a:lnTo>
                  <a:pt x="8457" y="59531"/>
                </a:lnTo>
                <a:lnTo>
                  <a:pt x="7225" y="61912"/>
                </a:lnTo>
                <a:lnTo>
                  <a:pt x="5610" y="64293"/>
                </a:lnTo>
                <a:lnTo>
                  <a:pt x="1108" y="70026"/>
                </a:lnTo>
                <a:lnTo>
                  <a:pt x="492" y="72927"/>
                </a:lnTo>
                <a:lnTo>
                  <a:pt x="29" y="78250"/>
                </a:lnTo>
                <a:lnTo>
                  <a:pt x="3801" y="82275"/>
                </a:lnTo>
                <a:lnTo>
                  <a:pt x="5709" y="83425"/>
                </a:lnTo>
                <a:lnTo>
                  <a:pt x="7775" y="84191"/>
                </a:lnTo>
                <a:lnTo>
                  <a:pt x="9945" y="84702"/>
                </a:lnTo>
                <a:lnTo>
                  <a:pt x="12186" y="84249"/>
                </a:lnTo>
                <a:lnTo>
                  <a:pt x="14474" y="83154"/>
                </a:lnTo>
                <a:lnTo>
                  <a:pt x="16793" y="81629"/>
                </a:lnTo>
                <a:lnTo>
                  <a:pt x="19133" y="80613"/>
                </a:lnTo>
                <a:lnTo>
                  <a:pt x="21487" y="79936"/>
                </a:lnTo>
                <a:lnTo>
                  <a:pt x="23849" y="79484"/>
                </a:lnTo>
                <a:lnTo>
                  <a:pt x="26218" y="79183"/>
                </a:lnTo>
                <a:lnTo>
                  <a:pt x="28591" y="78982"/>
                </a:lnTo>
                <a:lnTo>
                  <a:pt x="30967" y="78849"/>
                </a:lnTo>
                <a:lnTo>
                  <a:pt x="37840" y="78700"/>
                </a:lnTo>
                <a:lnTo>
                  <a:pt x="108129" y="78581"/>
                </a:lnTo>
                <a:lnTo>
                  <a:pt x="110980" y="79375"/>
                </a:lnTo>
                <a:lnTo>
                  <a:pt x="113674" y="80698"/>
                </a:lnTo>
                <a:lnTo>
                  <a:pt x="116264" y="82373"/>
                </a:lnTo>
                <a:lnTo>
                  <a:pt x="118784" y="83490"/>
                </a:lnTo>
                <a:lnTo>
                  <a:pt x="121258" y="84235"/>
                </a:lnTo>
                <a:lnTo>
                  <a:pt x="123701" y="84732"/>
                </a:lnTo>
                <a:lnTo>
                  <a:pt x="126124" y="85856"/>
                </a:lnTo>
                <a:lnTo>
                  <a:pt x="128532" y="87400"/>
                </a:lnTo>
                <a:lnTo>
                  <a:pt x="130932" y="89223"/>
                </a:lnTo>
                <a:lnTo>
                  <a:pt x="132532" y="91232"/>
                </a:lnTo>
                <a:lnTo>
                  <a:pt x="133598" y="93365"/>
                </a:lnTo>
                <a:lnTo>
                  <a:pt x="134309" y="95580"/>
                </a:lnTo>
                <a:lnTo>
                  <a:pt x="133989" y="97851"/>
                </a:lnTo>
                <a:lnTo>
                  <a:pt x="132983" y="100159"/>
                </a:lnTo>
                <a:lnTo>
                  <a:pt x="131517" y="102491"/>
                </a:lnTo>
                <a:lnTo>
                  <a:pt x="130541" y="104840"/>
                </a:lnTo>
                <a:lnTo>
                  <a:pt x="129889" y="107199"/>
                </a:lnTo>
                <a:lnTo>
                  <a:pt x="129455" y="109566"/>
                </a:lnTo>
                <a:lnTo>
                  <a:pt x="128372" y="111938"/>
                </a:lnTo>
                <a:lnTo>
                  <a:pt x="126857" y="114312"/>
                </a:lnTo>
                <a:lnTo>
                  <a:pt x="125052" y="116689"/>
                </a:lnTo>
                <a:lnTo>
                  <a:pt x="123056" y="119068"/>
                </a:lnTo>
                <a:lnTo>
                  <a:pt x="120931" y="121447"/>
                </a:lnTo>
                <a:lnTo>
                  <a:pt x="118720" y="123827"/>
                </a:lnTo>
                <a:lnTo>
                  <a:pt x="116453" y="125414"/>
                </a:lnTo>
                <a:lnTo>
                  <a:pt x="114148" y="126471"/>
                </a:lnTo>
                <a:lnTo>
                  <a:pt x="111817" y="127177"/>
                </a:lnTo>
                <a:lnTo>
                  <a:pt x="108676" y="128440"/>
                </a:lnTo>
                <a:lnTo>
                  <a:pt x="104994" y="130077"/>
                </a:lnTo>
                <a:lnTo>
                  <a:pt x="100953" y="131962"/>
                </a:lnTo>
                <a:lnTo>
                  <a:pt x="96670" y="133218"/>
                </a:lnTo>
                <a:lnTo>
                  <a:pt x="92228" y="134056"/>
                </a:lnTo>
                <a:lnTo>
                  <a:pt x="87679" y="134614"/>
                </a:lnTo>
                <a:lnTo>
                  <a:pt x="83059" y="135780"/>
                </a:lnTo>
                <a:lnTo>
                  <a:pt x="78391" y="137351"/>
                </a:lnTo>
                <a:lnTo>
                  <a:pt x="73692" y="139192"/>
                </a:lnTo>
                <a:lnTo>
                  <a:pt x="68972" y="140420"/>
                </a:lnTo>
                <a:lnTo>
                  <a:pt x="64237" y="141238"/>
                </a:lnTo>
                <a:lnTo>
                  <a:pt x="59494" y="141783"/>
                </a:lnTo>
                <a:lnTo>
                  <a:pt x="55537" y="142147"/>
                </a:lnTo>
                <a:lnTo>
                  <a:pt x="52106" y="142390"/>
                </a:lnTo>
                <a:lnTo>
                  <a:pt x="49025" y="142551"/>
                </a:lnTo>
                <a:lnTo>
                  <a:pt x="43485" y="142731"/>
                </a:lnTo>
                <a:lnTo>
                  <a:pt x="33786" y="142832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3" name="SMARTPenAnnotation500"/>
          <p:cNvSpPr/>
          <p:nvPr/>
        </p:nvSpPr>
        <p:spPr>
          <a:xfrm>
            <a:off x="614362" y="2528895"/>
            <a:ext cx="150020" cy="7137"/>
          </a:xfrm>
          <a:custGeom>
            <a:avLst/>
            <a:gdLst/>
            <a:ahLst/>
            <a:cxnLst/>
            <a:rect l="0" t="0" r="0" b="0"/>
            <a:pathLst>
              <a:path w="150020" h="7137">
                <a:moveTo>
                  <a:pt x="0" y="7136"/>
                </a:moveTo>
                <a:lnTo>
                  <a:pt x="6151" y="7136"/>
                </a:lnTo>
                <a:lnTo>
                  <a:pt x="7275" y="6342"/>
                </a:lnTo>
                <a:lnTo>
                  <a:pt x="8819" y="5019"/>
                </a:lnTo>
                <a:lnTo>
                  <a:pt x="13207" y="985"/>
                </a:lnTo>
                <a:lnTo>
                  <a:pt x="14361" y="654"/>
                </a:lnTo>
                <a:lnTo>
                  <a:pt x="15924" y="433"/>
                </a:lnTo>
                <a:lnTo>
                  <a:pt x="17760" y="286"/>
                </a:lnTo>
                <a:lnTo>
                  <a:pt x="19777" y="982"/>
                </a:lnTo>
                <a:lnTo>
                  <a:pt x="21916" y="2240"/>
                </a:lnTo>
                <a:lnTo>
                  <a:pt x="24136" y="3871"/>
                </a:lnTo>
                <a:lnTo>
                  <a:pt x="27203" y="4960"/>
                </a:lnTo>
                <a:lnTo>
                  <a:pt x="30835" y="5685"/>
                </a:lnTo>
                <a:lnTo>
                  <a:pt x="34844" y="6169"/>
                </a:lnTo>
                <a:lnTo>
                  <a:pt x="38311" y="6491"/>
                </a:lnTo>
                <a:lnTo>
                  <a:pt x="41416" y="6706"/>
                </a:lnTo>
                <a:lnTo>
                  <a:pt x="44279" y="6849"/>
                </a:lnTo>
                <a:lnTo>
                  <a:pt x="51694" y="7008"/>
                </a:lnTo>
                <a:lnTo>
                  <a:pt x="71141" y="7128"/>
                </a:lnTo>
                <a:lnTo>
                  <a:pt x="75209" y="6337"/>
                </a:lnTo>
                <a:lnTo>
                  <a:pt x="79508" y="5016"/>
                </a:lnTo>
                <a:lnTo>
                  <a:pt x="83961" y="3341"/>
                </a:lnTo>
                <a:lnTo>
                  <a:pt x="87724" y="2225"/>
                </a:lnTo>
                <a:lnTo>
                  <a:pt x="91027" y="1481"/>
                </a:lnTo>
                <a:lnTo>
                  <a:pt x="94022" y="984"/>
                </a:lnTo>
                <a:lnTo>
                  <a:pt x="98400" y="654"/>
                </a:lnTo>
                <a:lnTo>
                  <a:pt x="103700" y="433"/>
                </a:lnTo>
                <a:lnTo>
                  <a:pt x="120420" y="123"/>
                </a:lnTo>
                <a:lnTo>
                  <a:pt x="140986" y="0"/>
                </a:lnTo>
                <a:lnTo>
                  <a:pt x="142409" y="791"/>
                </a:lnTo>
                <a:lnTo>
                  <a:pt x="144152" y="2112"/>
                </a:lnTo>
                <a:lnTo>
                  <a:pt x="150019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4" name="SMARTPenAnnotation501"/>
          <p:cNvSpPr/>
          <p:nvPr/>
        </p:nvSpPr>
        <p:spPr>
          <a:xfrm>
            <a:off x="664368" y="2578893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20585" y="7144"/>
                </a:lnTo>
                <a:lnTo>
                  <a:pt x="25630" y="6350"/>
                </a:lnTo>
                <a:lnTo>
                  <a:pt x="31374" y="5027"/>
                </a:lnTo>
                <a:lnTo>
                  <a:pt x="37585" y="3352"/>
                </a:lnTo>
                <a:lnTo>
                  <a:pt x="43313" y="2234"/>
                </a:lnTo>
                <a:lnTo>
                  <a:pt x="48719" y="1490"/>
                </a:lnTo>
                <a:lnTo>
                  <a:pt x="53911" y="993"/>
                </a:lnTo>
                <a:lnTo>
                  <a:pt x="58959" y="662"/>
                </a:lnTo>
                <a:lnTo>
                  <a:pt x="63913" y="442"/>
                </a:lnTo>
                <a:lnTo>
                  <a:pt x="74443" y="196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5" name="SMARTPenAnnotation502"/>
          <p:cNvSpPr/>
          <p:nvPr/>
        </p:nvSpPr>
        <p:spPr>
          <a:xfrm>
            <a:off x="1857375" y="2478881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34759" y="21431"/>
                </a:lnTo>
                <a:lnTo>
                  <a:pt x="38254" y="20637"/>
                </a:lnTo>
                <a:lnTo>
                  <a:pt x="41377" y="19314"/>
                </a:lnTo>
                <a:lnTo>
                  <a:pt x="44254" y="17639"/>
                </a:lnTo>
                <a:lnTo>
                  <a:pt x="47759" y="16521"/>
                </a:lnTo>
                <a:lnTo>
                  <a:pt x="51682" y="15777"/>
                </a:lnTo>
                <a:lnTo>
                  <a:pt x="55886" y="15280"/>
                </a:lnTo>
                <a:lnTo>
                  <a:pt x="60276" y="14949"/>
                </a:lnTo>
                <a:lnTo>
                  <a:pt x="64790" y="14729"/>
                </a:lnTo>
                <a:lnTo>
                  <a:pt x="74039" y="14483"/>
                </a:lnTo>
                <a:lnTo>
                  <a:pt x="93868" y="14313"/>
                </a:lnTo>
                <a:lnTo>
                  <a:pt x="96709" y="13511"/>
                </a:lnTo>
                <a:lnTo>
                  <a:pt x="99398" y="12182"/>
                </a:lnTo>
                <a:lnTo>
                  <a:pt x="101984" y="10503"/>
                </a:lnTo>
                <a:lnTo>
                  <a:pt x="105295" y="9383"/>
                </a:lnTo>
                <a:lnTo>
                  <a:pt x="109091" y="8636"/>
                </a:lnTo>
                <a:lnTo>
                  <a:pt x="113208" y="8139"/>
                </a:lnTo>
                <a:lnTo>
                  <a:pt x="116747" y="7807"/>
                </a:lnTo>
                <a:lnTo>
                  <a:pt x="119900" y="7586"/>
                </a:lnTo>
                <a:lnTo>
                  <a:pt x="122795" y="7438"/>
                </a:lnTo>
                <a:lnTo>
                  <a:pt x="128130" y="7274"/>
                </a:lnTo>
                <a:lnTo>
                  <a:pt x="142748" y="7144"/>
                </a:lnTo>
                <a:lnTo>
                  <a:pt x="142790" y="6350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6" name="SMARTPenAnnotation503"/>
          <p:cNvSpPr/>
          <p:nvPr/>
        </p:nvSpPr>
        <p:spPr>
          <a:xfrm>
            <a:off x="2144117" y="2400300"/>
            <a:ext cx="27584" cy="164307"/>
          </a:xfrm>
          <a:custGeom>
            <a:avLst/>
            <a:gdLst/>
            <a:ahLst/>
            <a:cxnLst/>
            <a:rect l="0" t="0" r="0" b="0"/>
            <a:pathLst>
              <a:path w="27584" h="164307">
                <a:moveTo>
                  <a:pt x="6151" y="0"/>
                </a:moveTo>
                <a:lnTo>
                  <a:pt x="0" y="0"/>
                </a:lnTo>
                <a:lnTo>
                  <a:pt x="463" y="793"/>
                </a:lnTo>
                <a:lnTo>
                  <a:pt x="1565" y="2116"/>
                </a:lnTo>
                <a:lnTo>
                  <a:pt x="3094" y="3792"/>
                </a:lnTo>
                <a:lnTo>
                  <a:pt x="4113" y="5703"/>
                </a:lnTo>
                <a:lnTo>
                  <a:pt x="4793" y="7771"/>
                </a:lnTo>
                <a:lnTo>
                  <a:pt x="5547" y="12184"/>
                </a:lnTo>
                <a:lnTo>
                  <a:pt x="5883" y="16792"/>
                </a:lnTo>
                <a:lnTo>
                  <a:pt x="6032" y="21486"/>
                </a:lnTo>
                <a:lnTo>
                  <a:pt x="6128" y="34759"/>
                </a:lnTo>
                <a:lnTo>
                  <a:pt x="6151" y="83441"/>
                </a:lnTo>
                <a:lnTo>
                  <a:pt x="5358" y="87377"/>
                </a:lnTo>
                <a:lnTo>
                  <a:pt x="4035" y="90795"/>
                </a:lnTo>
                <a:lnTo>
                  <a:pt x="2359" y="93868"/>
                </a:lnTo>
                <a:lnTo>
                  <a:pt x="2035" y="97503"/>
                </a:lnTo>
                <a:lnTo>
                  <a:pt x="2614" y="101515"/>
                </a:lnTo>
                <a:lnTo>
                  <a:pt x="3793" y="105776"/>
                </a:lnTo>
                <a:lnTo>
                  <a:pt x="4579" y="109411"/>
                </a:lnTo>
                <a:lnTo>
                  <a:pt x="5103" y="112628"/>
                </a:lnTo>
                <a:lnTo>
                  <a:pt x="5452" y="115566"/>
                </a:lnTo>
                <a:lnTo>
                  <a:pt x="5685" y="119113"/>
                </a:lnTo>
                <a:lnTo>
                  <a:pt x="5841" y="123065"/>
                </a:lnTo>
                <a:lnTo>
                  <a:pt x="5944" y="127287"/>
                </a:lnTo>
                <a:lnTo>
                  <a:pt x="6807" y="130895"/>
                </a:lnTo>
                <a:lnTo>
                  <a:pt x="8176" y="134095"/>
                </a:lnTo>
                <a:lnTo>
                  <a:pt x="9882" y="137021"/>
                </a:lnTo>
                <a:lnTo>
                  <a:pt x="11814" y="139766"/>
                </a:lnTo>
                <a:lnTo>
                  <a:pt x="13895" y="142390"/>
                </a:lnTo>
                <a:lnTo>
                  <a:pt x="16076" y="144933"/>
                </a:lnTo>
                <a:lnTo>
                  <a:pt x="17530" y="147422"/>
                </a:lnTo>
                <a:lnTo>
                  <a:pt x="18500" y="149875"/>
                </a:lnTo>
                <a:lnTo>
                  <a:pt x="19146" y="152304"/>
                </a:lnTo>
                <a:lnTo>
                  <a:pt x="20371" y="154717"/>
                </a:lnTo>
                <a:lnTo>
                  <a:pt x="21981" y="157120"/>
                </a:lnTo>
                <a:lnTo>
                  <a:pt x="2758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7" name="SMARTPenAnnotation504"/>
          <p:cNvSpPr/>
          <p:nvPr/>
        </p:nvSpPr>
        <p:spPr>
          <a:xfrm>
            <a:off x="2243137" y="2407470"/>
            <a:ext cx="157164" cy="128554"/>
          </a:xfrm>
          <a:custGeom>
            <a:avLst/>
            <a:gdLst/>
            <a:ahLst/>
            <a:cxnLst/>
            <a:rect l="0" t="0" r="0" b="0"/>
            <a:pathLst>
              <a:path w="157164" h="128554">
                <a:moveTo>
                  <a:pt x="0" y="21405"/>
                </a:moveTo>
                <a:lnTo>
                  <a:pt x="3792" y="21405"/>
                </a:lnTo>
                <a:lnTo>
                  <a:pt x="4910" y="20611"/>
                </a:lnTo>
                <a:lnTo>
                  <a:pt x="5654" y="19288"/>
                </a:lnTo>
                <a:lnTo>
                  <a:pt x="6850" y="15254"/>
                </a:lnTo>
                <a:lnTo>
                  <a:pt x="9130" y="12585"/>
                </a:lnTo>
                <a:lnTo>
                  <a:pt x="10849" y="10763"/>
                </a:lnTo>
                <a:lnTo>
                  <a:pt x="12789" y="9547"/>
                </a:lnTo>
                <a:lnTo>
                  <a:pt x="17061" y="8197"/>
                </a:lnTo>
                <a:lnTo>
                  <a:pt x="20137" y="7437"/>
                </a:lnTo>
                <a:lnTo>
                  <a:pt x="22972" y="5143"/>
                </a:lnTo>
                <a:lnTo>
                  <a:pt x="24840" y="3419"/>
                </a:lnTo>
                <a:lnTo>
                  <a:pt x="27672" y="2271"/>
                </a:lnTo>
                <a:lnTo>
                  <a:pt x="31148" y="1505"/>
                </a:lnTo>
                <a:lnTo>
                  <a:pt x="40548" y="276"/>
                </a:lnTo>
                <a:lnTo>
                  <a:pt x="43951" y="108"/>
                </a:lnTo>
                <a:lnTo>
                  <a:pt x="50329" y="13"/>
                </a:lnTo>
                <a:lnTo>
                  <a:pt x="52603" y="0"/>
                </a:lnTo>
                <a:lnTo>
                  <a:pt x="54912" y="785"/>
                </a:lnTo>
                <a:lnTo>
                  <a:pt x="59595" y="3774"/>
                </a:lnTo>
                <a:lnTo>
                  <a:pt x="61161" y="5682"/>
                </a:lnTo>
                <a:lnTo>
                  <a:pt x="62206" y="7748"/>
                </a:lnTo>
                <a:lnTo>
                  <a:pt x="62902" y="9919"/>
                </a:lnTo>
                <a:lnTo>
                  <a:pt x="64159" y="11366"/>
                </a:lnTo>
                <a:lnTo>
                  <a:pt x="65792" y="12331"/>
                </a:lnTo>
                <a:lnTo>
                  <a:pt x="67674" y="12974"/>
                </a:lnTo>
                <a:lnTo>
                  <a:pt x="68928" y="14197"/>
                </a:lnTo>
                <a:lnTo>
                  <a:pt x="69765" y="15806"/>
                </a:lnTo>
                <a:lnTo>
                  <a:pt x="70694" y="19710"/>
                </a:lnTo>
                <a:lnTo>
                  <a:pt x="70942" y="21862"/>
                </a:lnTo>
                <a:lnTo>
                  <a:pt x="71107" y="24091"/>
                </a:lnTo>
                <a:lnTo>
                  <a:pt x="72011" y="26370"/>
                </a:lnTo>
                <a:lnTo>
                  <a:pt x="73407" y="28684"/>
                </a:lnTo>
                <a:lnTo>
                  <a:pt x="75132" y="31020"/>
                </a:lnTo>
                <a:lnTo>
                  <a:pt x="75488" y="33371"/>
                </a:lnTo>
                <a:lnTo>
                  <a:pt x="74931" y="35732"/>
                </a:lnTo>
                <a:lnTo>
                  <a:pt x="73767" y="38100"/>
                </a:lnTo>
                <a:lnTo>
                  <a:pt x="72990" y="40473"/>
                </a:lnTo>
                <a:lnTo>
                  <a:pt x="72473" y="42848"/>
                </a:lnTo>
                <a:lnTo>
                  <a:pt x="72128" y="45225"/>
                </a:lnTo>
                <a:lnTo>
                  <a:pt x="71104" y="47604"/>
                </a:lnTo>
                <a:lnTo>
                  <a:pt x="69628" y="49983"/>
                </a:lnTo>
                <a:lnTo>
                  <a:pt x="67850" y="52363"/>
                </a:lnTo>
                <a:lnTo>
                  <a:pt x="66664" y="54744"/>
                </a:lnTo>
                <a:lnTo>
                  <a:pt x="65874" y="57124"/>
                </a:lnTo>
                <a:lnTo>
                  <a:pt x="65347" y="59505"/>
                </a:lnTo>
                <a:lnTo>
                  <a:pt x="64996" y="62680"/>
                </a:lnTo>
                <a:lnTo>
                  <a:pt x="64762" y="66384"/>
                </a:lnTo>
                <a:lnTo>
                  <a:pt x="64606" y="70441"/>
                </a:lnTo>
                <a:lnTo>
                  <a:pt x="63708" y="73939"/>
                </a:lnTo>
                <a:lnTo>
                  <a:pt x="62316" y="77065"/>
                </a:lnTo>
                <a:lnTo>
                  <a:pt x="60594" y="79943"/>
                </a:lnTo>
                <a:lnTo>
                  <a:pt x="59446" y="82655"/>
                </a:lnTo>
                <a:lnTo>
                  <a:pt x="58681" y="85257"/>
                </a:lnTo>
                <a:lnTo>
                  <a:pt x="58170" y="87785"/>
                </a:lnTo>
                <a:lnTo>
                  <a:pt x="57830" y="90265"/>
                </a:lnTo>
                <a:lnTo>
                  <a:pt x="57604" y="92711"/>
                </a:lnTo>
                <a:lnTo>
                  <a:pt x="57452" y="95136"/>
                </a:lnTo>
                <a:lnTo>
                  <a:pt x="56558" y="97546"/>
                </a:lnTo>
                <a:lnTo>
                  <a:pt x="55168" y="99947"/>
                </a:lnTo>
                <a:lnTo>
                  <a:pt x="53447" y="102341"/>
                </a:lnTo>
                <a:lnTo>
                  <a:pt x="53094" y="104731"/>
                </a:lnTo>
                <a:lnTo>
                  <a:pt x="53652" y="107118"/>
                </a:lnTo>
                <a:lnTo>
                  <a:pt x="56459" y="112860"/>
                </a:lnTo>
                <a:lnTo>
                  <a:pt x="56843" y="115762"/>
                </a:lnTo>
                <a:lnTo>
                  <a:pt x="57132" y="121086"/>
                </a:lnTo>
                <a:lnTo>
                  <a:pt x="59259" y="123386"/>
                </a:lnTo>
                <a:lnTo>
                  <a:pt x="63999" y="128258"/>
                </a:lnTo>
                <a:lnTo>
                  <a:pt x="67999" y="128471"/>
                </a:lnTo>
                <a:lnTo>
                  <a:pt x="81079" y="128553"/>
                </a:lnTo>
                <a:lnTo>
                  <a:pt x="84215" y="127762"/>
                </a:lnTo>
                <a:lnTo>
                  <a:pt x="87893" y="126441"/>
                </a:lnTo>
                <a:lnTo>
                  <a:pt x="91933" y="124766"/>
                </a:lnTo>
                <a:lnTo>
                  <a:pt x="96214" y="123650"/>
                </a:lnTo>
                <a:lnTo>
                  <a:pt x="100655" y="122906"/>
                </a:lnTo>
                <a:lnTo>
                  <a:pt x="105203" y="122409"/>
                </a:lnTo>
                <a:lnTo>
                  <a:pt x="109029" y="122079"/>
                </a:lnTo>
                <a:lnTo>
                  <a:pt x="112374" y="121858"/>
                </a:lnTo>
                <a:lnTo>
                  <a:pt x="118207" y="121613"/>
                </a:lnTo>
                <a:lnTo>
                  <a:pt x="123445" y="121504"/>
                </a:lnTo>
                <a:lnTo>
                  <a:pt x="134648" y="121443"/>
                </a:lnTo>
                <a:lnTo>
                  <a:pt x="138184" y="120640"/>
                </a:lnTo>
                <a:lnTo>
                  <a:pt x="141335" y="119312"/>
                </a:lnTo>
                <a:lnTo>
                  <a:pt x="144230" y="117632"/>
                </a:lnTo>
                <a:lnTo>
                  <a:pt x="146953" y="116513"/>
                </a:lnTo>
                <a:lnTo>
                  <a:pt x="149563" y="115766"/>
                </a:lnTo>
                <a:lnTo>
                  <a:pt x="157163" y="1142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8" name="SMARTPenAnnotation505"/>
          <p:cNvSpPr/>
          <p:nvPr/>
        </p:nvSpPr>
        <p:spPr>
          <a:xfrm>
            <a:off x="2464593" y="2507456"/>
            <a:ext cx="28576" cy="1"/>
          </a:xfrm>
          <a:custGeom>
            <a:avLst/>
            <a:gdLst/>
            <a:ahLst/>
            <a:cxnLst/>
            <a:rect l="0" t="0" r="0" b="0"/>
            <a:pathLst>
              <a:path w="28576" h="1">
                <a:moveTo>
                  <a:pt x="0" y="0"/>
                </a:moveTo>
                <a:lnTo>
                  <a:pt x="285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29" name="SMARTPenAnnotation506"/>
          <p:cNvSpPr/>
          <p:nvPr/>
        </p:nvSpPr>
        <p:spPr>
          <a:xfrm>
            <a:off x="2578980" y="2372019"/>
            <a:ext cx="156648" cy="149723"/>
          </a:xfrm>
          <a:custGeom>
            <a:avLst/>
            <a:gdLst/>
            <a:ahLst/>
            <a:cxnLst/>
            <a:rect l="0" t="0" r="0" b="0"/>
            <a:pathLst>
              <a:path w="156648" h="149723">
                <a:moveTo>
                  <a:pt x="78495" y="28281"/>
                </a:moveTo>
                <a:lnTo>
                  <a:pt x="78495" y="17432"/>
                </a:lnTo>
                <a:lnTo>
                  <a:pt x="77701" y="16285"/>
                </a:lnTo>
                <a:lnTo>
                  <a:pt x="76378" y="15521"/>
                </a:lnTo>
                <a:lnTo>
                  <a:pt x="74702" y="15012"/>
                </a:lnTo>
                <a:lnTo>
                  <a:pt x="70723" y="12329"/>
                </a:lnTo>
                <a:lnTo>
                  <a:pt x="65494" y="7932"/>
                </a:lnTo>
                <a:lnTo>
                  <a:pt x="62662" y="7330"/>
                </a:lnTo>
                <a:lnTo>
                  <a:pt x="57964" y="7063"/>
                </a:lnTo>
                <a:lnTo>
                  <a:pt x="44130" y="6891"/>
                </a:lnTo>
                <a:lnTo>
                  <a:pt x="22779" y="6850"/>
                </a:lnTo>
                <a:lnTo>
                  <a:pt x="19866" y="4733"/>
                </a:lnTo>
                <a:lnTo>
                  <a:pt x="14532" y="0"/>
                </a:lnTo>
                <a:lnTo>
                  <a:pt x="10507" y="3585"/>
                </a:lnTo>
                <a:lnTo>
                  <a:pt x="8079" y="5882"/>
                </a:lnTo>
                <a:lnTo>
                  <a:pt x="7739" y="6998"/>
                </a:lnTo>
                <a:lnTo>
                  <a:pt x="7360" y="10355"/>
                </a:lnTo>
                <a:lnTo>
                  <a:pt x="7192" y="14493"/>
                </a:lnTo>
                <a:lnTo>
                  <a:pt x="7097" y="21285"/>
                </a:lnTo>
                <a:lnTo>
                  <a:pt x="7057" y="73437"/>
                </a:lnTo>
                <a:lnTo>
                  <a:pt x="6263" y="75847"/>
                </a:lnTo>
                <a:lnTo>
                  <a:pt x="4940" y="78248"/>
                </a:lnTo>
                <a:lnTo>
                  <a:pt x="906" y="84012"/>
                </a:lnTo>
                <a:lnTo>
                  <a:pt x="355" y="86917"/>
                </a:lnTo>
                <a:lnTo>
                  <a:pt x="0" y="91457"/>
                </a:lnTo>
                <a:lnTo>
                  <a:pt x="765" y="91829"/>
                </a:lnTo>
                <a:lnTo>
                  <a:pt x="5579" y="92427"/>
                </a:lnTo>
                <a:lnTo>
                  <a:pt x="8736" y="92531"/>
                </a:lnTo>
                <a:lnTo>
                  <a:pt x="29975" y="92572"/>
                </a:lnTo>
                <a:lnTo>
                  <a:pt x="33448" y="91779"/>
                </a:lnTo>
                <a:lnTo>
                  <a:pt x="37351" y="90457"/>
                </a:lnTo>
                <a:lnTo>
                  <a:pt x="41541" y="88781"/>
                </a:lnTo>
                <a:lnTo>
                  <a:pt x="45127" y="87664"/>
                </a:lnTo>
                <a:lnTo>
                  <a:pt x="48312" y="86920"/>
                </a:lnTo>
                <a:lnTo>
                  <a:pt x="51229" y="86423"/>
                </a:lnTo>
                <a:lnTo>
                  <a:pt x="54761" y="85299"/>
                </a:lnTo>
                <a:lnTo>
                  <a:pt x="58704" y="83755"/>
                </a:lnTo>
                <a:lnTo>
                  <a:pt x="62919" y="81932"/>
                </a:lnTo>
                <a:lnTo>
                  <a:pt x="68111" y="80717"/>
                </a:lnTo>
                <a:lnTo>
                  <a:pt x="73953" y="79907"/>
                </a:lnTo>
                <a:lnTo>
                  <a:pt x="80230" y="79367"/>
                </a:lnTo>
                <a:lnTo>
                  <a:pt x="86001" y="78213"/>
                </a:lnTo>
                <a:lnTo>
                  <a:pt x="91437" y="76650"/>
                </a:lnTo>
                <a:lnTo>
                  <a:pt x="96647" y="74814"/>
                </a:lnTo>
                <a:lnTo>
                  <a:pt x="101709" y="73591"/>
                </a:lnTo>
                <a:lnTo>
                  <a:pt x="106671" y="72775"/>
                </a:lnTo>
                <a:lnTo>
                  <a:pt x="111566" y="72231"/>
                </a:lnTo>
                <a:lnTo>
                  <a:pt x="116417" y="72662"/>
                </a:lnTo>
                <a:lnTo>
                  <a:pt x="121239" y="73743"/>
                </a:lnTo>
                <a:lnTo>
                  <a:pt x="126041" y="75258"/>
                </a:lnTo>
                <a:lnTo>
                  <a:pt x="130036" y="76267"/>
                </a:lnTo>
                <a:lnTo>
                  <a:pt x="133493" y="76941"/>
                </a:lnTo>
                <a:lnTo>
                  <a:pt x="136591" y="77389"/>
                </a:lnTo>
                <a:lnTo>
                  <a:pt x="139451" y="78482"/>
                </a:lnTo>
                <a:lnTo>
                  <a:pt x="142151" y="80005"/>
                </a:lnTo>
                <a:lnTo>
                  <a:pt x="144745" y="81813"/>
                </a:lnTo>
                <a:lnTo>
                  <a:pt x="147267" y="83019"/>
                </a:lnTo>
                <a:lnTo>
                  <a:pt x="149743" y="83823"/>
                </a:lnTo>
                <a:lnTo>
                  <a:pt x="152187" y="84359"/>
                </a:lnTo>
                <a:lnTo>
                  <a:pt x="153817" y="85510"/>
                </a:lnTo>
                <a:lnTo>
                  <a:pt x="154903" y="87071"/>
                </a:lnTo>
                <a:lnTo>
                  <a:pt x="156110" y="90922"/>
                </a:lnTo>
                <a:lnTo>
                  <a:pt x="156647" y="95280"/>
                </a:lnTo>
                <a:lnTo>
                  <a:pt x="155996" y="98347"/>
                </a:lnTo>
                <a:lnTo>
                  <a:pt x="154768" y="101979"/>
                </a:lnTo>
                <a:lnTo>
                  <a:pt x="153156" y="105988"/>
                </a:lnTo>
                <a:lnTo>
                  <a:pt x="150494" y="109454"/>
                </a:lnTo>
                <a:lnTo>
                  <a:pt x="147132" y="112559"/>
                </a:lnTo>
                <a:lnTo>
                  <a:pt x="143303" y="115422"/>
                </a:lnTo>
                <a:lnTo>
                  <a:pt x="139956" y="118125"/>
                </a:lnTo>
                <a:lnTo>
                  <a:pt x="136931" y="120721"/>
                </a:lnTo>
                <a:lnTo>
                  <a:pt x="134121" y="123245"/>
                </a:lnTo>
                <a:lnTo>
                  <a:pt x="128882" y="128166"/>
                </a:lnTo>
                <a:lnTo>
                  <a:pt x="126374" y="130590"/>
                </a:lnTo>
                <a:lnTo>
                  <a:pt x="123114" y="132999"/>
                </a:lnTo>
                <a:lnTo>
                  <a:pt x="119353" y="135399"/>
                </a:lnTo>
                <a:lnTo>
                  <a:pt x="115259" y="137793"/>
                </a:lnTo>
                <a:lnTo>
                  <a:pt x="110942" y="139389"/>
                </a:lnTo>
                <a:lnTo>
                  <a:pt x="106476" y="140453"/>
                </a:lnTo>
                <a:lnTo>
                  <a:pt x="101911" y="141162"/>
                </a:lnTo>
                <a:lnTo>
                  <a:pt x="98074" y="142429"/>
                </a:lnTo>
                <a:lnTo>
                  <a:pt x="94723" y="144067"/>
                </a:lnTo>
                <a:lnTo>
                  <a:pt x="91694" y="145952"/>
                </a:lnTo>
                <a:lnTo>
                  <a:pt x="88088" y="147210"/>
                </a:lnTo>
                <a:lnTo>
                  <a:pt x="84097" y="148048"/>
                </a:lnTo>
                <a:lnTo>
                  <a:pt x="79848" y="148607"/>
                </a:lnTo>
                <a:lnTo>
                  <a:pt x="76222" y="148979"/>
                </a:lnTo>
                <a:lnTo>
                  <a:pt x="73011" y="149228"/>
                </a:lnTo>
                <a:lnTo>
                  <a:pt x="70076" y="149393"/>
                </a:lnTo>
                <a:lnTo>
                  <a:pt x="64699" y="149577"/>
                </a:lnTo>
                <a:lnTo>
                  <a:pt x="57275" y="149705"/>
                </a:lnTo>
                <a:lnTo>
                  <a:pt x="51045" y="149722"/>
                </a:lnTo>
                <a:lnTo>
                  <a:pt x="50670" y="148929"/>
                </a:lnTo>
                <a:lnTo>
                  <a:pt x="50142" y="144814"/>
                </a:lnTo>
                <a:lnTo>
                  <a:pt x="49920" y="142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0" name="SMARTPenAnnotation507"/>
          <p:cNvSpPr/>
          <p:nvPr/>
        </p:nvSpPr>
        <p:spPr>
          <a:xfrm>
            <a:off x="2943225" y="2350293"/>
            <a:ext cx="35719" cy="150020"/>
          </a:xfrm>
          <a:custGeom>
            <a:avLst/>
            <a:gdLst/>
            <a:ahLst/>
            <a:cxnLst/>
            <a:rect l="0" t="0" r="0" b="0"/>
            <a:pathLst>
              <a:path w="35719" h="15002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481" y="5704"/>
                </a:lnTo>
                <a:lnTo>
                  <a:pt x="6849" y="9943"/>
                </a:lnTo>
                <a:lnTo>
                  <a:pt x="7012" y="14474"/>
                </a:lnTo>
                <a:lnTo>
                  <a:pt x="7104" y="23603"/>
                </a:lnTo>
                <a:lnTo>
                  <a:pt x="7136" y="40911"/>
                </a:lnTo>
                <a:lnTo>
                  <a:pt x="7932" y="45530"/>
                </a:lnTo>
                <a:lnTo>
                  <a:pt x="9257" y="50197"/>
                </a:lnTo>
                <a:lnTo>
                  <a:pt x="10933" y="54896"/>
                </a:lnTo>
                <a:lnTo>
                  <a:pt x="12051" y="59616"/>
                </a:lnTo>
                <a:lnTo>
                  <a:pt x="12796" y="64350"/>
                </a:lnTo>
                <a:lnTo>
                  <a:pt x="13293" y="69094"/>
                </a:lnTo>
                <a:lnTo>
                  <a:pt x="14418" y="73050"/>
                </a:lnTo>
                <a:lnTo>
                  <a:pt x="15962" y="76482"/>
                </a:lnTo>
                <a:lnTo>
                  <a:pt x="17785" y="79563"/>
                </a:lnTo>
                <a:lnTo>
                  <a:pt x="19000" y="83204"/>
                </a:lnTo>
                <a:lnTo>
                  <a:pt x="19811" y="87220"/>
                </a:lnTo>
                <a:lnTo>
                  <a:pt x="20351" y="91484"/>
                </a:lnTo>
                <a:lnTo>
                  <a:pt x="21504" y="95914"/>
                </a:lnTo>
                <a:lnTo>
                  <a:pt x="23067" y="100456"/>
                </a:lnTo>
                <a:lnTo>
                  <a:pt x="24903" y="105070"/>
                </a:lnTo>
                <a:lnTo>
                  <a:pt x="26127" y="108941"/>
                </a:lnTo>
                <a:lnTo>
                  <a:pt x="26943" y="112315"/>
                </a:lnTo>
                <a:lnTo>
                  <a:pt x="27487" y="115358"/>
                </a:lnTo>
                <a:lnTo>
                  <a:pt x="27849" y="118180"/>
                </a:lnTo>
                <a:lnTo>
                  <a:pt x="28091" y="120856"/>
                </a:lnTo>
                <a:lnTo>
                  <a:pt x="28252" y="123433"/>
                </a:lnTo>
                <a:lnTo>
                  <a:pt x="28431" y="128414"/>
                </a:lnTo>
                <a:lnTo>
                  <a:pt x="28479" y="130853"/>
                </a:lnTo>
                <a:lnTo>
                  <a:pt x="29305" y="133273"/>
                </a:lnTo>
                <a:lnTo>
                  <a:pt x="30649" y="135680"/>
                </a:lnTo>
                <a:lnTo>
                  <a:pt x="34717" y="141454"/>
                </a:lnTo>
                <a:lnTo>
                  <a:pt x="35273" y="144360"/>
                </a:lnTo>
                <a:lnTo>
                  <a:pt x="35718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1" name="SMARTPenAnnotation508"/>
          <p:cNvSpPr/>
          <p:nvPr/>
        </p:nvSpPr>
        <p:spPr>
          <a:xfrm>
            <a:off x="2893218" y="2421731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3793" y="7144"/>
                </a:lnTo>
                <a:lnTo>
                  <a:pt x="5704" y="6350"/>
                </a:lnTo>
                <a:lnTo>
                  <a:pt x="7771" y="5027"/>
                </a:lnTo>
                <a:lnTo>
                  <a:pt x="13001" y="993"/>
                </a:lnTo>
                <a:lnTo>
                  <a:pt x="14223" y="662"/>
                </a:lnTo>
                <a:lnTo>
                  <a:pt x="15832" y="441"/>
                </a:lnTo>
                <a:lnTo>
                  <a:pt x="17699" y="294"/>
                </a:lnTo>
                <a:lnTo>
                  <a:pt x="20530" y="196"/>
                </a:lnTo>
                <a:lnTo>
                  <a:pt x="34365" y="39"/>
                </a:lnTo>
                <a:lnTo>
                  <a:pt x="103725" y="0"/>
                </a:lnTo>
                <a:lnTo>
                  <a:pt x="108838" y="794"/>
                </a:lnTo>
                <a:lnTo>
                  <a:pt x="113833" y="2117"/>
                </a:lnTo>
                <a:lnTo>
                  <a:pt x="118752" y="3792"/>
                </a:lnTo>
                <a:lnTo>
                  <a:pt x="123618" y="4909"/>
                </a:lnTo>
                <a:lnTo>
                  <a:pt x="128450" y="5654"/>
                </a:lnTo>
                <a:lnTo>
                  <a:pt x="133258" y="6151"/>
                </a:lnTo>
                <a:lnTo>
                  <a:pt x="137258" y="6482"/>
                </a:lnTo>
                <a:lnTo>
                  <a:pt x="140718" y="6702"/>
                </a:lnTo>
                <a:lnTo>
                  <a:pt x="143818" y="6849"/>
                </a:lnTo>
                <a:lnTo>
                  <a:pt x="147473" y="6154"/>
                </a:lnTo>
                <a:lnTo>
                  <a:pt x="151496" y="4896"/>
                </a:lnTo>
                <a:lnTo>
                  <a:pt x="155766" y="3264"/>
                </a:lnTo>
                <a:lnTo>
                  <a:pt x="160201" y="2176"/>
                </a:lnTo>
                <a:lnTo>
                  <a:pt x="164744" y="1451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2" name="SMARTPenAnnotation509"/>
          <p:cNvSpPr/>
          <p:nvPr/>
        </p:nvSpPr>
        <p:spPr>
          <a:xfrm>
            <a:off x="3150393" y="2314575"/>
            <a:ext cx="28576" cy="185738"/>
          </a:xfrm>
          <a:custGeom>
            <a:avLst/>
            <a:gdLst/>
            <a:ahLst/>
            <a:cxnLst/>
            <a:rect l="0" t="0" r="0" b="0"/>
            <a:pathLst>
              <a:path w="28576" h="185738">
                <a:moveTo>
                  <a:pt x="0" y="0"/>
                </a:moveTo>
                <a:lnTo>
                  <a:pt x="7057" y="0"/>
                </a:lnTo>
                <a:lnTo>
                  <a:pt x="7118" y="3792"/>
                </a:lnTo>
                <a:lnTo>
                  <a:pt x="7921" y="5703"/>
                </a:lnTo>
                <a:lnTo>
                  <a:pt x="9249" y="7771"/>
                </a:lnTo>
                <a:lnTo>
                  <a:pt x="10929" y="9943"/>
                </a:lnTo>
                <a:lnTo>
                  <a:pt x="12049" y="12978"/>
                </a:lnTo>
                <a:lnTo>
                  <a:pt x="12795" y="16590"/>
                </a:lnTo>
                <a:lnTo>
                  <a:pt x="13292" y="20585"/>
                </a:lnTo>
                <a:lnTo>
                  <a:pt x="13624" y="24835"/>
                </a:lnTo>
                <a:lnTo>
                  <a:pt x="13845" y="29257"/>
                </a:lnTo>
                <a:lnTo>
                  <a:pt x="14091" y="38403"/>
                </a:lnTo>
                <a:lnTo>
                  <a:pt x="14201" y="47759"/>
                </a:lnTo>
                <a:lnTo>
                  <a:pt x="15023" y="52477"/>
                </a:lnTo>
                <a:lnTo>
                  <a:pt x="16366" y="57209"/>
                </a:lnTo>
                <a:lnTo>
                  <a:pt x="18054" y="61952"/>
                </a:lnTo>
                <a:lnTo>
                  <a:pt x="19180" y="66701"/>
                </a:lnTo>
                <a:lnTo>
                  <a:pt x="19930" y="71455"/>
                </a:lnTo>
                <a:lnTo>
                  <a:pt x="20431" y="76212"/>
                </a:lnTo>
                <a:lnTo>
                  <a:pt x="19971" y="81764"/>
                </a:lnTo>
                <a:lnTo>
                  <a:pt x="18870" y="87846"/>
                </a:lnTo>
                <a:lnTo>
                  <a:pt x="17343" y="94283"/>
                </a:lnTo>
                <a:lnTo>
                  <a:pt x="16324" y="100161"/>
                </a:lnTo>
                <a:lnTo>
                  <a:pt x="15645" y="105668"/>
                </a:lnTo>
                <a:lnTo>
                  <a:pt x="15193" y="110926"/>
                </a:lnTo>
                <a:lnTo>
                  <a:pt x="15685" y="115226"/>
                </a:lnTo>
                <a:lnTo>
                  <a:pt x="16807" y="118886"/>
                </a:lnTo>
                <a:lnTo>
                  <a:pt x="18348" y="122120"/>
                </a:lnTo>
                <a:lnTo>
                  <a:pt x="19376" y="125863"/>
                </a:lnTo>
                <a:lnTo>
                  <a:pt x="20061" y="129946"/>
                </a:lnTo>
                <a:lnTo>
                  <a:pt x="20518" y="134255"/>
                </a:lnTo>
                <a:lnTo>
                  <a:pt x="20823" y="137922"/>
                </a:lnTo>
                <a:lnTo>
                  <a:pt x="21026" y="141160"/>
                </a:lnTo>
                <a:lnTo>
                  <a:pt x="21161" y="144113"/>
                </a:lnTo>
                <a:lnTo>
                  <a:pt x="22045" y="147669"/>
                </a:lnTo>
                <a:lnTo>
                  <a:pt x="23428" y="151627"/>
                </a:lnTo>
                <a:lnTo>
                  <a:pt x="25144" y="155853"/>
                </a:lnTo>
                <a:lnTo>
                  <a:pt x="26287" y="159465"/>
                </a:lnTo>
                <a:lnTo>
                  <a:pt x="27050" y="162666"/>
                </a:lnTo>
                <a:lnTo>
                  <a:pt x="27897" y="168339"/>
                </a:lnTo>
                <a:lnTo>
                  <a:pt x="28274" y="173507"/>
                </a:lnTo>
                <a:lnTo>
                  <a:pt x="28441" y="178449"/>
                </a:lnTo>
                <a:lnTo>
                  <a:pt x="28575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3" name="SMARTPenAnnotation510"/>
          <p:cNvSpPr/>
          <p:nvPr/>
        </p:nvSpPr>
        <p:spPr>
          <a:xfrm>
            <a:off x="642937" y="2771775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14287"/>
                </a:moveTo>
                <a:lnTo>
                  <a:pt x="0" y="10495"/>
                </a:lnTo>
                <a:lnTo>
                  <a:pt x="794" y="9377"/>
                </a:lnTo>
                <a:lnTo>
                  <a:pt x="2117" y="8633"/>
                </a:lnTo>
                <a:lnTo>
                  <a:pt x="3792" y="8136"/>
                </a:lnTo>
                <a:lnTo>
                  <a:pt x="5703" y="7805"/>
                </a:lnTo>
                <a:lnTo>
                  <a:pt x="9943" y="7437"/>
                </a:lnTo>
                <a:lnTo>
                  <a:pt x="16590" y="7274"/>
                </a:lnTo>
                <a:lnTo>
                  <a:pt x="41609" y="7151"/>
                </a:lnTo>
                <a:lnTo>
                  <a:pt x="45996" y="6355"/>
                </a:lnTo>
                <a:lnTo>
                  <a:pt x="50508" y="5030"/>
                </a:lnTo>
                <a:lnTo>
                  <a:pt x="55103" y="3353"/>
                </a:lnTo>
                <a:lnTo>
                  <a:pt x="59754" y="2235"/>
                </a:lnTo>
                <a:lnTo>
                  <a:pt x="64442" y="1490"/>
                </a:lnTo>
                <a:lnTo>
                  <a:pt x="69155" y="993"/>
                </a:lnTo>
                <a:lnTo>
                  <a:pt x="73885" y="662"/>
                </a:lnTo>
                <a:lnTo>
                  <a:pt x="78625" y="441"/>
                </a:lnTo>
                <a:lnTo>
                  <a:pt x="90765" y="130"/>
                </a:lnTo>
                <a:lnTo>
                  <a:pt x="145140" y="0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4" name="SMARTPenAnnotation511"/>
          <p:cNvSpPr/>
          <p:nvPr/>
        </p:nvSpPr>
        <p:spPr>
          <a:xfrm>
            <a:off x="628650" y="2857500"/>
            <a:ext cx="157163" cy="7118"/>
          </a:xfrm>
          <a:custGeom>
            <a:avLst/>
            <a:gdLst/>
            <a:ahLst/>
            <a:cxnLst/>
            <a:rect l="0" t="0" r="0" b="0"/>
            <a:pathLst>
              <a:path w="157163" h="7118">
                <a:moveTo>
                  <a:pt x="0" y="0"/>
                </a:moveTo>
                <a:lnTo>
                  <a:pt x="16999" y="0"/>
                </a:lnTo>
                <a:lnTo>
                  <a:pt x="20064" y="793"/>
                </a:lnTo>
                <a:lnTo>
                  <a:pt x="23695" y="2116"/>
                </a:lnTo>
                <a:lnTo>
                  <a:pt x="27702" y="3792"/>
                </a:lnTo>
                <a:lnTo>
                  <a:pt x="31962" y="4909"/>
                </a:lnTo>
                <a:lnTo>
                  <a:pt x="36389" y="5654"/>
                </a:lnTo>
                <a:lnTo>
                  <a:pt x="40928" y="6150"/>
                </a:lnTo>
                <a:lnTo>
                  <a:pt x="45541" y="6481"/>
                </a:lnTo>
                <a:lnTo>
                  <a:pt x="50205" y="6702"/>
                </a:lnTo>
                <a:lnTo>
                  <a:pt x="60413" y="6947"/>
                </a:lnTo>
                <a:lnTo>
                  <a:pt x="89506" y="7117"/>
                </a:lnTo>
                <a:lnTo>
                  <a:pt x="94595" y="6332"/>
                </a:lnTo>
                <a:lnTo>
                  <a:pt x="99576" y="5015"/>
                </a:lnTo>
                <a:lnTo>
                  <a:pt x="104484" y="3343"/>
                </a:lnTo>
                <a:lnTo>
                  <a:pt x="109343" y="2229"/>
                </a:lnTo>
                <a:lnTo>
                  <a:pt x="114170" y="1486"/>
                </a:lnTo>
                <a:lnTo>
                  <a:pt x="118976" y="990"/>
                </a:lnTo>
                <a:lnTo>
                  <a:pt x="123767" y="660"/>
                </a:lnTo>
                <a:lnTo>
                  <a:pt x="128549" y="440"/>
                </a:lnTo>
                <a:lnTo>
                  <a:pt x="138095" y="195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5" name="SMARTPenAnnotation512"/>
          <p:cNvSpPr/>
          <p:nvPr/>
        </p:nvSpPr>
        <p:spPr>
          <a:xfrm>
            <a:off x="914407" y="2793206"/>
            <a:ext cx="121437" cy="7145"/>
          </a:xfrm>
          <a:custGeom>
            <a:avLst/>
            <a:gdLst/>
            <a:ahLst/>
            <a:cxnLst/>
            <a:rect l="0" t="0" r="0" b="0"/>
            <a:pathLst>
              <a:path w="121437" h="7145">
                <a:moveTo>
                  <a:pt x="7136" y="7144"/>
                </a:moveTo>
                <a:lnTo>
                  <a:pt x="0" y="7144"/>
                </a:lnTo>
                <a:lnTo>
                  <a:pt x="109470" y="7144"/>
                </a:lnTo>
                <a:lnTo>
                  <a:pt x="111871" y="6350"/>
                </a:lnTo>
                <a:lnTo>
                  <a:pt x="114266" y="5027"/>
                </a:lnTo>
                <a:lnTo>
                  <a:pt x="12143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6" name="SMARTPenAnnotation513"/>
          <p:cNvSpPr/>
          <p:nvPr/>
        </p:nvSpPr>
        <p:spPr>
          <a:xfrm>
            <a:off x="1143002" y="2721768"/>
            <a:ext cx="142750" cy="150019"/>
          </a:xfrm>
          <a:custGeom>
            <a:avLst/>
            <a:gdLst/>
            <a:ahLst/>
            <a:cxnLst/>
            <a:rect l="0" t="0" r="0" b="0"/>
            <a:pathLst>
              <a:path w="142750" h="150019">
                <a:moveTo>
                  <a:pt x="100010" y="14288"/>
                </a:moveTo>
                <a:lnTo>
                  <a:pt x="96218" y="14288"/>
                </a:lnTo>
                <a:lnTo>
                  <a:pt x="94307" y="13494"/>
                </a:lnTo>
                <a:lnTo>
                  <a:pt x="90067" y="10496"/>
                </a:lnTo>
                <a:lnTo>
                  <a:pt x="87010" y="8137"/>
                </a:lnTo>
                <a:lnTo>
                  <a:pt x="84178" y="7585"/>
                </a:lnTo>
                <a:lnTo>
                  <a:pt x="80274" y="7340"/>
                </a:lnTo>
                <a:lnTo>
                  <a:pt x="75892" y="7231"/>
                </a:lnTo>
                <a:lnTo>
                  <a:pt x="61883" y="7152"/>
                </a:lnTo>
                <a:lnTo>
                  <a:pt x="58717" y="6355"/>
                </a:lnTo>
                <a:lnTo>
                  <a:pt x="55019" y="5031"/>
                </a:lnTo>
                <a:lnTo>
                  <a:pt x="50966" y="3354"/>
                </a:lnTo>
                <a:lnTo>
                  <a:pt x="47470" y="2236"/>
                </a:lnTo>
                <a:lnTo>
                  <a:pt x="44346" y="1491"/>
                </a:lnTo>
                <a:lnTo>
                  <a:pt x="37421" y="295"/>
                </a:lnTo>
                <a:lnTo>
                  <a:pt x="34357" y="131"/>
                </a:lnTo>
                <a:lnTo>
                  <a:pt x="28170" y="39"/>
                </a:lnTo>
                <a:lnTo>
                  <a:pt x="14696" y="1"/>
                </a:lnTo>
                <a:lnTo>
                  <a:pt x="21145" y="0"/>
                </a:lnTo>
                <a:lnTo>
                  <a:pt x="21345" y="3793"/>
                </a:lnTo>
                <a:lnTo>
                  <a:pt x="20579" y="5704"/>
                </a:lnTo>
                <a:lnTo>
                  <a:pt x="17612" y="9943"/>
                </a:lnTo>
                <a:lnTo>
                  <a:pt x="15763" y="14474"/>
                </a:lnTo>
                <a:lnTo>
                  <a:pt x="14942" y="19133"/>
                </a:lnTo>
                <a:lnTo>
                  <a:pt x="14723" y="21487"/>
                </a:lnTo>
                <a:lnTo>
                  <a:pt x="14577" y="23849"/>
                </a:lnTo>
                <a:lnTo>
                  <a:pt x="13686" y="26219"/>
                </a:lnTo>
                <a:lnTo>
                  <a:pt x="12298" y="28592"/>
                </a:lnTo>
                <a:lnTo>
                  <a:pt x="10579" y="30968"/>
                </a:lnTo>
                <a:lnTo>
                  <a:pt x="9433" y="33345"/>
                </a:lnTo>
                <a:lnTo>
                  <a:pt x="8669" y="35724"/>
                </a:lnTo>
                <a:lnTo>
                  <a:pt x="8160" y="38104"/>
                </a:lnTo>
                <a:lnTo>
                  <a:pt x="7820" y="40484"/>
                </a:lnTo>
                <a:lnTo>
                  <a:pt x="7594" y="42864"/>
                </a:lnTo>
                <a:lnTo>
                  <a:pt x="7443" y="45245"/>
                </a:lnTo>
                <a:lnTo>
                  <a:pt x="6549" y="47626"/>
                </a:lnTo>
                <a:lnTo>
                  <a:pt x="5159" y="50007"/>
                </a:lnTo>
                <a:lnTo>
                  <a:pt x="3438" y="52388"/>
                </a:lnTo>
                <a:lnTo>
                  <a:pt x="2291" y="54769"/>
                </a:lnTo>
                <a:lnTo>
                  <a:pt x="1527" y="57150"/>
                </a:lnTo>
                <a:lnTo>
                  <a:pt x="1017" y="59532"/>
                </a:lnTo>
                <a:lnTo>
                  <a:pt x="677" y="61913"/>
                </a:lnTo>
                <a:lnTo>
                  <a:pt x="451" y="64294"/>
                </a:lnTo>
                <a:lnTo>
                  <a:pt x="300" y="66675"/>
                </a:lnTo>
                <a:lnTo>
                  <a:pt x="132" y="71438"/>
                </a:lnTo>
                <a:lnTo>
                  <a:pt x="15" y="78435"/>
                </a:lnTo>
                <a:lnTo>
                  <a:pt x="0" y="84608"/>
                </a:lnTo>
                <a:lnTo>
                  <a:pt x="3791" y="89187"/>
                </a:lnTo>
                <a:lnTo>
                  <a:pt x="4114" y="90414"/>
                </a:lnTo>
                <a:lnTo>
                  <a:pt x="3535" y="91232"/>
                </a:lnTo>
                <a:lnTo>
                  <a:pt x="2356" y="91778"/>
                </a:lnTo>
                <a:lnTo>
                  <a:pt x="2364" y="92142"/>
                </a:lnTo>
                <a:lnTo>
                  <a:pt x="3162" y="92384"/>
                </a:lnTo>
                <a:lnTo>
                  <a:pt x="4489" y="92546"/>
                </a:lnTo>
                <a:lnTo>
                  <a:pt x="5373" y="91860"/>
                </a:lnTo>
                <a:lnTo>
                  <a:pt x="5962" y="90609"/>
                </a:lnTo>
                <a:lnTo>
                  <a:pt x="6355" y="88981"/>
                </a:lnTo>
                <a:lnTo>
                  <a:pt x="7411" y="87896"/>
                </a:lnTo>
                <a:lnTo>
                  <a:pt x="8909" y="87172"/>
                </a:lnTo>
                <a:lnTo>
                  <a:pt x="10701" y="86690"/>
                </a:lnTo>
                <a:lnTo>
                  <a:pt x="13483" y="86368"/>
                </a:lnTo>
                <a:lnTo>
                  <a:pt x="16925" y="86154"/>
                </a:lnTo>
                <a:lnTo>
                  <a:pt x="20808" y="86011"/>
                </a:lnTo>
                <a:lnTo>
                  <a:pt x="24190" y="85122"/>
                </a:lnTo>
                <a:lnTo>
                  <a:pt x="27238" y="83736"/>
                </a:lnTo>
                <a:lnTo>
                  <a:pt x="30064" y="82018"/>
                </a:lnTo>
                <a:lnTo>
                  <a:pt x="33536" y="80872"/>
                </a:lnTo>
                <a:lnTo>
                  <a:pt x="37438" y="80109"/>
                </a:lnTo>
                <a:lnTo>
                  <a:pt x="41626" y="79600"/>
                </a:lnTo>
                <a:lnTo>
                  <a:pt x="46006" y="78467"/>
                </a:lnTo>
                <a:lnTo>
                  <a:pt x="50514" y="76917"/>
                </a:lnTo>
                <a:lnTo>
                  <a:pt x="55106" y="75091"/>
                </a:lnTo>
                <a:lnTo>
                  <a:pt x="58962" y="73873"/>
                </a:lnTo>
                <a:lnTo>
                  <a:pt x="62326" y="73061"/>
                </a:lnTo>
                <a:lnTo>
                  <a:pt x="65362" y="72520"/>
                </a:lnTo>
                <a:lnTo>
                  <a:pt x="68974" y="72159"/>
                </a:lnTo>
                <a:lnTo>
                  <a:pt x="72969" y="71919"/>
                </a:lnTo>
                <a:lnTo>
                  <a:pt x="77220" y="71758"/>
                </a:lnTo>
                <a:lnTo>
                  <a:pt x="81642" y="70858"/>
                </a:lnTo>
                <a:lnTo>
                  <a:pt x="86177" y="69464"/>
                </a:lnTo>
                <a:lnTo>
                  <a:pt x="90788" y="67740"/>
                </a:lnTo>
                <a:lnTo>
                  <a:pt x="94656" y="66592"/>
                </a:lnTo>
                <a:lnTo>
                  <a:pt x="98028" y="65826"/>
                </a:lnTo>
                <a:lnTo>
                  <a:pt x="101070" y="65315"/>
                </a:lnTo>
                <a:lnTo>
                  <a:pt x="103892" y="65769"/>
                </a:lnTo>
                <a:lnTo>
                  <a:pt x="106567" y="66865"/>
                </a:lnTo>
                <a:lnTo>
                  <a:pt x="109144" y="68389"/>
                </a:lnTo>
                <a:lnTo>
                  <a:pt x="111655" y="69405"/>
                </a:lnTo>
                <a:lnTo>
                  <a:pt x="114123" y="70083"/>
                </a:lnTo>
                <a:lnTo>
                  <a:pt x="116563" y="70535"/>
                </a:lnTo>
                <a:lnTo>
                  <a:pt x="118983" y="70836"/>
                </a:lnTo>
                <a:lnTo>
                  <a:pt x="121390" y="71036"/>
                </a:lnTo>
                <a:lnTo>
                  <a:pt x="123788" y="71170"/>
                </a:lnTo>
                <a:lnTo>
                  <a:pt x="126181" y="72053"/>
                </a:lnTo>
                <a:lnTo>
                  <a:pt x="128570" y="73436"/>
                </a:lnTo>
                <a:lnTo>
                  <a:pt x="130956" y="75151"/>
                </a:lnTo>
                <a:lnTo>
                  <a:pt x="133341" y="76294"/>
                </a:lnTo>
                <a:lnTo>
                  <a:pt x="135724" y="77057"/>
                </a:lnTo>
                <a:lnTo>
                  <a:pt x="138107" y="77565"/>
                </a:lnTo>
                <a:lnTo>
                  <a:pt x="139695" y="79492"/>
                </a:lnTo>
                <a:lnTo>
                  <a:pt x="140755" y="82363"/>
                </a:lnTo>
                <a:lnTo>
                  <a:pt x="141461" y="85865"/>
                </a:lnTo>
                <a:lnTo>
                  <a:pt x="141931" y="88993"/>
                </a:lnTo>
                <a:lnTo>
                  <a:pt x="142245" y="91873"/>
                </a:lnTo>
                <a:lnTo>
                  <a:pt x="142454" y="94586"/>
                </a:lnTo>
                <a:lnTo>
                  <a:pt x="142594" y="97189"/>
                </a:lnTo>
                <a:lnTo>
                  <a:pt x="142749" y="102197"/>
                </a:lnTo>
                <a:lnTo>
                  <a:pt x="141996" y="104644"/>
                </a:lnTo>
                <a:lnTo>
                  <a:pt x="140701" y="107069"/>
                </a:lnTo>
                <a:lnTo>
                  <a:pt x="139043" y="109480"/>
                </a:lnTo>
                <a:lnTo>
                  <a:pt x="137938" y="111880"/>
                </a:lnTo>
                <a:lnTo>
                  <a:pt x="137202" y="114274"/>
                </a:lnTo>
                <a:lnTo>
                  <a:pt x="136711" y="116664"/>
                </a:lnTo>
                <a:lnTo>
                  <a:pt x="134796" y="119051"/>
                </a:lnTo>
                <a:lnTo>
                  <a:pt x="131932" y="121436"/>
                </a:lnTo>
                <a:lnTo>
                  <a:pt x="128435" y="123820"/>
                </a:lnTo>
                <a:lnTo>
                  <a:pt x="124516" y="126203"/>
                </a:lnTo>
                <a:lnTo>
                  <a:pt x="120316" y="128586"/>
                </a:lnTo>
                <a:lnTo>
                  <a:pt x="115929" y="130967"/>
                </a:lnTo>
                <a:lnTo>
                  <a:pt x="112210" y="132556"/>
                </a:lnTo>
                <a:lnTo>
                  <a:pt x="108937" y="133614"/>
                </a:lnTo>
                <a:lnTo>
                  <a:pt x="105961" y="134320"/>
                </a:lnTo>
                <a:lnTo>
                  <a:pt x="102390" y="135584"/>
                </a:lnTo>
                <a:lnTo>
                  <a:pt x="98422" y="137221"/>
                </a:lnTo>
                <a:lnTo>
                  <a:pt x="94189" y="139106"/>
                </a:lnTo>
                <a:lnTo>
                  <a:pt x="91367" y="141156"/>
                </a:lnTo>
                <a:lnTo>
                  <a:pt x="89485" y="143317"/>
                </a:lnTo>
                <a:lnTo>
                  <a:pt x="88231" y="145551"/>
                </a:lnTo>
                <a:lnTo>
                  <a:pt x="86601" y="147040"/>
                </a:lnTo>
                <a:lnTo>
                  <a:pt x="84721" y="148033"/>
                </a:lnTo>
                <a:lnTo>
                  <a:pt x="80515" y="149136"/>
                </a:lnTo>
                <a:lnTo>
                  <a:pt x="78282" y="149431"/>
                </a:lnTo>
                <a:lnTo>
                  <a:pt x="71836" y="149985"/>
                </a:lnTo>
                <a:lnTo>
                  <a:pt x="60803" y="150018"/>
                </a:lnTo>
                <a:lnTo>
                  <a:pt x="59585" y="149224"/>
                </a:lnTo>
                <a:lnTo>
                  <a:pt x="58772" y="147902"/>
                </a:lnTo>
                <a:lnTo>
                  <a:pt x="57469" y="143868"/>
                </a:lnTo>
                <a:lnTo>
                  <a:pt x="57243" y="139377"/>
                </a:lnTo>
                <a:lnTo>
                  <a:pt x="58005" y="138162"/>
                </a:lnTo>
                <a:lnTo>
                  <a:pt x="59306" y="137352"/>
                </a:lnTo>
                <a:lnTo>
                  <a:pt x="60968" y="136812"/>
                </a:lnTo>
                <a:lnTo>
                  <a:pt x="64931" y="134095"/>
                </a:lnTo>
                <a:lnTo>
                  <a:pt x="7143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7" name="SMARTPenAnnotation514"/>
          <p:cNvSpPr/>
          <p:nvPr/>
        </p:nvSpPr>
        <p:spPr>
          <a:xfrm>
            <a:off x="1364456" y="2836068"/>
            <a:ext cx="28567" cy="21433"/>
          </a:xfrm>
          <a:custGeom>
            <a:avLst/>
            <a:gdLst/>
            <a:ahLst/>
            <a:cxnLst/>
            <a:rect l="0" t="0" r="0" b="0"/>
            <a:pathLst>
              <a:path w="28567" h="21433">
                <a:moveTo>
                  <a:pt x="0" y="21432"/>
                </a:moveTo>
                <a:lnTo>
                  <a:pt x="14113" y="14375"/>
                </a:lnTo>
                <a:lnTo>
                  <a:pt x="20423" y="8145"/>
                </a:lnTo>
                <a:lnTo>
                  <a:pt x="21553" y="7811"/>
                </a:lnTo>
                <a:lnTo>
                  <a:pt x="23100" y="7589"/>
                </a:lnTo>
                <a:lnTo>
                  <a:pt x="28254" y="7170"/>
                </a:lnTo>
                <a:lnTo>
                  <a:pt x="28361" y="6368"/>
                </a:lnTo>
                <a:lnTo>
                  <a:pt x="28432" y="5039"/>
                </a:lnTo>
                <a:lnTo>
                  <a:pt x="28566" y="295"/>
                </a:lnTo>
                <a:lnTo>
                  <a:pt x="27775" y="197"/>
                </a:lnTo>
                <a:lnTo>
                  <a:pt x="26454" y="131"/>
                </a:lnTo>
                <a:lnTo>
                  <a:pt x="22870" y="5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8" name="SMARTPenAnnotation515"/>
          <p:cNvSpPr/>
          <p:nvPr/>
        </p:nvSpPr>
        <p:spPr>
          <a:xfrm>
            <a:off x="1450181" y="2700364"/>
            <a:ext cx="107157" cy="121418"/>
          </a:xfrm>
          <a:custGeom>
            <a:avLst/>
            <a:gdLst/>
            <a:ahLst/>
            <a:cxnLst/>
            <a:rect l="0" t="0" r="0" b="0"/>
            <a:pathLst>
              <a:path w="107157" h="121418">
                <a:moveTo>
                  <a:pt x="0" y="35692"/>
                </a:moveTo>
                <a:lnTo>
                  <a:pt x="6150" y="29541"/>
                </a:lnTo>
                <a:lnTo>
                  <a:pt x="6702" y="26873"/>
                </a:lnTo>
                <a:lnTo>
                  <a:pt x="6849" y="25050"/>
                </a:lnTo>
                <a:lnTo>
                  <a:pt x="7741" y="23835"/>
                </a:lnTo>
                <a:lnTo>
                  <a:pt x="9129" y="23024"/>
                </a:lnTo>
                <a:lnTo>
                  <a:pt x="10849" y="22484"/>
                </a:lnTo>
                <a:lnTo>
                  <a:pt x="11995" y="21331"/>
                </a:lnTo>
                <a:lnTo>
                  <a:pt x="12759" y="19768"/>
                </a:lnTo>
                <a:lnTo>
                  <a:pt x="13269" y="17932"/>
                </a:lnTo>
                <a:lnTo>
                  <a:pt x="14402" y="15914"/>
                </a:lnTo>
                <a:lnTo>
                  <a:pt x="15951" y="13776"/>
                </a:lnTo>
                <a:lnTo>
                  <a:pt x="17778" y="11556"/>
                </a:lnTo>
                <a:lnTo>
                  <a:pt x="19789" y="10076"/>
                </a:lnTo>
                <a:lnTo>
                  <a:pt x="21924" y="9090"/>
                </a:lnTo>
                <a:lnTo>
                  <a:pt x="24141" y="8432"/>
                </a:lnTo>
                <a:lnTo>
                  <a:pt x="26413" y="7994"/>
                </a:lnTo>
                <a:lnTo>
                  <a:pt x="28721" y="7701"/>
                </a:lnTo>
                <a:lnTo>
                  <a:pt x="31053" y="7507"/>
                </a:lnTo>
                <a:lnTo>
                  <a:pt x="33402" y="6583"/>
                </a:lnTo>
                <a:lnTo>
                  <a:pt x="35762" y="5173"/>
                </a:lnTo>
                <a:lnTo>
                  <a:pt x="38129" y="3440"/>
                </a:lnTo>
                <a:lnTo>
                  <a:pt x="41294" y="2284"/>
                </a:lnTo>
                <a:lnTo>
                  <a:pt x="44992" y="1514"/>
                </a:lnTo>
                <a:lnTo>
                  <a:pt x="49044" y="1000"/>
                </a:lnTo>
                <a:lnTo>
                  <a:pt x="52540" y="658"/>
                </a:lnTo>
                <a:lnTo>
                  <a:pt x="55664" y="430"/>
                </a:lnTo>
                <a:lnTo>
                  <a:pt x="58541" y="277"/>
                </a:lnTo>
                <a:lnTo>
                  <a:pt x="63853" y="108"/>
                </a:lnTo>
                <a:lnTo>
                  <a:pt x="69939" y="0"/>
                </a:lnTo>
                <a:lnTo>
                  <a:pt x="70439" y="785"/>
                </a:lnTo>
                <a:lnTo>
                  <a:pt x="70993" y="3773"/>
                </a:lnTo>
                <a:lnTo>
                  <a:pt x="71935" y="4888"/>
                </a:lnTo>
                <a:lnTo>
                  <a:pt x="73357" y="5631"/>
                </a:lnTo>
                <a:lnTo>
                  <a:pt x="75098" y="6126"/>
                </a:lnTo>
                <a:lnTo>
                  <a:pt x="76259" y="7250"/>
                </a:lnTo>
                <a:lnTo>
                  <a:pt x="77033" y="8793"/>
                </a:lnTo>
                <a:lnTo>
                  <a:pt x="77549" y="10616"/>
                </a:lnTo>
                <a:lnTo>
                  <a:pt x="77893" y="12624"/>
                </a:lnTo>
                <a:lnTo>
                  <a:pt x="78122" y="14757"/>
                </a:lnTo>
                <a:lnTo>
                  <a:pt x="78275" y="16973"/>
                </a:lnTo>
                <a:lnTo>
                  <a:pt x="77583" y="19244"/>
                </a:lnTo>
                <a:lnTo>
                  <a:pt x="76328" y="21551"/>
                </a:lnTo>
                <a:lnTo>
                  <a:pt x="74698" y="23884"/>
                </a:lnTo>
                <a:lnTo>
                  <a:pt x="72817" y="26232"/>
                </a:lnTo>
                <a:lnTo>
                  <a:pt x="70770" y="28592"/>
                </a:lnTo>
                <a:lnTo>
                  <a:pt x="68611" y="30958"/>
                </a:lnTo>
                <a:lnTo>
                  <a:pt x="64096" y="35705"/>
                </a:lnTo>
                <a:lnTo>
                  <a:pt x="54729" y="45219"/>
                </a:lnTo>
                <a:lnTo>
                  <a:pt x="53155" y="48393"/>
                </a:lnTo>
                <a:lnTo>
                  <a:pt x="52105" y="52097"/>
                </a:lnTo>
                <a:lnTo>
                  <a:pt x="51406" y="56154"/>
                </a:lnTo>
                <a:lnTo>
                  <a:pt x="49352" y="59652"/>
                </a:lnTo>
                <a:lnTo>
                  <a:pt x="46395" y="62778"/>
                </a:lnTo>
                <a:lnTo>
                  <a:pt x="42836" y="65655"/>
                </a:lnTo>
                <a:lnTo>
                  <a:pt x="39670" y="68367"/>
                </a:lnTo>
                <a:lnTo>
                  <a:pt x="36765" y="70969"/>
                </a:lnTo>
                <a:lnTo>
                  <a:pt x="31421" y="75977"/>
                </a:lnTo>
                <a:lnTo>
                  <a:pt x="21523" y="85659"/>
                </a:lnTo>
                <a:lnTo>
                  <a:pt x="19111" y="88053"/>
                </a:lnTo>
                <a:lnTo>
                  <a:pt x="17503" y="90443"/>
                </a:lnTo>
                <a:lnTo>
                  <a:pt x="16431" y="92831"/>
                </a:lnTo>
                <a:lnTo>
                  <a:pt x="15717" y="95215"/>
                </a:lnTo>
                <a:lnTo>
                  <a:pt x="14446" y="97599"/>
                </a:lnTo>
                <a:lnTo>
                  <a:pt x="12806" y="99982"/>
                </a:lnTo>
                <a:lnTo>
                  <a:pt x="8262" y="105717"/>
                </a:lnTo>
                <a:lnTo>
                  <a:pt x="7641" y="108619"/>
                </a:lnTo>
                <a:lnTo>
                  <a:pt x="7475" y="110503"/>
                </a:lnTo>
                <a:lnTo>
                  <a:pt x="8158" y="111760"/>
                </a:lnTo>
                <a:lnTo>
                  <a:pt x="9407" y="112598"/>
                </a:lnTo>
                <a:lnTo>
                  <a:pt x="11034" y="113156"/>
                </a:lnTo>
                <a:lnTo>
                  <a:pt x="12118" y="114322"/>
                </a:lnTo>
                <a:lnTo>
                  <a:pt x="12841" y="115893"/>
                </a:lnTo>
                <a:lnTo>
                  <a:pt x="14002" y="120326"/>
                </a:lnTo>
                <a:lnTo>
                  <a:pt x="14891" y="120689"/>
                </a:lnTo>
                <a:lnTo>
                  <a:pt x="17995" y="121094"/>
                </a:lnTo>
                <a:lnTo>
                  <a:pt x="20413" y="121321"/>
                </a:lnTo>
                <a:lnTo>
                  <a:pt x="23095" y="121374"/>
                </a:lnTo>
                <a:lnTo>
                  <a:pt x="79962" y="121417"/>
                </a:lnTo>
                <a:lnTo>
                  <a:pt x="82677" y="120623"/>
                </a:lnTo>
                <a:lnTo>
                  <a:pt x="85280" y="119300"/>
                </a:lnTo>
                <a:lnTo>
                  <a:pt x="87810" y="117625"/>
                </a:lnTo>
                <a:lnTo>
                  <a:pt x="90290" y="116507"/>
                </a:lnTo>
                <a:lnTo>
                  <a:pt x="92737" y="115762"/>
                </a:lnTo>
                <a:lnTo>
                  <a:pt x="98575" y="114567"/>
                </a:lnTo>
                <a:lnTo>
                  <a:pt x="101490" y="114404"/>
                </a:lnTo>
                <a:lnTo>
                  <a:pt x="107156" y="1142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39" name="SMARTPenAnnotation516"/>
          <p:cNvSpPr/>
          <p:nvPr/>
        </p:nvSpPr>
        <p:spPr>
          <a:xfrm>
            <a:off x="1607430" y="2679200"/>
            <a:ext cx="146626" cy="128294"/>
          </a:xfrm>
          <a:custGeom>
            <a:avLst/>
            <a:gdLst/>
            <a:ahLst/>
            <a:cxnLst/>
            <a:rect l="0" t="0" r="0" b="0"/>
            <a:pathLst>
              <a:path w="146626" h="128294">
                <a:moveTo>
                  <a:pt x="107070" y="6850"/>
                </a:moveTo>
                <a:lnTo>
                  <a:pt x="107070" y="699"/>
                </a:lnTo>
                <a:lnTo>
                  <a:pt x="106276" y="368"/>
                </a:lnTo>
                <a:lnTo>
                  <a:pt x="103277" y="0"/>
                </a:lnTo>
                <a:lnTo>
                  <a:pt x="101366" y="696"/>
                </a:lnTo>
                <a:lnTo>
                  <a:pt x="97127" y="3585"/>
                </a:lnTo>
                <a:lnTo>
                  <a:pt x="94091" y="4673"/>
                </a:lnTo>
                <a:lnTo>
                  <a:pt x="90480" y="5399"/>
                </a:lnTo>
                <a:lnTo>
                  <a:pt x="86485" y="5883"/>
                </a:lnTo>
                <a:lnTo>
                  <a:pt x="83028" y="6205"/>
                </a:lnTo>
                <a:lnTo>
                  <a:pt x="79929" y="6420"/>
                </a:lnTo>
                <a:lnTo>
                  <a:pt x="77070" y="6563"/>
                </a:lnTo>
                <a:lnTo>
                  <a:pt x="69659" y="6722"/>
                </a:lnTo>
                <a:lnTo>
                  <a:pt x="7163" y="6850"/>
                </a:lnTo>
                <a:lnTo>
                  <a:pt x="7088" y="10642"/>
                </a:lnTo>
                <a:lnTo>
                  <a:pt x="7060" y="17491"/>
                </a:lnTo>
                <a:lnTo>
                  <a:pt x="6265" y="19500"/>
                </a:lnTo>
                <a:lnTo>
                  <a:pt x="4942" y="21633"/>
                </a:lnTo>
                <a:lnTo>
                  <a:pt x="3265" y="23849"/>
                </a:lnTo>
                <a:lnTo>
                  <a:pt x="2148" y="26120"/>
                </a:lnTo>
                <a:lnTo>
                  <a:pt x="1403" y="28428"/>
                </a:lnTo>
                <a:lnTo>
                  <a:pt x="907" y="30760"/>
                </a:lnTo>
                <a:lnTo>
                  <a:pt x="575" y="33109"/>
                </a:lnTo>
                <a:lnTo>
                  <a:pt x="355" y="35468"/>
                </a:lnTo>
                <a:lnTo>
                  <a:pt x="208" y="37835"/>
                </a:lnTo>
                <a:lnTo>
                  <a:pt x="44" y="42581"/>
                </a:lnTo>
                <a:lnTo>
                  <a:pt x="0" y="44958"/>
                </a:lnTo>
                <a:lnTo>
                  <a:pt x="765" y="46543"/>
                </a:lnTo>
                <a:lnTo>
                  <a:pt x="2069" y="47599"/>
                </a:lnTo>
                <a:lnTo>
                  <a:pt x="3731" y="48303"/>
                </a:lnTo>
                <a:lnTo>
                  <a:pt x="4840" y="49567"/>
                </a:lnTo>
                <a:lnTo>
                  <a:pt x="5579" y="51203"/>
                </a:lnTo>
                <a:lnTo>
                  <a:pt x="6400" y="55137"/>
                </a:lnTo>
                <a:lnTo>
                  <a:pt x="6619" y="57297"/>
                </a:lnTo>
                <a:lnTo>
                  <a:pt x="6971" y="62676"/>
                </a:lnTo>
                <a:lnTo>
                  <a:pt x="9135" y="65528"/>
                </a:lnTo>
                <a:lnTo>
                  <a:pt x="10824" y="67400"/>
                </a:lnTo>
                <a:lnTo>
                  <a:pt x="11949" y="69441"/>
                </a:lnTo>
                <a:lnTo>
                  <a:pt x="12700" y="71596"/>
                </a:lnTo>
                <a:lnTo>
                  <a:pt x="14175" y="78171"/>
                </a:lnTo>
                <a:lnTo>
                  <a:pt x="17985" y="82045"/>
                </a:lnTo>
                <a:lnTo>
                  <a:pt x="20349" y="84428"/>
                </a:lnTo>
                <a:lnTo>
                  <a:pt x="22268" y="84762"/>
                </a:lnTo>
                <a:lnTo>
                  <a:pt x="25136" y="84985"/>
                </a:lnTo>
                <a:lnTo>
                  <a:pt x="28634" y="85134"/>
                </a:lnTo>
                <a:lnTo>
                  <a:pt x="31761" y="84439"/>
                </a:lnTo>
                <a:lnTo>
                  <a:pt x="34639" y="83182"/>
                </a:lnTo>
                <a:lnTo>
                  <a:pt x="37351" y="81550"/>
                </a:lnTo>
                <a:lnTo>
                  <a:pt x="40747" y="80462"/>
                </a:lnTo>
                <a:lnTo>
                  <a:pt x="44598" y="79737"/>
                </a:lnTo>
                <a:lnTo>
                  <a:pt x="48753" y="79254"/>
                </a:lnTo>
                <a:lnTo>
                  <a:pt x="52317" y="78932"/>
                </a:lnTo>
                <a:lnTo>
                  <a:pt x="55487" y="78717"/>
                </a:lnTo>
                <a:lnTo>
                  <a:pt x="58393" y="78573"/>
                </a:lnTo>
                <a:lnTo>
                  <a:pt x="65857" y="78414"/>
                </a:lnTo>
                <a:lnTo>
                  <a:pt x="70069" y="78372"/>
                </a:lnTo>
                <a:lnTo>
                  <a:pt x="74465" y="77550"/>
                </a:lnTo>
                <a:lnTo>
                  <a:pt x="78983" y="76208"/>
                </a:lnTo>
                <a:lnTo>
                  <a:pt x="83583" y="74520"/>
                </a:lnTo>
                <a:lnTo>
                  <a:pt x="88237" y="73394"/>
                </a:lnTo>
                <a:lnTo>
                  <a:pt x="92927" y="72644"/>
                </a:lnTo>
                <a:lnTo>
                  <a:pt x="97641" y="72144"/>
                </a:lnTo>
                <a:lnTo>
                  <a:pt x="101578" y="72604"/>
                </a:lnTo>
                <a:lnTo>
                  <a:pt x="104996" y="73705"/>
                </a:lnTo>
                <a:lnTo>
                  <a:pt x="108068" y="75232"/>
                </a:lnTo>
                <a:lnTo>
                  <a:pt x="110910" y="76250"/>
                </a:lnTo>
                <a:lnTo>
                  <a:pt x="113599" y="76929"/>
                </a:lnTo>
                <a:lnTo>
                  <a:pt x="116185" y="77382"/>
                </a:lnTo>
                <a:lnTo>
                  <a:pt x="118703" y="77684"/>
                </a:lnTo>
                <a:lnTo>
                  <a:pt x="121175" y="77885"/>
                </a:lnTo>
                <a:lnTo>
                  <a:pt x="123617" y="78019"/>
                </a:lnTo>
                <a:lnTo>
                  <a:pt x="126039" y="78902"/>
                </a:lnTo>
                <a:lnTo>
                  <a:pt x="128447" y="80284"/>
                </a:lnTo>
                <a:lnTo>
                  <a:pt x="130846" y="82000"/>
                </a:lnTo>
                <a:lnTo>
                  <a:pt x="133239" y="83144"/>
                </a:lnTo>
                <a:lnTo>
                  <a:pt x="135629" y="83906"/>
                </a:lnTo>
                <a:lnTo>
                  <a:pt x="138015" y="84414"/>
                </a:lnTo>
                <a:lnTo>
                  <a:pt x="139606" y="85547"/>
                </a:lnTo>
                <a:lnTo>
                  <a:pt x="140667" y="87096"/>
                </a:lnTo>
                <a:lnTo>
                  <a:pt x="141374" y="88922"/>
                </a:lnTo>
                <a:lnTo>
                  <a:pt x="142639" y="90933"/>
                </a:lnTo>
                <a:lnTo>
                  <a:pt x="144276" y="93068"/>
                </a:lnTo>
                <a:lnTo>
                  <a:pt x="146161" y="95285"/>
                </a:lnTo>
                <a:lnTo>
                  <a:pt x="146625" y="97556"/>
                </a:lnTo>
                <a:lnTo>
                  <a:pt x="146140" y="99865"/>
                </a:lnTo>
                <a:lnTo>
                  <a:pt x="145023" y="102197"/>
                </a:lnTo>
                <a:lnTo>
                  <a:pt x="144278" y="104546"/>
                </a:lnTo>
                <a:lnTo>
                  <a:pt x="143781" y="106905"/>
                </a:lnTo>
                <a:lnTo>
                  <a:pt x="142984" y="112603"/>
                </a:lnTo>
                <a:lnTo>
                  <a:pt x="138642" y="115499"/>
                </a:lnTo>
                <a:lnTo>
                  <a:pt x="135262" y="117382"/>
                </a:lnTo>
                <a:lnTo>
                  <a:pt x="127272" y="121592"/>
                </a:lnTo>
                <a:lnTo>
                  <a:pt x="122919" y="123826"/>
                </a:lnTo>
                <a:lnTo>
                  <a:pt x="119224" y="125315"/>
                </a:lnTo>
                <a:lnTo>
                  <a:pt x="115966" y="126308"/>
                </a:lnTo>
                <a:lnTo>
                  <a:pt x="113001" y="126969"/>
                </a:lnTo>
                <a:lnTo>
                  <a:pt x="109436" y="127411"/>
                </a:lnTo>
                <a:lnTo>
                  <a:pt x="105472" y="127705"/>
                </a:lnTo>
                <a:lnTo>
                  <a:pt x="101242" y="127901"/>
                </a:lnTo>
                <a:lnTo>
                  <a:pt x="92309" y="128119"/>
                </a:lnTo>
                <a:lnTo>
                  <a:pt x="44284" y="128293"/>
                </a:lnTo>
                <a:lnTo>
                  <a:pt x="41330" y="126177"/>
                </a:lnTo>
                <a:lnTo>
                  <a:pt x="35632" y="121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0" name="SMARTPenAnnotation517"/>
          <p:cNvSpPr/>
          <p:nvPr/>
        </p:nvSpPr>
        <p:spPr>
          <a:xfrm>
            <a:off x="5843588" y="4357696"/>
            <a:ext cx="39758" cy="35703"/>
          </a:xfrm>
          <a:custGeom>
            <a:avLst/>
            <a:gdLst/>
            <a:ahLst/>
            <a:cxnLst/>
            <a:rect l="0" t="0" r="0" b="0"/>
            <a:pathLst>
              <a:path w="39758" h="35703">
                <a:moveTo>
                  <a:pt x="21430" y="28566"/>
                </a:moveTo>
                <a:lnTo>
                  <a:pt x="28573" y="28566"/>
                </a:lnTo>
                <a:lnTo>
                  <a:pt x="14607" y="28566"/>
                </a:lnTo>
                <a:lnTo>
                  <a:pt x="13706" y="27772"/>
                </a:lnTo>
                <a:lnTo>
                  <a:pt x="7445" y="21716"/>
                </a:lnTo>
                <a:lnTo>
                  <a:pt x="7345" y="20825"/>
                </a:lnTo>
                <a:lnTo>
                  <a:pt x="7278" y="19437"/>
                </a:lnTo>
                <a:lnTo>
                  <a:pt x="7144" y="14305"/>
                </a:lnTo>
                <a:lnTo>
                  <a:pt x="7143" y="14286"/>
                </a:lnTo>
                <a:lnTo>
                  <a:pt x="10935" y="14281"/>
                </a:lnTo>
                <a:lnTo>
                  <a:pt x="12053" y="13486"/>
                </a:lnTo>
                <a:lnTo>
                  <a:pt x="12797" y="12163"/>
                </a:lnTo>
                <a:lnTo>
                  <a:pt x="13992" y="8128"/>
                </a:lnTo>
                <a:lnTo>
                  <a:pt x="14090" y="8590"/>
                </a:lnTo>
                <a:lnTo>
                  <a:pt x="14156" y="9693"/>
                </a:lnTo>
                <a:lnTo>
                  <a:pt x="14199" y="11222"/>
                </a:lnTo>
                <a:lnTo>
                  <a:pt x="15022" y="12241"/>
                </a:lnTo>
                <a:lnTo>
                  <a:pt x="16365" y="12920"/>
                </a:lnTo>
                <a:lnTo>
                  <a:pt x="21134" y="14199"/>
                </a:lnTo>
                <a:lnTo>
                  <a:pt x="22026" y="15019"/>
                </a:lnTo>
                <a:lnTo>
                  <a:pt x="27555" y="20422"/>
                </a:lnTo>
                <a:lnTo>
                  <a:pt x="27895" y="21549"/>
                </a:lnTo>
                <a:lnTo>
                  <a:pt x="28121" y="23094"/>
                </a:lnTo>
                <a:lnTo>
                  <a:pt x="28484" y="27485"/>
                </a:lnTo>
                <a:lnTo>
                  <a:pt x="27721" y="27846"/>
                </a:lnTo>
                <a:lnTo>
                  <a:pt x="26418" y="28085"/>
                </a:lnTo>
                <a:lnTo>
                  <a:pt x="24755" y="28246"/>
                </a:lnTo>
                <a:lnTo>
                  <a:pt x="23647" y="29146"/>
                </a:lnTo>
                <a:lnTo>
                  <a:pt x="22908" y="30540"/>
                </a:lnTo>
                <a:lnTo>
                  <a:pt x="21722" y="34688"/>
                </a:lnTo>
                <a:lnTo>
                  <a:pt x="20831" y="35029"/>
                </a:lnTo>
                <a:lnTo>
                  <a:pt x="19443" y="35256"/>
                </a:lnTo>
                <a:lnTo>
                  <a:pt x="15305" y="35620"/>
                </a:lnTo>
                <a:lnTo>
                  <a:pt x="12623" y="35670"/>
                </a:lnTo>
                <a:lnTo>
                  <a:pt x="10796" y="35683"/>
                </a:lnTo>
                <a:lnTo>
                  <a:pt x="9578" y="34898"/>
                </a:lnTo>
                <a:lnTo>
                  <a:pt x="8767" y="33582"/>
                </a:lnTo>
                <a:lnTo>
                  <a:pt x="8225" y="31909"/>
                </a:lnTo>
                <a:lnTo>
                  <a:pt x="7071" y="30795"/>
                </a:lnTo>
                <a:lnTo>
                  <a:pt x="5507" y="30052"/>
                </a:lnTo>
                <a:lnTo>
                  <a:pt x="1087" y="28859"/>
                </a:lnTo>
                <a:lnTo>
                  <a:pt x="725" y="27968"/>
                </a:lnTo>
                <a:lnTo>
                  <a:pt x="483" y="26580"/>
                </a:lnTo>
                <a:lnTo>
                  <a:pt x="94" y="22441"/>
                </a:lnTo>
                <a:lnTo>
                  <a:pt x="63" y="21308"/>
                </a:lnTo>
                <a:lnTo>
                  <a:pt x="0" y="8223"/>
                </a:lnTo>
                <a:lnTo>
                  <a:pt x="794" y="7066"/>
                </a:lnTo>
                <a:lnTo>
                  <a:pt x="2116" y="5502"/>
                </a:lnTo>
                <a:lnTo>
                  <a:pt x="3791" y="3665"/>
                </a:lnTo>
                <a:lnTo>
                  <a:pt x="5703" y="2440"/>
                </a:lnTo>
                <a:lnTo>
                  <a:pt x="7770" y="1624"/>
                </a:lnTo>
                <a:lnTo>
                  <a:pt x="13905" y="86"/>
                </a:lnTo>
                <a:lnTo>
                  <a:pt x="14826" y="55"/>
                </a:lnTo>
                <a:lnTo>
                  <a:pt x="20404" y="0"/>
                </a:lnTo>
                <a:lnTo>
                  <a:pt x="20746" y="791"/>
                </a:lnTo>
                <a:lnTo>
                  <a:pt x="20974" y="2111"/>
                </a:lnTo>
                <a:lnTo>
                  <a:pt x="21126" y="3786"/>
                </a:lnTo>
                <a:lnTo>
                  <a:pt x="22022" y="4902"/>
                </a:lnTo>
                <a:lnTo>
                  <a:pt x="23412" y="5646"/>
                </a:lnTo>
                <a:lnTo>
                  <a:pt x="25132" y="6143"/>
                </a:lnTo>
                <a:lnTo>
                  <a:pt x="26280" y="7267"/>
                </a:lnTo>
                <a:lnTo>
                  <a:pt x="27045" y="8810"/>
                </a:lnTo>
                <a:lnTo>
                  <a:pt x="28484" y="13958"/>
                </a:lnTo>
                <a:lnTo>
                  <a:pt x="28514" y="14859"/>
                </a:lnTo>
                <a:lnTo>
                  <a:pt x="28566" y="20401"/>
                </a:lnTo>
                <a:lnTo>
                  <a:pt x="27775" y="20742"/>
                </a:lnTo>
                <a:lnTo>
                  <a:pt x="26454" y="20968"/>
                </a:lnTo>
                <a:lnTo>
                  <a:pt x="24779" y="21120"/>
                </a:lnTo>
                <a:lnTo>
                  <a:pt x="23663" y="22014"/>
                </a:lnTo>
                <a:lnTo>
                  <a:pt x="22919" y="23404"/>
                </a:lnTo>
                <a:lnTo>
                  <a:pt x="22422" y="25125"/>
                </a:lnTo>
                <a:lnTo>
                  <a:pt x="21298" y="26272"/>
                </a:lnTo>
                <a:lnTo>
                  <a:pt x="19755" y="27037"/>
                </a:lnTo>
                <a:lnTo>
                  <a:pt x="15367" y="28264"/>
                </a:lnTo>
                <a:lnTo>
                  <a:pt x="15007" y="27571"/>
                </a:lnTo>
                <a:lnTo>
                  <a:pt x="14767" y="26315"/>
                </a:lnTo>
                <a:lnTo>
                  <a:pt x="14607" y="24684"/>
                </a:lnTo>
                <a:lnTo>
                  <a:pt x="13706" y="23597"/>
                </a:lnTo>
                <a:lnTo>
                  <a:pt x="12312" y="22872"/>
                </a:lnTo>
                <a:lnTo>
                  <a:pt x="8164" y="21709"/>
                </a:lnTo>
                <a:lnTo>
                  <a:pt x="7823" y="20820"/>
                </a:lnTo>
                <a:lnTo>
                  <a:pt x="7597" y="19433"/>
                </a:lnTo>
                <a:lnTo>
                  <a:pt x="7445" y="17715"/>
                </a:lnTo>
                <a:lnTo>
                  <a:pt x="6551" y="16569"/>
                </a:lnTo>
                <a:lnTo>
                  <a:pt x="5161" y="15806"/>
                </a:lnTo>
                <a:lnTo>
                  <a:pt x="3440" y="15297"/>
                </a:lnTo>
                <a:lnTo>
                  <a:pt x="3087" y="14958"/>
                </a:lnTo>
                <a:lnTo>
                  <a:pt x="3645" y="14731"/>
                </a:lnTo>
                <a:lnTo>
                  <a:pt x="4811" y="14580"/>
                </a:lnTo>
                <a:lnTo>
                  <a:pt x="5588" y="13686"/>
                </a:lnTo>
                <a:lnTo>
                  <a:pt x="6107" y="12296"/>
                </a:lnTo>
                <a:lnTo>
                  <a:pt x="6938" y="8154"/>
                </a:lnTo>
                <a:lnTo>
                  <a:pt x="7800" y="7021"/>
                </a:lnTo>
                <a:lnTo>
                  <a:pt x="9169" y="5471"/>
                </a:lnTo>
                <a:lnTo>
                  <a:pt x="13987" y="312"/>
                </a:lnTo>
                <a:lnTo>
                  <a:pt x="14881" y="205"/>
                </a:lnTo>
                <a:lnTo>
                  <a:pt x="16270" y="134"/>
                </a:lnTo>
                <a:lnTo>
                  <a:pt x="17990" y="86"/>
                </a:lnTo>
                <a:lnTo>
                  <a:pt x="19137" y="848"/>
                </a:lnTo>
                <a:lnTo>
                  <a:pt x="19902" y="2150"/>
                </a:lnTo>
                <a:lnTo>
                  <a:pt x="20411" y="3811"/>
                </a:lnTo>
                <a:lnTo>
                  <a:pt x="21545" y="4919"/>
                </a:lnTo>
                <a:lnTo>
                  <a:pt x="23094" y="5658"/>
                </a:lnTo>
                <a:lnTo>
                  <a:pt x="24921" y="6150"/>
                </a:lnTo>
                <a:lnTo>
                  <a:pt x="26932" y="7272"/>
                </a:lnTo>
                <a:lnTo>
                  <a:pt x="29067" y="8814"/>
                </a:lnTo>
                <a:lnTo>
                  <a:pt x="34404" y="13199"/>
                </a:lnTo>
                <a:lnTo>
                  <a:pt x="34842" y="14353"/>
                </a:lnTo>
                <a:lnTo>
                  <a:pt x="35134" y="15915"/>
                </a:lnTo>
                <a:lnTo>
                  <a:pt x="35329" y="17751"/>
                </a:lnTo>
                <a:lnTo>
                  <a:pt x="36252" y="18975"/>
                </a:lnTo>
                <a:lnTo>
                  <a:pt x="37661" y="19791"/>
                </a:lnTo>
                <a:lnTo>
                  <a:pt x="39395" y="20334"/>
                </a:lnTo>
                <a:lnTo>
                  <a:pt x="39757" y="21491"/>
                </a:lnTo>
                <a:lnTo>
                  <a:pt x="39204" y="23055"/>
                </a:lnTo>
                <a:lnTo>
                  <a:pt x="36406" y="27477"/>
                </a:lnTo>
                <a:lnTo>
                  <a:pt x="36177" y="28634"/>
                </a:lnTo>
                <a:lnTo>
                  <a:pt x="36024" y="30199"/>
                </a:lnTo>
                <a:lnTo>
                  <a:pt x="35922" y="32036"/>
                </a:lnTo>
                <a:lnTo>
                  <a:pt x="35060" y="33261"/>
                </a:lnTo>
                <a:lnTo>
                  <a:pt x="33692" y="34077"/>
                </a:lnTo>
                <a:lnTo>
                  <a:pt x="29585" y="35388"/>
                </a:lnTo>
                <a:lnTo>
                  <a:pt x="28455" y="35495"/>
                </a:lnTo>
                <a:lnTo>
                  <a:pt x="26907" y="35566"/>
                </a:lnTo>
                <a:lnTo>
                  <a:pt x="25081" y="35614"/>
                </a:lnTo>
                <a:lnTo>
                  <a:pt x="23864" y="34852"/>
                </a:lnTo>
                <a:lnTo>
                  <a:pt x="23053" y="33551"/>
                </a:lnTo>
                <a:lnTo>
                  <a:pt x="21751" y="29550"/>
                </a:lnTo>
                <a:lnTo>
                  <a:pt x="20850" y="29223"/>
                </a:lnTo>
                <a:lnTo>
                  <a:pt x="19456" y="29004"/>
                </a:lnTo>
                <a:lnTo>
                  <a:pt x="17733" y="28858"/>
                </a:lnTo>
                <a:lnTo>
                  <a:pt x="16584" y="27967"/>
                </a:lnTo>
                <a:lnTo>
                  <a:pt x="15818" y="26579"/>
                </a:lnTo>
                <a:lnTo>
                  <a:pt x="14589" y="22441"/>
                </a:lnTo>
                <a:lnTo>
                  <a:pt x="14488" y="21308"/>
                </a:lnTo>
                <a:lnTo>
                  <a:pt x="14421" y="19758"/>
                </a:lnTo>
                <a:lnTo>
                  <a:pt x="14294" y="14599"/>
                </a:lnTo>
                <a:lnTo>
                  <a:pt x="15086" y="14492"/>
                </a:lnTo>
                <a:lnTo>
                  <a:pt x="16407" y="14421"/>
                </a:lnTo>
                <a:lnTo>
                  <a:pt x="20438" y="14307"/>
                </a:lnTo>
                <a:lnTo>
                  <a:pt x="34405" y="14279"/>
                </a:lnTo>
                <a:lnTo>
                  <a:pt x="34842" y="15073"/>
                </a:lnTo>
                <a:lnTo>
                  <a:pt x="35134" y="16395"/>
                </a:lnTo>
                <a:lnTo>
                  <a:pt x="35329" y="18071"/>
                </a:lnTo>
                <a:lnTo>
                  <a:pt x="36252" y="19188"/>
                </a:lnTo>
                <a:lnTo>
                  <a:pt x="37661" y="19933"/>
                </a:lnTo>
                <a:lnTo>
                  <a:pt x="39395" y="20429"/>
                </a:lnTo>
                <a:lnTo>
                  <a:pt x="39757" y="21554"/>
                </a:lnTo>
                <a:lnTo>
                  <a:pt x="39204" y="23098"/>
                </a:lnTo>
                <a:lnTo>
                  <a:pt x="36406" y="27486"/>
                </a:lnTo>
                <a:lnTo>
                  <a:pt x="36177" y="28640"/>
                </a:lnTo>
                <a:lnTo>
                  <a:pt x="36024" y="30203"/>
                </a:lnTo>
                <a:lnTo>
                  <a:pt x="35922" y="32039"/>
                </a:lnTo>
                <a:lnTo>
                  <a:pt x="35060" y="33262"/>
                </a:lnTo>
                <a:lnTo>
                  <a:pt x="33692" y="34078"/>
                </a:lnTo>
                <a:lnTo>
                  <a:pt x="31986" y="34622"/>
                </a:lnTo>
                <a:lnTo>
                  <a:pt x="30055" y="34985"/>
                </a:lnTo>
                <a:lnTo>
                  <a:pt x="27974" y="35226"/>
                </a:lnTo>
                <a:lnTo>
                  <a:pt x="22722" y="35614"/>
                </a:lnTo>
                <a:lnTo>
                  <a:pt x="19888" y="35668"/>
                </a:lnTo>
                <a:lnTo>
                  <a:pt x="15393" y="35702"/>
                </a:lnTo>
                <a:lnTo>
                  <a:pt x="14230" y="34911"/>
                </a:lnTo>
                <a:lnTo>
                  <a:pt x="12661" y="33589"/>
                </a:lnTo>
                <a:lnTo>
                  <a:pt x="7143" y="2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1" name="SMARTPenAnnotation518"/>
          <p:cNvSpPr/>
          <p:nvPr/>
        </p:nvSpPr>
        <p:spPr>
          <a:xfrm>
            <a:off x="5286375" y="4493418"/>
            <a:ext cx="135732" cy="321470"/>
          </a:xfrm>
          <a:custGeom>
            <a:avLst/>
            <a:gdLst/>
            <a:ahLst/>
            <a:cxnLst/>
            <a:rect l="0" t="0" r="0" b="0"/>
            <a:pathLst>
              <a:path w="135732" h="321470">
                <a:moveTo>
                  <a:pt x="135731" y="0"/>
                </a:moveTo>
                <a:lnTo>
                  <a:pt x="122437" y="0"/>
                </a:lnTo>
                <a:lnTo>
                  <a:pt x="119769" y="2117"/>
                </a:lnTo>
                <a:lnTo>
                  <a:pt x="115380" y="6151"/>
                </a:lnTo>
                <a:lnTo>
                  <a:pt x="112663" y="6703"/>
                </a:lnTo>
                <a:lnTo>
                  <a:pt x="108244" y="7057"/>
                </a:lnTo>
                <a:lnTo>
                  <a:pt x="107881" y="7880"/>
                </a:lnTo>
                <a:lnTo>
                  <a:pt x="107478" y="10911"/>
                </a:lnTo>
                <a:lnTo>
                  <a:pt x="106577" y="12830"/>
                </a:lnTo>
                <a:lnTo>
                  <a:pt x="103459" y="17079"/>
                </a:lnTo>
                <a:lnTo>
                  <a:pt x="99427" y="21614"/>
                </a:lnTo>
                <a:lnTo>
                  <a:pt x="94990" y="26275"/>
                </a:lnTo>
                <a:lnTo>
                  <a:pt x="90372" y="30993"/>
                </a:lnTo>
                <a:lnTo>
                  <a:pt x="88822" y="33362"/>
                </a:lnTo>
                <a:lnTo>
                  <a:pt x="85849" y="40488"/>
                </a:lnTo>
                <a:lnTo>
                  <a:pt x="82340" y="45247"/>
                </a:lnTo>
                <a:lnTo>
                  <a:pt x="78135" y="52125"/>
                </a:lnTo>
                <a:lnTo>
                  <a:pt x="75902" y="56181"/>
                </a:lnTo>
                <a:lnTo>
                  <a:pt x="73620" y="59679"/>
                </a:lnTo>
                <a:lnTo>
                  <a:pt x="71305" y="62805"/>
                </a:lnTo>
                <a:lnTo>
                  <a:pt x="68968" y="65683"/>
                </a:lnTo>
                <a:lnTo>
                  <a:pt x="66616" y="68395"/>
                </a:lnTo>
                <a:lnTo>
                  <a:pt x="64254" y="70997"/>
                </a:lnTo>
                <a:lnTo>
                  <a:pt x="59514" y="76004"/>
                </a:lnTo>
                <a:lnTo>
                  <a:pt x="40480" y="95242"/>
                </a:lnTo>
                <a:lnTo>
                  <a:pt x="38893" y="98420"/>
                </a:lnTo>
                <a:lnTo>
                  <a:pt x="37129" y="106184"/>
                </a:lnTo>
                <a:lnTo>
                  <a:pt x="34229" y="112810"/>
                </a:lnTo>
                <a:lnTo>
                  <a:pt x="30294" y="119194"/>
                </a:lnTo>
                <a:lnTo>
                  <a:pt x="28133" y="123119"/>
                </a:lnTo>
                <a:lnTo>
                  <a:pt x="25899" y="127323"/>
                </a:lnTo>
                <a:lnTo>
                  <a:pt x="23616" y="130919"/>
                </a:lnTo>
                <a:lnTo>
                  <a:pt x="21300" y="134111"/>
                </a:lnTo>
                <a:lnTo>
                  <a:pt x="18962" y="137033"/>
                </a:lnTo>
                <a:lnTo>
                  <a:pt x="17404" y="140567"/>
                </a:lnTo>
                <a:lnTo>
                  <a:pt x="15673" y="148729"/>
                </a:lnTo>
                <a:lnTo>
                  <a:pt x="12786" y="157648"/>
                </a:lnTo>
                <a:lnTo>
                  <a:pt x="8858" y="166903"/>
                </a:lnTo>
                <a:lnTo>
                  <a:pt x="4466" y="176309"/>
                </a:lnTo>
                <a:lnTo>
                  <a:pt x="1985" y="185780"/>
                </a:lnTo>
                <a:lnTo>
                  <a:pt x="882" y="194488"/>
                </a:lnTo>
                <a:lnTo>
                  <a:pt x="392" y="201003"/>
                </a:lnTo>
                <a:lnTo>
                  <a:pt x="174" y="208662"/>
                </a:lnTo>
                <a:lnTo>
                  <a:pt x="0" y="256089"/>
                </a:lnTo>
                <a:lnTo>
                  <a:pt x="794" y="259626"/>
                </a:lnTo>
                <a:lnTo>
                  <a:pt x="3792" y="265673"/>
                </a:lnTo>
                <a:lnTo>
                  <a:pt x="7771" y="271006"/>
                </a:lnTo>
                <a:lnTo>
                  <a:pt x="9943" y="273539"/>
                </a:lnTo>
                <a:lnTo>
                  <a:pt x="11391" y="276022"/>
                </a:lnTo>
                <a:lnTo>
                  <a:pt x="14223" y="283309"/>
                </a:lnTo>
                <a:lnTo>
                  <a:pt x="17698" y="288105"/>
                </a:lnTo>
                <a:lnTo>
                  <a:pt x="19736" y="289702"/>
                </a:lnTo>
                <a:lnTo>
                  <a:pt x="21888" y="290766"/>
                </a:lnTo>
                <a:lnTo>
                  <a:pt x="24117" y="291475"/>
                </a:lnTo>
                <a:lnTo>
                  <a:pt x="26397" y="292742"/>
                </a:lnTo>
                <a:lnTo>
                  <a:pt x="28710" y="294380"/>
                </a:lnTo>
                <a:lnTo>
                  <a:pt x="34334" y="298920"/>
                </a:lnTo>
                <a:lnTo>
                  <a:pt x="37220" y="301658"/>
                </a:lnTo>
                <a:lnTo>
                  <a:pt x="39101" y="303499"/>
                </a:lnTo>
                <a:lnTo>
                  <a:pt x="41148" y="304727"/>
                </a:lnTo>
                <a:lnTo>
                  <a:pt x="43307" y="305545"/>
                </a:lnTo>
                <a:lnTo>
                  <a:pt x="48683" y="306858"/>
                </a:lnTo>
                <a:lnTo>
                  <a:pt x="51534" y="307038"/>
                </a:lnTo>
                <a:lnTo>
                  <a:pt x="56040" y="307153"/>
                </a:lnTo>
                <a:lnTo>
                  <a:pt x="58773" y="309286"/>
                </a:lnTo>
                <a:lnTo>
                  <a:pt x="63970" y="314030"/>
                </a:lnTo>
                <a:lnTo>
                  <a:pt x="67990" y="314238"/>
                </a:lnTo>
                <a:lnTo>
                  <a:pt x="70416" y="314300"/>
                </a:lnTo>
                <a:lnTo>
                  <a:pt x="70756" y="315102"/>
                </a:lnTo>
                <a:lnTo>
                  <a:pt x="71437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2" name="SMARTPenAnnotation519"/>
          <p:cNvSpPr/>
          <p:nvPr/>
        </p:nvSpPr>
        <p:spPr>
          <a:xfrm>
            <a:off x="5379243" y="4679156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0"/>
                </a:moveTo>
                <a:lnTo>
                  <a:pt x="109535" y="0"/>
                </a:lnTo>
                <a:lnTo>
                  <a:pt x="111124" y="794"/>
                </a:lnTo>
                <a:lnTo>
                  <a:pt x="112183" y="2117"/>
                </a:lnTo>
                <a:lnTo>
                  <a:pt x="113882" y="6151"/>
                </a:lnTo>
                <a:lnTo>
                  <a:pt x="114815" y="6482"/>
                </a:lnTo>
                <a:lnTo>
                  <a:pt x="116231" y="6702"/>
                </a:lnTo>
                <a:lnTo>
                  <a:pt x="1214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3" name="SMARTPenAnnotation520"/>
          <p:cNvSpPr/>
          <p:nvPr/>
        </p:nvSpPr>
        <p:spPr>
          <a:xfrm>
            <a:off x="5514983" y="4579146"/>
            <a:ext cx="135724" cy="207167"/>
          </a:xfrm>
          <a:custGeom>
            <a:avLst/>
            <a:gdLst/>
            <a:ahLst/>
            <a:cxnLst/>
            <a:rect l="0" t="0" r="0" b="0"/>
            <a:pathLst>
              <a:path w="135724" h="207167">
                <a:moveTo>
                  <a:pt x="7135" y="21429"/>
                </a:moveTo>
                <a:lnTo>
                  <a:pt x="10928" y="21429"/>
                </a:lnTo>
                <a:lnTo>
                  <a:pt x="12045" y="20635"/>
                </a:lnTo>
                <a:lnTo>
                  <a:pt x="12790" y="19312"/>
                </a:lnTo>
                <a:lnTo>
                  <a:pt x="13286" y="17636"/>
                </a:lnTo>
                <a:lnTo>
                  <a:pt x="14411" y="16519"/>
                </a:lnTo>
                <a:lnTo>
                  <a:pt x="15954" y="15774"/>
                </a:lnTo>
                <a:lnTo>
                  <a:pt x="17777" y="15278"/>
                </a:lnTo>
                <a:lnTo>
                  <a:pt x="18992" y="14153"/>
                </a:lnTo>
                <a:lnTo>
                  <a:pt x="19803" y="12610"/>
                </a:lnTo>
                <a:lnTo>
                  <a:pt x="20343" y="10787"/>
                </a:lnTo>
                <a:lnTo>
                  <a:pt x="21496" y="9571"/>
                </a:lnTo>
                <a:lnTo>
                  <a:pt x="23059" y="8761"/>
                </a:lnTo>
                <a:lnTo>
                  <a:pt x="26913" y="7861"/>
                </a:lnTo>
                <a:lnTo>
                  <a:pt x="29051" y="7621"/>
                </a:lnTo>
                <a:lnTo>
                  <a:pt x="31271" y="7461"/>
                </a:lnTo>
                <a:lnTo>
                  <a:pt x="33544" y="6561"/>
                </a:lnTo>
                <a:lnTo>
                  <a:pt x="35854" y="5167"/>
                </a:lnTo>
                <a:lnTo>
                  <a:pt x="38187" y="3444"/>
                </a:lnTo>
                <a:lnTo>
                  <a:pt x="41330" y="2295"/>
                </a:lnTo>
                <a:lnTo>
                  <a:pt x="45013" y="1529"/>
                </a:lnTo>
                <a:lnTo>
                  <a:pt x="54746" y="300"/>
                </a:lnTo>
                <a:lnTo>
                  <a:pt x="57132" y="199"/>
                </a:lnTo>
                <a:lnTo>
                  <a:pt x="67281" y="57"/>
                </a:lnTo>
                <a:lnTo>
                  <a:pt x="88029" y="0"/>
                </a:lnTo>
                <a:lnTo>
                  <a:pt x="90433" y="793"/>
                </a:lnTo>
                <a:lnTo>
                  <a:pt x="92830" y="2115"/>
                </a:lnTo>
                <a:lnTo>
                  <a:pt x="95221" y="3790"/>
                </a:lnTo>
                <a:lnTo>
                  <a:pt x="97610" y="5701"/>
                </a:lnTo>
                <a:lnTo>
                  <a:pt x="99995" y="7768"/>
                </a:lnTo>
                <a:lnTo>
                  <a:pt x="102379" y="9941"/>
                </a:lnTo>
                <a:lnTo>
                  <a:pt x="107145" y="14471"/>
                </a:lnTo>
                <a:lnTo>
                  <a:pt x="116672" y="23847"/>
                </a:lnTo>
                <a:lnTo>
                  <a:pt x="118260" y="27009"/>
                </a:lnTo>
                <a:lnTo>
                  <a:pt x="119318" y="30705"/>
                </a:lnTo>
                <a:lnTo>
                  <a:pt x="120024" y="34757"/>
                </a:lnTo>
                <a:lnTo>
                  <a:pt x="120494" y="38252"/>
                </a:lnTo>
                <a:lnTo>
                  <a:pt x="121017" y="44251"/>
                </a:lnTo>
                <a:lnTo>
                  <a:pt x="121157" y="47756"/>
                </a:lnTo>
                <a:lnTo>
                  <a:pt x="121311" y="55884"/>
                </a:lnTo>
                <a:lnTo>
                  <a:pt x="121399" y="69384"/>
                </a:lnTo>
                <a:lnTo>
                  <a:pt x="120617" y="74037"/>
                </a:lnTo>
                <a:lnTo>
                  <a:pt x="119302" y="78726"/>
                </a:lnTo>
                <a:lnTo>
                  <a:pt x="117632" y="83439"/>
                </a:lnTo>
                <a:lnTo>
                  <a:pt x="116518" y="88169"/>
                </a:lnTo>
                <a:lnTo>
                  <a:pt x="115776" y="92909"/>
                </a:lnTo>
                <a:lnTo>
                  <a:pt x="115281" y="97658"/>
                </a:lnTo>
                <a:lnTo>
                  <a:pt x="114158" y="102410"/>
                </a:lnTo>
                <a:lnTo>
                  <a:pt x="112615" y="107167"/>
                </a:lnTo>
                <a:lnTo>
                  <a:pt x="110792" y="111925"/>
                </a:lnTo>
                <a:lnTo>
                  <a:pt x="108784" y="115891"/>
                </a:lnTo>
                <a:lnTo>
                  <a:pt x="106651" y="119328"/>
                </a:lnTo>
                <a:lnTo>
                  <a:pt x="104435" y="122414"/>
                </a:lnTo>
                <a:lnTo>
                  <a:pt x="102164" y="126059"/>
                </a:lnTo>
                <a:lnTo>
                  <a:pt x="99857" y="130075"/>
                </a:lnTo>
                <a:lnTo>
                  <a:pt x="97525" y="134341"/>
                </a:lnTo>
                <a:lnTo>
                  <a:pt x="95970" y="138773"/>
                </a:lnTo>
                <a:lnTo>
                  <a:pt x="94933" y="143314"/>
                </a:lnTo>
                <a:lnTo>
                  <a:pt x="94242" y="147929"/>
                </a:lnTo>
                <a:lnTo>
                  <a:pt x="92194" y="151800"/>
                </a:lnTo>
                <a:lnTo>
                  <a:pt x="89241" y="155174"/>
                </a:lnTo>
                <a:lnTo>
                  <a:pt x="85685" y="158217"/>
                </a:lnTo>
                <a:lnTo>
                  <a:pt x="82521" y="161833"/>
                </a:lnTo>
                <a:lnTo>
                  <a:pt x="79617" y="165832"/>
                </a:lnTo>
                <a:lnTo>
                  <a:pt x="76888" y="170085"/>
                </a:lnTo>
                <a:lnTo>
                  <a:pt x="74275" y="172920"/>
                </a:lnTo>
                <a:lnTo>
                  <a:pt x="71739" y="174811"/>
                </a:lnTo>
                <a:lnTo>
                  <a:pt x="69254" y="176071"/>
                </a:lnTo>
                <a:lnTo>
                  <a:pt x="66804" y="177705"/>
                </a:lnTo>
                <a:lnTo>
                  <a:pt x="64377" y="179588"/>
                </a:lnTo>
                <a:lnTo>
                  <a:pt x="61965" y="181637"/>
                </a:lnTo>
                <a:lnTo>
                  <a:pt x="59563" y="183796"/>
                </a:lnTo>
                <a:lnTo>
                  <a:pt x="54778" y="188313"/>
                </a:lnTo>
                <a:lnTo>
                  <a:pt x="52391" y="189834"/>
                </a:lnTo>
                <a:lnTo>
                  <a:pt x="50006" y="190849"/>
                </a:lnTo>
                <a:lnTo>
                  <a:pt x="47622" y="191526"/>
                </a:lnTo>
                <a:lnTo>
                  <a:pt x="45239" y="191977"/>
                </a:lnTo>
                <a:lnTo>
                  <a:pt x="42857" y="192277"/>
                </a:lnTo>
                <a:lnTo>
                  <a:pt x="40474" y="192478"/>
                </a:lnTo>
                <a:lnTo>
                  <a:pt x="38093" y="192611"/>
                </a:lnTo>
                <a:lnTo>
                  <a:pt x="33330" y="192760"/>
                </a:lnTo>
                <a:lnTo>
                  <a:pt x="21423" y="192863"/>
                </a:lnTo>
                <a:lnTo>
                  <a:pt x="3761" y="192878"/>
                </a:lnTo>
                <a:lnTo>
                  <a:pt x="2505" y="192084"/>
                </a:lnTo>
                <a:lnTo>
                  <a:pt x="1667" y="190762"/>
                </a:lnTo>
                <a:lnTo>
                  <a:pt x="322" y="186728"/>
                </a:lnTo>
                <a:lnTo>
                  <a:pt x="90" y="182237"/>
                </a:lnTo>
                <a:lnTo>
                  <a:pt x="5" y="171300"/>
                </a:lnTo>
                <a:lnTo>
                  <a:pt x="0" y="168968"/>
                </a:lnTo>
                <a:lnTo>
                  <a:pt x="791" y="167413"/>
                </a:lnTo>
                <a:lnTo>
                  <a:pt x="2112" y="166377"/>
                </a:lnTo>
                <a:lnTo>
                  <a:pt x="3787" y="165686"/>
                </a:lnTo>
                <a:lnTo>
                  <a:pt x="4903" y="163637"/>
                </a:lnTo>
                <a:lnTo>
                  <a:pt x="5647" y="160684"/>
                </a:lnTo>
                <a:lnTo>
                  <a:pt x="6143" y="157128"/>
                </a:lnTo>
                <a:lnTo>
                  <a:pt x="8062" y="153964"/>
                </a:lnTo>
                <a:lnTo>
                  <a:pt x="10928" y="151060"/>
                </a:lnTo>
                <a:lnTo>
                  <a:pt x="14426" y="148331"/>
                </a:lnTo>
                <a:lnTo>
                  <a:pt x="16758" y="145718"/>
                </a:lnTo>
                <a:lnTo>
                  <a:pt x="18313" y="143182"/>
                </a:lnTo>
                <a:lnTo>
                  <a:pt x="19350" y="140697"/>
                </a:lnTo>
                <a:lnTo>
                  <a:pt x="21628" y="138247"/>
                </a:lnTo>
                <a:lnTo>
                  <a:pt x="24735" y="135820"/>
                </a:lnTo>
                <a:lnTo>
                  <a:pt x="28393" y="133408"/>
                </a:lnTo>
                <a:lnTo>
                  <a:pt x="31626" y="131007"/>
                </a:lnTo>
                <a:lnTo>
                  <a:pt x="34575" y="128612"/>
                </a:lnTo>
                <a:lnTo>
                  <a:pt x="37335" y="126221"/>
                </a:lnTo>
                <a:lnTo>
                  <a:pt x="40762" y="124628"/>
                </a:lnTo>
                <a:lnTo>
                  <a:pt x="44634" y="123566"/>
                </a:lnTo>
                <a:lnTo>
                  <a:pt x="48804" y="122858"/>
                </a:lnTo>
                <a:lnTo>
                  <a:pt x="52377" y="122386"/>
                </a:lnTo>
                <a:lnTo>
                  <a:pt x="55552" y="122070"/>
                </a:lnTo>
                <a:lnTo>
                  <a:pt x="58464" y="121860"/>
                </a:lnTo>
                <a:lnTo>
                  <a:pt x="61198" y="121721"/>
                </a:lnTo>
                <a:lnTo>
                  <a:pt x="66353" y="121565"/>
                </a:lnTo>
                <a:lnTo>
                  <a:pt x="73717" y="121478"/>
                </a:lnTo>
                <a:lnTo>
                  <a:pt x="76923" y="122260"/>
                </a:lnTo>
                <a:lnTo>
                  <a:pt x="80648" y="123574"/>
                </a:lnTo>
                <a:lnTo>
                  <a:pt x="90448" y="127595"/>
                </a:lnTo>
                <a:lnTo>
                  <a:pt x="92840" y="129513"/>
                </a:lnTo>
                <a:lnTo>
                  <a:pt x="96021" y="132378"/>
                </a:lnTo>
                <a:lnTo>
                  <a:pt x="105968" y="141880"/>
                </a:lnTo>
                <a:lnTo>
                  <a:pt x="116440" y="152201"/>
                </a:lnTo>
                <a:lnTo>
                  <a:pt x="118899" y="155441"/>
                </a:lnTo>
                <a:lnTo>
                  <a:pt x="121332" y="159189"/>
                </a:lnTo>
                <a:lnTo>
                  <a:pt x="123748" y="163275"/>
                </a:lnTo>
                <a:lnTo>
                  <a:pt x="125358" y="166793"/>
                </a:lnTo>
                <a:lnTo>
                  <a:pt x="127148" y="172818"/>
                </a:lnTo>
                <a:lnTo>
                  <a:pt x="127943" y="178142"/>
                </a:lnTo>
                <a:lnTo>
                  <a:pt x="128296" y="183154"/>
                </a:lnTo>
                <a:lnTo>
                  <a:pt x="128453" y="188027"/>
                </a:lnTo>
                <a:lnTo>
                  <a:pt x="128562" y="200011"/>
                </a:lnTo>
                <a:lnTo>
                  <a:pt x="128568" y="202396"/>
                </a:lnTo>
                <a:lnTo>
                  <a:pt x="129366" y="203986"/>
                </a:lnTo>
                <a:lnTo>
                  <a:pt x="130690" y="205046"/>
                </a:lnTo>
                <a:lnTo>
                  <a:pt x="135723" y="2071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4" name="SMARTPenAnnotation521"/>
          <p:cNvSpPr/>
          <p:nvPr/>
        </p:nvSpPr>
        <p:spPr>
          <a:xfrm>
            <a:off x="5722143" y="4743475"/>
            <a:ext cx="14289" cy="28551"/>
          </a:xfrm>
          <a:custGeom>
            <a:avLst/>
            <a:gdLst/>
            <a:ahLst/>
            <a:cxnLst/>
            <a:rect l="0" t="0" r="0" b="0"/>
            <a:pathLst>
              <a:path w="14289" h="28551">
                <a:moveTo>
                  <a:pt x="14288" y="14262"/>
                </a:moveTo>
                <a:lnTo>
                  <a:pt x="8137" y="14262"/>
                </a:lnTo>
                <a:lnTo>
                  <a:pt x="7806" y="13468"/>
                </a:lnTo>
                <a:lnTo>
                  <a:pt x="7585" y="12145"/>
                </a:lnTo>
                <a:lnTo>
                  <a:pt x="7146" y="7144"/>
                </a:lnTo>
                <a:lnTo>
                  <a:pt x="7144" y="0"/>
                </a:lnTo>
                <a:lnTo>
                  <a:pt x="7144" y="23885"/>
                </a:lnTo>
                <a:lnTo>
                  <a:pt x="6350" y="25440"/>
                </a:lnTo>
                <a:lnTo>
                  <a:pt x="5027" y="26477"/>
                </a:lnTo>
                <a:lnTo>
                  <a:pt x="0" y="285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5" name="SMARTPenAnnotation522"/>
          <p:cNvSpPr/>
          <p:nvPr/>
        </p:nvSpPr>
        <p:spPr>
          <a:xfrm>
            <a:off x="5779293" y="4550568"/>
            <a:ext cx="135696" cy="257176"/>
          </a:xfrm>
          <a:custGeom>
            <a:avLst/>
            <a:gdLst/>
            <a:ahLst/>
            <a:cxnLst/>
            <a:rect l="0" t="0" r="0" b="0"/>
            <a:pathLst>
              <a:path w="135696" h="257176">
                <a:moveTo>
                  <a:pt x="121444" y="0"/>
                </a:moveTo>
                <a:lnTo>
                  <a:pt x="128501" y="0"/>
                </a:lnTo>
                <a:lnTo>
                  <a:pt x="117738" y="0"/>
                </a:lnTo>
                <a:lnTo>
                  <a:pt x="115799" y="794"/>
                </a:lnTo>
                <a:lnTo>
                  <a:pt x="113712" y="2117"/>
                </a:lnTo>
                <a:lnTo>
                  <a:pt x="111527" y="3793"/>
                </a:lnTo>
                <a:lnTo>
                  <a:pt x="109276" y="4910"/>
                </a:lnTo>
                <a:lnTo>
                  <a:pt x="106982" y="5655"/>
                </a:lnTo>
                <a:lnTo>
                  <a:pt x="104659" y="6151"/>
                </a:lnTo>
                <a:lnTo>
                  <a:pt x="101523" y="6482"/>
                </a:lnTo>
                <a:lnTo>
                  <a:pt x="97844" y="6703"/>
                </a:lnTo>
                <a:lnTo>
                  <a:pt x="90318" y="6948"/>
                </a:lnTo>
                <a:lnTo>
                  <a:pt x="79018" y="7105"/>
                </a:lnTo>
                <a:lnTo>
                  <a:pt x="14680" y="7144"/>
                </a:lnTo>
                <a:lnTo>
                  <a:pt x="10612" y="10936"/>
                </a:lnTo>
                <a:lnTo>
                  <a:pt x="7448" y="13994"/>
                </a:lnTo>
                <a:lnTo>
                  <a:pt x="7234" y="17993"/>
                </a:lnTo>
                <a:lnTo>
                  <a:pt x="6411" y="19933"/>
                </a:lnTo>
                <a:lnTo>
                  <a:pt x="2252" y="26455"/>
                </a:lnTo>
                <a:lnTo>
                  <a:pt x="1001" y="31073"/>
                </a:lnTo>
                <a:lnTo>
                  <a:pt x="446" y="37887"/>
                </a:lnTo>
                <a:lnTo>
                  <a:pt x="198" y="46208"/>
                </a:lnTo>
                <a:lnTo>
                  <a:pt x="8" y="83382"/>
                </a:lnTo>
                <a:lnTo>
                  <a:pt x="0" y="135305"/>
                </a:lnTo>
                <a:lnTo>
                  <a:pt x="3793" y="135605"/>
                </a:lnTo>
                <a:lnTo>
                  <a:pt x="7880" y="135729"/>
                </a:lnTo>
                <a:lnTo>
                  <a:pt x="23935" y="135732"/>
                </a:lnTo>
                <a:lnTo>
                  <a:pt x="25481" y="134938"/>
                </a:lnTo>
                <a:lnTo>
                  <a:pt x="26513" y="133615"/>
                </a:lnTo>
                <a:lnTo>
                  <a:pt x="27200" y="131939"/>
                </a:lnTo>
                <a:lnTo>
                  <a:pt x="28452" y="130822"/>
                </a:lnTo>
                <a:lnTo>
                  <a:pt x="30081" y="130077"/>
                </a:lnTo>
                <a:lnTo>
                  <a:pt x="31960" y="129581"/>
                </a:lnTo>
                <a:lnTo>
                  <a:pt x="34801" y="128456"/>
                </a:lnTo>
                <a:lnTo>
                  <a:pt x="38282" y="126913"/>
                </a:lnTo>
                <a:lnTo>
                  <a:pt x="42190" y="125090"/>
                </a:lnTo>
                <a:lnTo>
                  <a:pt x="45590" y="123874"/>
                </a:lnTo>
                <a:lnTo>
                  <a:pt x="48649" y="123064"/>
                </a:lnTo>
                <a:lnTo>
                  <a:pt x="51483" y="122525"/>
                </a:lnTo>
                <a:lnTo>
                  <a:pt x="54960" y="122164"/>
                </a:lnTo>
                <a:lnTo>
                  <a:pt x="58865" y="121924"/>
                </a:lnTo>
                <a:lnTo>
                  <a:pt x="66644" y="121658"/>
                </a:lnTo>
                <a:lnTo>
                  <a:pt x="75485" y="121507"/>
                </a:lnTo>
                <a:lnTo>
                  <a:pt x="101373" y="121447"/>
                </a:lnTo>
                <a:lnTo>
                  <a:pt x="104095" y="122239"/>
                </a:lnTo>
                <a:lnTo>
                  <a:pt x="106703" y="123562"/>
                </a:lnTo>
                <a:lnTo>
                  <a:pt x="109235" y="125237"/>
                </a:lnTo>
                <a:lnTo>
                  <a:pt x="111717" y="127148"/>
                </a:lnTo>
                <a:lnTo>
                  <a:pt x="114166" y="129215"/>
                </a:lnTo>
                <a:lnTo>
                  <a:pt x="116592" y="131388"/>
                </a:lnTo>
                <a:lnTo>
                  <a:pt x="121404" y="135918"/>
                </a:lnTo>
                <a:lnTo>
                  <a:pt x="130961" y="145293"/>
                </a:lnTo>
                <a:lnTo>
                  <a:pt x="132551" y="147662"/>
                </a:lnTo>
                <a:lnTo>
                  <a:pt x="134318" y="152411"/>
                </a:lnTo>
                <a:lnTo>
                  <a:pt x="135313" y="159547"/>
                </a:lnTo>
                <a:lnTo>
                  <a:pt x="135545" y="166425"/>
                </a:lnTo>
                <a:lnTo>
                  <a:pt x="135695" y="179983"/>
                </a:lnTo>
                <a:lnTo>
                  <a:pt x="133598" y="187413"/>
                </a:lnTo>
                <a:lnTo>
                  <a:pt x="130021" y="195214"/>
                </a:lnTo>
                <a:lnTo>
                  <a:pt x="125786" y="201326"/>
                </a:lnTo>
                <a:lnTo>
                  <a:pt x="123544" y="204068"/>
                </a:lnTo>
                <a:lnTo>
                  <a:pt x="121257" y="206689"/>
                </a:lnTo>
                <a:lnTo>
                  <a:pt x="118938" y="209231"/>
                </a:lnTo>
                <a:lnTo>
                  <a:pt x="116599" y="212512"/>
                </a:lnTo>
                <a:lnTo>
                  <a:pt x="114245" y="216287"/>
                </a:lnTo>
                <a:lnTo>
                  <a:pt x="111882" y="220392"/>
                </a:lnTo>
                <a:lnTo>
                  <a:pt x="109513" y="223922"/>
                </a:lnTo>
                <a:lnTo>
                  <a:pt x="107140" y="227069"/>
                </a:lnTo>
                <a:lnTo>
                  <a:pt x="104764" y="229960"/>
                </a:lnTo>
                <a:lnTo>
                  <a:pt x="101593" y="232682"/>
                </a:lnTo>
                <a:lnTo>
                  <a:pt x="97892" y="235290"/>
                </a:lnTo>
                <a:lnTo>
                  <a:pt x="93836" y="237823"/>
                </a:lnTo>
                <a:lnTo>
                  <a:pt x="90339" y="239511"/>
                </a:lnTo>
                <a:lnTo>
                  <a:pt x="87214" y="240637"/>
                </a:lnTo>
                <a:lnTo>
                  <a:pt x="84336" y="241387"/>
                </a:lnTo>
                <a:lnTo>
                  <a:pt x="81624" y="242681"/>
                </a:lnTo>
                <a:lnTo>
                  <a:pt x="79023" y="244338"/>
                </a:lnTo>
                <a:lnTo>
                  <a:pt x="76494" y="246236"/>
                </a:lnTo>
                <a:lnTo>
                  <a:pt x="73221" y="247501"/>
                </a:lnTo>
                <a:lnTo>
                  <a:pt x="69452" y="248344"/>
                </a:lnTo>
                <a:lnTo>
                  <a:pt x="65351" y="248907"/>
                </a:lnTo>
                <a:lnTo>
                  <a:pt x="61824" y="250076"/>
                </a:lnTo>
                <a:lnTo>
                  <a:pt x="58678" y="251648"/>
                </a:lnTo>
                <a:lnTo>
                  <a:pt x="55788" y="253491"/>
                </a:lnTo>
                <a:lnTo>
                  <a:pt x="53067" y="254719"/>
                </a:lnTo>
                <a:lnTo>
                  <a:pt x="50460" y="255537"/>
                </a:lnTo>
                <a:lnTo>
                  <a:pt x="47927" y="256083"/>
                </a:lnTo>
                <a:lnTo>
                  <a:pt x="45445" y="256447"/>
                </a:lnTo>
                <a:lnTo>
                  <a:pt x="42997" y="256690"/>
                </a:lnTo>
                <a:lnTo>
                  <a:pt x="37157" y="257079"/>
                </a:lnTo>
                <a:lnTo>
                  <a:pt x="34241" y="257133"/>
                </a:lnTo>
                <a:lnTo>
                  <a:pt x="28604" y="257175"/>
                </a:lnTo>
                <a:lnTo>
                  <a:pt x="2857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6" name="SMARTPenAnnotation523"/>
          <p:cNvSpPr/>
          <p:nvPr/>
        </p:nvSpPr>
        <p:spPr>
          <a:xfrm>
            <a:off x="5957887" y="4750593"/>
            <a:ext cx="28576" cy="107158"/>
          </a:xfrm>
          <a:custGeom>
            <a:avLst/>
            <a:gdLst/>
            <a:ahLst/>
            <a:cxnLst/>
            <a:rect l="0" t="0" r="0" b="0"/>
            <a:pathLst>
              <a:path w="28576" h="107158">
                <a:moveTo>
                  <a:pt x="28575" y="0"/>
                </a:moveTo>
                <a:lnTo>
                  <a:pt x="28575" y="34778"/>
                </a:lnTo>
                <a:lnTo>
                  <a:pt x="27781" y="38267"/>
                </a:lnTo>
                <a:lnTo>
                  <a:pt x="26458" y="41386"/>
                </a:lnTo>
                <a:lnTo>
                  <a:pt x="24783" y="44260"/>
                </a:lnTo>
                <a:lnTo>
                  <a:pt x="23665" y="47763"/>
                </a:lnTo>
                <a:lnTo>
                  <a:pt x="22921" y="51685"/>
                </a:lnTo>
                <a:lnTo>
                  <a:pt x="22424" y="55888"/>
                </a:lnTo>
                <a:lnTo>
                  <a:pt x="22093" y="59484"/>
                </a:lnTo>
                <a:lnTo>
                  <a:pt x="21872" y="62675"/>
                </a:lnTo>
                <a:lnTo>
                  <a:pt x="21725" y="65596"/>
                </a:lnTo>
                <a:lnTo>
                  <a:pt x="20834" y="69131"/>
                </a:lnTo>
                <a:lnTo>
                  <a:pt x="19446" y="73075"/>
                </a:lnTo>
                <a:lnTo>
                  <a:pt x="17726" y="77292"/>
                </a:lnTo>
                <a:lnTo>
                  <a:pt x="15786" y="80897"/>
                </a:lnTo>
                <a:lnTo>
                  <a:pt x="13699" y="84094"/>
                </a:lnTo>
                <a:lnTo>
                  <a:pt x="11514" y="87019"/>
                </a:lnTo>
                <a:lnTo>
                  <a:pt x="10057" y="89763"/>
                </a:lnTo>
                <a:lnTo>
                  <a:pt x="9086" y="92385"/>
                </a:lnTo>
                <a:lnTo>
                  <a:pt x="8439" y="94928"/>
                </a:lnTo>
                <a:lnTo>
                  <a:pt x="7214" y="97417"/>
                </a:lnTo>
                <a:lnTo>
                  <a:pt x="5603" y="99870"/>
                </a:lnTo>
                <a:lnTo>
                  <a:pt x="0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7" name="SMARTPenAnnotation524"/>
          <p:cNvSpPr/>
          <p:nvPr/>
        </p:nvSpPr>
        <p:spPr>
          <a:xfrm>
            <a:off x="6036468" y="4686300"/>
            <a:ext cx="92870" cy="7144"/>
          </a:xfrm>
          <a:custGeom>
            <a:avLst/>
            <a:gdLst/>
            <a:ahLst/>
            <a:cxnLst/>
            <a:rect l="0" t="0" r="0" b="0"/>
            <a:pathLst>
              <a:path w="92870" h="714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5703" y="6481"/>
                </a:lnTo>
                <a:lnTo>
                  <a:pt x="7771" y="6702"/>
                </a:lnTo>
                <a:lnTo>
                  <a:pt x="9943" y="6849"/>
                </a:lnTo>
                <a:lnTo>
                  <a:pt x="12185" y="6947"/>
                </a:lnTo>
                <a:lnTo>
                  <a:pt x="16793" y="7056"/>
                </a:lnTo>
                <a:lnTo>
                  <a:pt x="72826" y="7143"/>
                </a:lnTo>
                <a:lnTo>
                  <a:pt x="75539" y="6350"/>
                </a:lnTo>
                <a:lnTo>
                  <a:pt x="78140" y="5027"/>
                </a:lnTo>
                <a:lnTo>
                  <a:pt x="80668" y="3351"/>
                </a:lnTo>
                <a:lnTo>
                  <a:pt x="83148" y="2233"/>
                </a:lnTo>
                <a:lnTo>
                  <a:pt x="85594" y="1489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8" name="SMARTPenAnnotation525"/>
          <p:cNvSpPr/>
          <p:nvPr/>
        </p:nvSpPr>
        <p:spPr>
          <a:xfrm>
            <a:off x="6193631" y="4550568"/>
            <a:ext cx="142876" cy="228573"/>
          </a:xfrm>
          <a:custGeom>
            <a:avLst/>
            <a:gdLst/>
            <a:ahLst/>
            <a:cxnLst/>
            <a:rect l="0" t="0" r="0" b="0"/>
            <a:pathLst>
              <a:path w="142876" h="228573">
                <a:moveTo>
                  <a:pt x="142875" y="0"/>
                </a:moveTo>
                <a:lnTo>
                  <a:pt x="132026" y="0"/>
                </a:lnTo>
                <a:lnTo>
                  <a:pt x="130086" y="794"/>
                </a:lnTo>
                <a:lnTo>
                  <a:pt x="125814" y="3793"/>
                </a:lnTo>
                <a:lnTo>
                  <a:pt x="123564" y="4910"/>
                </a:lnTo>
                <a:lnTo>
                  <a:pt x="121269" y="5655"/>
                </a:lnTo>
                <a:lnTo>
                  <a:pt x="118946" y="6151"/>
                </a:lnTo>
                <a:lnTo>
                  <a:pt x="116603" y="6482"/>
                </a:lnTo>
                <a:lnTo>
                  <a:pt x="114248" y="6703"/>
                </a:lnTo>
                <a:lnTo>
                  <a:pt x="111884" y="6850"/>
                </a:lnTo>
                <a:lnTo>
                  <a:pt x="105024" y="7013"/>
                </a:lnTo>
                <a:lnTo>
                  <a:pt x="83637" y="7136"/>
                </a:lnTo>
                <a:lnTo>
                  <a:pt x="81158" y="7933"/>
                </a:lnTo>
                <a:lnTo>
                  <a:pt x="78711" y="9257"/>
                </a:lnTo>
                <a:lnTo>
                  <a:pt x="76287" y="10934"/>
                </a:lnTo>
                <a:lnTo>
                  <a:pt x="73877" y="12052"/>
                </a:lnTo>
                <a:lnTo>
                  <a:pt x="71476" y="12798"/>
                </a:lnTo>
                <a:lnTo>
                  <a:pt x="69082" y="13294"/>
                </a:lnTo>
                <a:lnTo>
                  <a:pt x="66692" y="13625"/>
                </a:lnTo>
                <a:lnTo>
                  <a:pt x="64305" y="13846"/>
                </a:lnTo>
                <a:lnTo>
                  <a:pt x="61920" y="13994"/>
                </a:lnTo>
                <a:lnTo>
                  <a:pt x="57153" y="14157"/>
                </a:lnTo>
                <a:lnTo>
                  <a:pt x="47891" y="14249"/>
                </a:lnTo>
                <a:lnTo>
                  <a:pt x="38123" y="14280"/>
                </a:lnTo>
                <a:lnTo>
                  <a:pt x="36528" y="15076"/>
                </a:lnTo>
                <a:lnTo>
                  <a:pt x="32638" y="18078"/>
                </a:lnTo>
                <a:lnTo>
                  <a:pt x="30490" y="19196"/>
                </a:lnTo>
                <a:lnTo>
                  <a:pt x="28264" y="19941"/>
                </a:lnTo>
                <a:lnTo>
                  <a:pt x="22781" y="21137"/>
                </a:lnTo>
                <a:lnTo>
                  <a:pt x="22331" y="22029"/>
                </a:lnTo>
                <a:lnTo>
                  <a:pt x="21550" y="27556"/>
                </a:lnTo>
                <a:lnTo>
                  <a:pt x="21441" y="34637"/>
                </a:lnTo>
                <a:lnTo>
                  <a:pt x="21431" y="76560"/>
                </a:lnTo>
                <a:lnTo>
                  <a:pt x="20637" y="80409"/>
                </a:lnTo>
                <a:lnTo>
                  <a:pt x="16521" y="89618"/>
                </a:lnTo>
                <a:lnTo>
                  <a:pt x="15280" y="94864"/>
                </a:lnTo>
                <a:lnTo>
                  <a:pt x="14728" y="99841"/>
                </a:lnTo>
                <a:lnTo>
                  <a:pt x="14483" y="104699"/>
                </a:lnTo>
                <a:lnTo>
                  <a:pt x="14374" y="109504"/>
                </a:lnTo>
                <a:lnTo>
                  <a:pt x="14288" y="128257"/>
                </a:lnTo>
                <a:lnTo>
                  <a:pt x="18080" y="128490"/>
                </a:lnTo>
                <a:lnTo>
                  <a:pt x="19197" y="127729"/>
                </a:lnTo>
                <a:lnTo>
                  <a:pt x="19942" y="126428"/>
                </a:lnTo>
                <a:lnTo>
                  <a:pt x="21344" y="121736"/>
                </a:lnTo>
                <a:lnTo>
                  <a:pt x="21405" y="117738"/>
                </a:lnTo>
                <a:lnTo>
                  <a:pt x="22208" y="116592"/>
                </a:lnTo>
                <a:lnTo>
                  <a:pt x="23536" y="115828"/>
                </a:lnTo>
                <a:lnTo>
                  <a:pt x="25216" y="115319"/>
                </a:lnTo>
                <a:lnTo>
                  <a:pt x="29199" y="112636"/>
                </a:lnTo>
                <a:lnTo>
                  <a:pt x="31372" y="110810"/>
                </a:lnTo>
                <a:lnTo>
                  <a:pt x="33615" y="109592"/>
                </a:lnTo>
                <a:lnTo>
                  <a:pt x="35903" y="108780"/>
                </a:lnTo>
                <a:lnTo>
                  <a:pt x="38223" y="108239"/>
                </a:lnTo>
                <a:lnTo>
                  <a:pt x="41357" y="107084"/>
                </a:lnTo>
                <a:lnTo>
                  <a:pt x="45033" y="105521"/>
                </a:lnTo>
                <a:lnTo>
                  <a:pt x="49072" y="103685"/>
                </a:lnTo>
                <a:lnTo>
                  <a:pt x="52559" y="102461"/>
                </a:lnTo>
                <a:lnTo>
                  <a:pt x="55677" y="101645"/>
                </a:lnTo>
                <a:lnTo>
                  <a:pt x="58549" y="101101"/>
                </a:lnTo>
                <a:lnTo>
                  <a:pt x="62051" y="100738"/>
                </a:lnTo>
                <a:lnTo>
                  <a:pt x="65974" y="100496"/>
                </a:lnTo>
                <a:lnTo>
                  <a:pt x="74565" y="100228"/>
                </a:lnTo>
                <a:lnTo>
                  <a:pt x="93937" y="100041"/>
                </a:lnTo>
                <a:lnTo>
                  <a:pt x="97550" y="100825"/>
                </a:lnTo>
                <a:lnTo>
                  <a:pt x="101546" y="102142"/>
                </a:lnTo>
                <a:lnTo>
                  <a:pt x="105797" y="103814"/>
                </a:lnTo>
                <a:lnTo>
                  <a:pt x="109425" y="104928"/>
                </a:lnTo>
                <a:lnTo>
                  <a:pt x="112638" y="105671"/>
                </a:lnTo>
                <a:lnTo>
                  <a:pt x="115573" y="106166"/>
                </a:lnTo>
                <a:lnTo>
                  <a:pt x="118324" y="107290"/>
                </a:lnTo>
                <a:lnTo>
                  <a:pt x="120951" y="108833"/>
                </a:lnTo>
                <a:lnTo>
                  <a:pt x="123496" y="110656"/>
                </a:lnTo>
                <a:lnTo>
                  <a:pt x="125193" y="113458"/>
                </a:lnTo>
                <a:lnTo>
                  <a:pt x="126325" y="116914"/>
                </a:lnTo>
                <a:lnTo>
                  <a:pt x="127079" y="120805"/>
                </a:lnTo>
                <a:lnTo>
                  <a:pt x="130034" y="127246"/>
                </a:lnTo>
                <a:lnTo>
                  <a:pt x="131933" y="130074"/>
                </a:lnTo>
                <a:lnTo>
                  <a:pt x="134043" y="135334"/>
                </a:lnTo>
                <a:lnTo>
                  <a:pt x="134981" y="141111"/>
                </a:lnTo>
                <a:lnTo>
                  <a:pt x="135231" y="144874"/>
                </a:lnTo>
                <a:lnTo>
                  <a:pt x="135398" y="148970"/>
                </a:lnTo>
                <a:lnTo>
                  <a:pt x="135583" y="157755"/>
                </a:lnTo>
                <a:lnTo>
                  <a:pt x="135633" y="162320"/>
                </a:lnTo>
                <a:lnTo>
                  <a:pt x="134872" y="166158"/>
                </a:lnTo>
                <a:lnTo>
                  <a:pt x="131910" y="172537"/>
                </a:lnTo>
                <a:lnTo>
                  <a:pt x="125779" y="184384"/>
                </a:lnTo>
                <a:lnTo>
                  <a:pt x="123540" y="188010"/>
                </a:lnTo>
                <a:lnTo>
                  <a:pt x="121254" y="191222"/>
                </a:lnTo>
                <a:lnTo>
                  <a:pt x="118936" y="194156"/>
                </a:lnTo>
                <a:lnTo>
                  <a:pt x="115803" y="196906"/>
                </a:lnTo>
                <a:lnTo>
                  <a:pt x="112127" y="199533"/>
                </a:lnTo>
                <a:lnTo>
                  <a:pt x="108089" y="202079"/>
                </a:lnTo>
                <a:lnTo>
                  <a:pt x="104603" y="204569"/>
                </a:lnTo>
                <a:lnTo>
                  <a:pt x="101485" y="207023"/>
                </a:lnTo>
                <a:lnTo>
                  <a:pt x="98613" y="209453"/>
                </a:lnTo>
                <a:lnTo>
                  <a:pt x="95111" y="211867"/>
                </a:lnTo>
                <a:lnTo>
                  <a:pt x="91188" y="214270"/>
                </a:lnTo>
                <a:lnTo>
                  <a:pt x="86986" y="216665"/>
                </a:lnTo>
                <a:lnTo>
                  <a:pt x="82597" y="218262"/>
                </a:lnTo>
                <a:lnTo>
                  <a:pt x="78083" y="219327"/>
                </a:lnTo>
                <a:lnTo>
                  <a:pt x="73487" y="220037"/>
                </a:lnTo>
                <a:lnTo>
                  <a:pt x="68835" y="221304"/>
                </a:lnTo>
                <a:lnTo>
                  <a:pt x="64146" y="222942"/>
                </a:lnTo>
                <a:lnTo>
                  <a:pt x="59433" y="224828"/>
                </a:lnTo>
                <a:lnTo>
                  <a:pt x="54703" y="226086"/>
                </a:lnTo>
                <a:lnTo>
                  <a:pt x="49963" y="226924"/>
                </a:lnTo>
                <a:lnTo>
                  <a:pt x="45214" y="227483"/>
                </a:lnTo>
                <a:lnTo>
                  <a:pt x="41255" y="227855"/>
                </a:lnTo>
                <a:lnTo>
                  <a:pt x="37822" y="228104"/>
                </a:lnTo>
                <a:lnTo>
                  <a:pt x="34739" y="228269"/>
                </a:lnTo>
                <a:lnTo>
                  <a:pt x="29198" y="228453"/>
                </a:lnTo>
                <a:lnTo>
                  <a:pt x="19499" y="228557"/>
                </a:lnTo>
                <a:lnTo>
                  <a:pt x="15380" y="228572"/>
                </a:lnTo>
                <a:lnTo>
                  <a:pt x="11841" y="227787"/>
                </a:lnTo>
                <a:lnTo>
                  <a:pt x="8688" y="226471"/>
                </a:lnTo>
                <a:lnTo>
                  <a:pt x="45" y="221482"/>
                </a:lnTo>
                <a:lnTo>
                  <a:pt x="0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49" name="SMARTPenAnnotation526"/>
          <p:cNvSpPr/>
          <p:nvPr/>
        </p:nvSpPr>
        <p:spPr>
          <a:xfrm>
            <a:off x="6386512" y="4750593"/>
            <a:ext cx="7145" cy="7145"/>
          </a:xfrm>
          <a:custGeom>
            <a:avLst/>
            <a:gdLst/>
            <a:ahLst/>
            <a:cxnLst/>
            <a:rect l="0" t="0" r="0" b="0"/>
            <a:pathLst>
              <a:path w="7145" h="7145">
                <a:moveTo>
                  <a:pt x="0" y="7144"/>
                </a:moveTo>
                <a:lnTo>
                  <a:pt x="7118" y="26"/>
                </a:lnTo>
                <a:lnTo>
                  <a:pt x="7141" y="3"/>
                </a:lnTo>
                <a:lnTo>
                  <a:pt x="71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0" name="SMARTPenAnnotation527"/>
          <p:cNvSpPr/>
          <p:nvPr/>
        </p:nvSpPr>
        <p:spPr>
          <a:xfrm>
            <a:off x="6415087" y="4579180"/>
            <a:ext cx="171451" cy="149983"/>
          </a:xfrm>
          <a:custGeom>
            <a:avLst/>
            <a:gdLst/>
            <a:ahLst/>
            <a:cxnLst/>
            <a:rect l="0" t="0" r="0" b="0"/>
            <a:pathLst>
              <a:path w="171451" h="149983">
                <a:moveTo>
                  <a:pt x="0" y="64257"/>
                </a:moveTo>
                <a:lnTo>
                  <a:pt x="0" y="60465"/>
                </a:lnTo>
                <a:lnTo>
                  <a:pt x="794" y="58554"/>
                </a:lnTo>
                <a:lnTo>
                  <a:pt x="3792" y="54314"/>
                </a:lnTo>
                <a:lnTo>
                  <a:pt x="4910" y="52072"/>
                </a:lnTo>
                <a:lnTo>
                  <a:pt x="6151" y="47465"/>
                </a:lnTo>
                <a:lnTo>
                  <a:pt x="7276" y="45124"/>
                </a:lnTo>
                <a:lnTo>
                  <a:pt x="8819" y="42771"/>
                </a:lnTo>
                <a:lnTo>
                  <a:pt x="10642" y="40408"/>
                </a:lnTo>
                <a:lnTo>
                  <a:pt x="12651" y="38039"/>
                </a:lnTo>
                <a:lnTo>
                  <a:pt x="14784" y="35666"/>
                </a:lnTo>
                <a:lnTo>
                  <a:pt x="19271" y="30913"/>
                </a:lnTo>
                <a:lnTo>
                  <a:pt x="30985" y="19012"/>
                </a:lnTo>
                <a:lnTo>
                  <a:pt x="34151" y="16631"/>
                </a:lnTo>
                <a:lnTo>
                  <a:pt x="37849" y="14250"/>
                </a:lnTo>
                <a:lnTo>
                  <a:pt x="41901" y="11869"/>
                </a:lnTo>
                <a:lnTo>
                  <a:pt x="45396" y="9488"/>
                </a:lnTo>
                <a:lnTo>
                  <a:pt x="48521" y="7107"/>
                </a:lnTo>
                <a:lnTo>
                  <a:pt x="51397" y="4726"/>
                </a:lnTo>
                <a:lnTo>
                  <a:pt x="56710" y="2080"/>
                </a:lnTo>
                <a:lnTo>
                  <a:pt x="59237" y="1374"/>
                </a:lnTo>
                <a:lnTo>
                  <a:pt x="62511" y="904"/>
                </a:lnTo>
                <a:lnTo>
                  <a:pt x="66280" y="590"/>
                </a:lnTo>
                <a:lnTo>
                  <a:pt x="73908" y="242"/>
                </a:lnTo>
                <a:lnTo>
                  <a:pt x="79944" y="87"/>
                </a:lnTo>
                <a:lnTo>
                  <a:pt x="87805" y="0"/>
                </a:lnTo>
                <a:lnTo>
                  <a:pt x="90286" y="782"/>
                </a:lnTo>
                <a:lnTo>
                  <a:pt x="95160" y="3766"/>
                </a:lnTo>
                <a:lnTo>
                  <a:pt x="96778" y="5674"/>
                </a:lnTo>
                <a:lnTo>
                  <a:pt x="97856" y="7739"/>
                </a:lnTo>
                <a:lnTo>
                  <a:pt x="98575" y="9910"/>
                </a:lnTo>
                <a:lnTo>
                  <a:pt x="101490" y="14438"/>
                </a:lnTo>
                <a:lnTo>
                  <a:pt x="103378" y="16757"/>
                </a:lnTo>
                <a:lnTo>
                  <a:pt x="104638" y="19097"/>
                </a:lnTo>
                <a:lnTo>
                  <a:pt x="105477" y="21450"/>
                </a:lnTo>
                <a:lnTo>
                  <a:pt x="106037" y="23813"/>
                </a:lnTo>
                <a:lnTo>
                  <a:pt x="106411" y="26976"/>
                </a:lnTo>
                <a:lnTo>
                  <a:pt x="106659" y="30671"/>
                </a:lnTo>
                <a:lnTo>
                  <a:pt x="106824" y="34723"/>
                </a:lnTo>
                <a:lnTo>
                  <a:pt x="106141" y="39011"/>
                </a:lnTo>
                <a:lnTo>
                  <a:pt x="104893" y="43458"/>
                </a:lnTo>
                <a:lnTo>
                  <a:pt x="103266" y="48010"/>
                </a:lnTo>
                <a:lnTo>
                  <a:pt x="102181" y="52632"/>
                </a:lnTo>
                <a:lnTo>
                  <a:pt x="101458" y="57301"/>
                </a:lnTo>
                <a:lnTo>
                  <a:pt x="100976" y="62001"/>
                </a:lnTo>
                <a:lnTo>
                  <a:pt x="99861" y="66721"/>
                </a:lnTo>
                <a:lnTo>
                  <a:pt x="98324" y="71456"/>
                </a:lnTo>
                <a:lnTo>
                  <a:pt x="96506" y="76200"/>
                </a:lnTo>
                <a:lnTo>
                  <a:pt x="95293" y="80156"/>
                </a:lnTo>
                <a:lnTo>
                  <a:pt x="94485" y="83588"/>
                </a:lnTo>
                <a:lnTo>
                  <a:pt x="93946" y="86669"/>
                </a:lnTo>
                <a:lnTo>
                  <a:pt x="92794" y="90311"/>
                </a:lnTo>
                <a:lnTo>
                  <a:pt x="91231" y="94326"/>
                </a:lnTo>
                <a:lnTo>
                  <a:pt x="89395" y="98591"/>
                </a:lnTo>
                <a:lnTo>
                  <a:pt x="87378" y="102228"/>
                </a:lnTo>
                <a:lnTo>
                  <a:pt x="85240" y="105446"/>
                </a:lnTo>
                <a:lnTo>
                  <a:pt x="83021" y="108385"/>
                </a:lnTo>
                <a:lnTo>
                  <a:pt x="80747" y="111138"/>
                </a:lnTo>
                <a:lnTo>
                  <a:pt x="78437" y="113768"/>
                </a:lnTo>
                <a:lnTo>
                  <a:pt x="76104" y="116314"/>
                </a:lnTo>
                <a:lnTo>
                  <a:pt x="71395" y="121260"/>
                </a:lnTo>
                <a:lnTo>
                  <a:pt x="61904" y="130903"/>
                </a:lnTo>
                <a:lnTo>
                  <a:pt x="60320" y="133294"/>
                </a:lnTo>
                <a:lnTo>
                  <a:pt x="59263" y="135682"/>
                </a:lnTo>
                <a:lnTo>
                  <a:pt x="58559" y="138067"/>
                </a:lnTo>
                <a:lnTo>
                  <a:pt x="57296" y="139657"/>
                </a:lnTo>
                <a:lnTo>
                  <a:pt x="55660" y="140718"/>
                </a:lnTo>
                <a:lnTo>
                  <a:pt x="51123" y="142419"/>
                </a:lnTo>
                <a:lnTo>
                  <a:pt x="46545" y="146507"/>
                </a:lnTo>
                <a:lnTo>
                  <a:pt x="42863" y="149981"/>
                </a:lnTo>
                <a:lnTo>
                  <a:pt x="42863" y="146190"/>
                </a:lnTo>
                <a:lnTo>
                  <a:pt x="43657" y="145072"/>
                </a:lnTo>
                <a:lnTo>
                  <a:pt x="44979" y="144328"/>
                </a:lnTo>
                <a:lnTo>
                  <a:pt x="48566" y="143500"/>
                </a:lnTo>
                <a:lnTo>
                  <a:pt x="52805" y="143132"/>
                </a:lnTo>
                <a:lnTo>
                  <a:pt x="57336" y="142969"/>
                </a:lnTo>
                <a:lnTo>
                  <a:pt x="66466" y="142877"/>
                </a:lnTo>
                <a:lnTo>
                  <a:pt x="70504" y="142864"/>
                </a:lnTo>
                <a:lnTo>
                  <a:pt x="73990" y="142062"/>
                </a:lnTo>
                <a:lnTo>
                  <a:pt x="77108" y="140733"/>
                </a:lnTo>
                <a:lnTo>
                  <a:pt x="79980" y="139054"/>
                </a:lnTo>
                <a:lnTo>
                  <a:pt x="83483" y="137934"/>
                </a:lnTo>
                <a:lnTo>
                  <a:pt x="87406" y="137187"/>
                </a:lnTo>
                <a:lnTo>
                  <a:pt x="91608" y="136690"/>
                </a:lnTo>
                <a:lnTo>
                  <a:pt x="95203" y="137152"/>
                </a:lnTo>
                <a:lnTo>
                  <a:pt x="98394" y="138254"/>
                </a:lnTo>
                <a:lnTo>
                  <a:pt x="101315" y="139782"/>
                </a:lnTo>
                <a:lnTo>
                  <a:pt x="104849" y="140801"/>
                </a:lnTo>
                <a:lnTo>
                  <a:pt x="108793" y="141480"/>
                </a:lnTo>
                <a:lnTo>
                  <a:pt x="113010" y="141932"/>
                </a:lnTo>
                <a:lnTo>
                  <a:pt x="116615" y="142234"/>
                </a:lnTo>
                <a:lnTo>
                  <a:pt x="119812" y="142436"/>
                </a:lnTo>
                <a:lnTo>
                  <a:pt x="125481" y="142660"/>
                </a:lnTo>
                <a:lnTo>
                  <a:pt x="130646" y="142759"/>
                </a:lnTo>
                <a:lnTo>
                  <a:pt x="141809" y="142815"/>
                </a:lnTo>
                <a:lnTo>
                  <a:pt x="145340" y="143616"/>
                </a:lnTo>
                <a:lnTo>
                  <a:pt x="148487" y="144945"/>
                </a:lnTo>
                <a:lnTo>
                  <a:pt x="151379" y="146624"/>
                </a:lnTo>
                <a:lnTo>
                  <a:pt x="156708" y="148489"/>
                </a:lnTo>
                <a:lnTo>
                  <a:pt x="161723" y="149319"/>
                </a:lnTo>
                <a:lnTo>
                  <a:pt x="164172" y="149540"/>
                </a:lnTo>
                <a:lnTo>
                  <a:pt x="171450" y="1499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1" name="SMARTPenAnnotation528"/>
          <p:cNvSpPr/>
          <p:nvPr/>
        </p:nvSpPr>
        <p:spPr>
          <a:xfrm>
            <a:off x="6615114" y="4529137"/>
            <a:ext cx="146709" cy="192882"/>
          </a:xfrm>
          <a:custGeom>
            <a:avLst/>
            <a:gdLst/>
            <a:ahLst/>
            <a:cxnLst/>
            <a:rect l="0" t="0" r="0" b="0"/>
            <a:pathLst>
              <a:path w="146709" h="192882">
                <a:moveTo>
                  <a:pt x="100011" y="0"/>
                </a:moveTo>
                <a:lnTo>
                  <a:pt x="93860" y="0"/>
                </a:lnTo>
                <a:lnTo>
                  <a:pt x="89369" y="3792"/>
                </a:lnTo>
                <a:lnTo>
                  <a:pt x="87360" y="4910"/>
                </a:lnTo>
                <a:lnTo>
                  <a:pt x="83011" y="6151"/>
                </a:lnTo>
                <a:lnTo>
                  <a:pt x="78432" y="8819"/>
                </a:lnTo>
                <a:lnTo>
                  <a:pt x="76100" y="10642"/>
                </a:lnTo>
                <a:lnTo>
                  <a:pt x="73751" y="11857"/>
                </a:lnTo>
                <a:lnTo>
                  <a:pt x="71392" y="12667"/>
                </a:lnTo>
                <a:lnTo>
                  <a:pt x="69025" y="13207"/>
                </a:lnTo>
                <a:lnTo>
                  <a:pt x="65860" y="14361"/>
                </a:lnTo>
                <a:lnTo>
                  <a:pt x="62162" y="15924"/>
                </a:lnTo>
                <a:lnTo>
                  <a:pt x="58110" y="17760"/>
                </a:lnTo>
                <a:lnTo>
                  <a:pt x="54614" y="18984"/>
                </a:lnTo>
                <a:lnTo>
                  <a:pt x="51490" y="19800"/>
                </a:lnTo>
                <a:lnTo>
                  <a:pt x="48614" y="20343"/>
                </a:lnTo>
                <a:lnTo>
                  <a:pt x="45902" y="20706"/>
                </a:lnTo>
                <a:lnTo>
                  <a:pt x="43301" y="20948"/>
                </a:lnTo>
                <a:lnTo>
                  <a:pt x="40773" y="21109"/>
                </a:lnTo>
                <a:lnTo>
                  <a:pt x="35847" y="21288"/>
                </a:lnTo>
                <a:lnTo>
                  <a:pt x="26217" y="21403"/>
                </a:lnTo>
                <a:lnTo>
                  <a:pt x="8553" y="21430"/>
                </a:lnTo>
                <a:lnTo>
                  <a:pt x="8083" y="22224"/>
                </a:lnTo>
                <a:lnTo>
                  <a:pt x="7266" y="27582"/>
                </a:lnTo>
                <a:lnTo>
                  <a:pt x="6431" y="27913"/>
                </a:lnTo>
                <a:lnTo>
                  <a:pt x="2257" y="28379"/>
                </a:lnTo>
                <a:lnTo>
                  <a:pt x="1002" y="28488"/>
                </a:lnTo>
                <a:lnTo>
                  <a:pt x="667" y="29311"/>
                </a:lnTo>
                <a:lnTo>
                  <a:pt x="196" y="34261"/>
                </a:lnTo>
                <a:lnTo>
                  <a:pt x="86" y="38510"/>
                </a:lnTo>
                <a:lnTo>
                  <a:pt x="0" y="63335"/>
                </a:lnTo>
                <a:lnTo>
                  <a:pt x="794" y="66829"/>
                </a:lnTo>
                <a:lnTo>
                  <a:pt x="3791" y="72829"/>
                </a:lnTo>
                <a:lnTo>
                  <a:pt x="4115" y="75540"/>
                </a:lnTo>
                <a:lnTo>
                  <a:pt x="3536" y="78141"/>
                </a:lnTo>
                <a:lnTo>
                  <a:pt x="1570" y="83148"/>
                </a:lnTo>
                <a:lnTo>
                  <a:pt x="696" y="88019"/>
                </a:lnTo>
                <a:lnTo>
                  <a:pt x="308" y="92830"/>
                </a:lnTo>
                <a:lnTo>
                  <a:pt x="136" y="97614"/>
                </a:lnTo>
                <a:lnTo>
                  <a:pt x="59" y="102386"/>
                </a:lnTo>
                <a:lnTo>
                  <a:pt x="833" y="104770"/>
                </a:lnTo>
                <a:lnTo>
                  <a:pt x="3809" y="109535"/>
                </a:lnTo>
                <a:lnTo>
                  <a:pt x="7139" y="114297"/>
                </a:lnTo>
                <a:lnTo>
                  <a:pt x="17085" y="114300"/>
                </a:lnTo>
                <a:lnTo>
                  <a:pt x="18533" y="113506"/>
                </a:lnTo>
                <a:lnTo>
                  <a:pt x="19498" y="112183"/>
                </a:lnTo>
                <a:lnTo>
                  <a:pt x="20143" y="110508"/>
                </a:lnTo>
                <a:lnTo>
                  <a:pt x="22974" y="106529"/>
                </a:lnTo>
                <a:lnTo>
                  <a:pt x="24841" y="104357"/>
                </a:lnTo>
                <a:lnTo>
                  <a:pt x="27672" y="102909"/>
                </a:lnTo>
                <a:lnTo>
                  <a:pt x="31148" y="101944"/>
                </a:lnTo>
                <a:lnTo>
                  <a:pt x="35052" y="101300"/>
                </a:lnTo>
                <a:lnTo>
                  <a:pt x="38448" y="100077"/>
                </a:lnTo>
                <a:lnTo>
                  <a:pt x="41506" y="98468"/>
                </a:lnTo>
                <a:lnTo>
                  <a:pt x="44339" y="96601"/>
                </a:lnTo>
                <a:lnTo>
                  <a:pt x="47815" y="94564"/>
                </a:lnTo>
                <a:lnTo>
                  <a:pt x="51720" y="92411"/>
                </a:lnTo>
                <a:lnTo>
                  <a:pt x="55911" y="90182"/>
                </a:lnTo>
                <a:lnTo>
                  <a:pt x="59498" y="87903"/>
                </a:lnTo>
                <a:lnTo>
                  <a:pt x="62683" y="85589"/>
                </a:lnTo>
                <a:lnTo>
                  <a:pt x="65601" y="83253"/>
                </a:lnTo>
                <a:lnTo>
                  <a:pt x="68340" y="81696"/>
                </a:lnTo>
                <a:lnTo>
                  <a:pt x="70959" y="80657"/>
                </a:lnTo>
                <a:lnTo>
                  <a:pt x="73499" y="79966"/>
                </a:lnTo>
                <a:lnTo>
                  <a:pt x="76780" y="78710"/>
                </a:lnTo>
                <a:lnTo>
                  <a:pt x="80555" y="77080"/>
                </a:lnTo>
                <a:lnTo>
                  <a:pt x="84659" y="75199"/>
                </a:lnTo>
                <a:lnTo>
                  <a:pt x="88189" y="73945"/>
                </a:lnTo>
                <a:lnTo>
                  <a:pt x="91335" y="73109"/>
                </a:lnTo>
                <a:lnTo>
                  <a:pt x="94228" y="72553"/>
                </a:lnTo>
                <a:lnTo>
                  <a:pt x="97742" y="72975"/>
                </a:lnTo>
                <a:lnTo>
                  <a:pt x="101673" y="74050"/>
                </a:lnTo>
                <a:lnTo>
                  <a:pt x="105882" y="75560"/>
                </a:lnTo>
                <a:lnTo>
                  <a:pt x="109481" y="76567"/>
                </a:lnTo>
                <a:lnTo>
                  <a:pt x="112674" y="77239"/>
                </a:lnTo>
                <a:lnTo>
                  <a:pt x="115596" y="77686"/>
                </a:lnTo>
                <a:lnTo>
                  <a:pt x="118339" y="77985"/>
                </a:lnTo>
                <a:lnTo>
                  <a:pt x="120961" y="78184"/>
                </a:lnTo>
                <a:lnTo>
                  <a:pt x="123502" y="78316"/>
                </a:lnTo>
                <a:lnTo>
                  <a:pt x="125990" y="79198"/>
                </a:lnTo>
                <a:lnTo>
                  <a:pt x="128443" y="80580"/>
                </a:lnTo>
                <a:lnTo>
                  <a:pt x="130871" y="82295"/>
                </a:lnTo>
                <a:lnTo>
                  <a:pt x="133284" y="84232"/>
                </a:lnTo>
                <a:lnTo>
                  <a:pt x="135687" y="86317"/>
                </a:lnTo>
                <a:lnTo>
                  <a:pt x="138083" y="88501"/>
                </a:lnTo>
                <a:lnTo>
                  <a:pt x="139679" y="90751"/>
                </a:lnTo>
                <a:lnTo>
                  <a:pt x="141453" y="95367"/>
                </a:lnTo>
                <a:lnTo>
                  <a:pt x="144359" y="100064"/>
                </a:lnTo>
                <a:lnTo>
                  <a:pt x="146245" y="102429"/>
                </a:lnTo>
                <a:lnTo>
                  <a:pt x="146708" y="105592"/>
                </a:lnTo>
                <a:lnTo>
                  <a:pt x="146224" y="109288"/>
                </a:lnTo>
                <a:lnTo>
                  <a:pt x="145107" y="113340"/>
                </a:lnTo>
                <a:lnTo>
                  <a:pt x="144363" y="116835"/>
                </a:lnTo>
                <a:lnTo>
                  <a:pt x="143535" y="122835"/>
                </a:lnTo>
                <a:lnTo>
                  <a:pt x="142521" y="125546"/>
                </a:lnTo>
                <a:lnTo>
                  <a:pt x="139276" y="130676"/>
                </a:lnTo>
                <a:lnTo>
                  <a:pt x="137300" y="133948"/>
                </a:lnTo>
                <a:lnTo>
                  <a:pt x="135190" y="137718"/>
                </a:lnTo>
                <a:lnTo>
                  <a:pt x="132988" y="141818"/>
                </a:lnTo>
                <a:lnTo>
                  <a:pt x="130726" y="145345"/>
                </a:lnTo>
                <a:lnTo>
                  <a:pt x="128426" y="148491"/>
                </a:lnTo>
                <a:lnTo>
                  <a:pt x="126098" y="151381"/>
                </a:lnTo>
                <a:lnTo>
                  <a:pt x="123752" y="154102"/>
                </a:lnTo>
                <a:lnTo>
                  <a:pt x="121394" y="156710"/>
                </a:lnTo>
                <a:lnTo>
                  <a:pt x="116658" y="161724"/>
                </a:lnTo>
                <a:lnTo>
                  <a:pt x="111907" y="166598"/>
                </a:lnTo>
                <a:lnTo>
                  <a:pt x="109529" y="168216"/>
                </a:lnTo>
                <a:lnTo>
                  <a:pt x="107150" y="169294"/>
                </a:lnTo>
                <a:lnTo>
                  <a:pt x="104771" y="170012"/>
                </a:lnTo>
                <a:lnTo>
                  <a:pt x="102390" y="171285"/>
                </a:lnTo>
                <a:lnTo>
                  <a:pt x="100010" y="172928"/>
                </a:lnTo>
                <a:lnTo>
                  <a:pt x="97629" y="174816"/>
                </a:lnTo>
                <a:lnTo>
                  <a:pt x="95248" y="176869"/>
                </a:lnTo>
                <a:lnTo>
                  <a:pt x="92867" y="179032"/>
                </a:lnTo>
                <a:lnTo>
                  <a:pt x="90486" y="181267"/>
                </a:lnTo>
                <a:lnTo>
                  <a:pt x="88104" y="182757"/>
                </a:lnTo>
                <a:lnTo>
                  <a:pt x="85723" y="183750"/>
                </a:lnTo>
                <a:lnTo>
                  <a:pt x="83342" y="184413"/>
                </a:lnTo>
                <a:lnTo>
                  <a:pt x="80961" y="184855"/>
                </a:lnTo>
                <a:lnTo>
                  <a:pt x="78579" y="185149"/>
                </a:lnTo>
                <a:lnTo>
                  <a:pt x="76198" y="185345"/>
                </a:lnTo>
                <a:lnTo>
                  <a:pt x="74611" y="186269"/>
                </a:lnTo>
                <a:lnTo>
                  <a:pt x="73552" y="187680"/>
                </a:lnTo>
                <a:lnTo>
                  <a:pt x="72847" y="189414"/>
                </a:lnTo>
                <a:lnTo>
                  <a:pt x="71583" y="190569"/>
                </a:lnTo>
                <a:lnTo>
                  <a:pt x="69946" y="191340"/>
                </a:lnTo>
                <a:lnTo>
                  <a:pt x="65409" y="192577"/>
                </a:lnTo>
                <a:lnTo>
                  <a:pt x="60831" y="192791"/>
                </a:lnTo>
                <a:lnTo>
                  <a:pt x="57148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2" name="SMARTPenAnnotation529"/>
          <p:cNvSpPr/>
          <p:nvPr/>
        </p:nvSpPr>
        <p:spPr>
          <a:xfrm>
            <a:off x="6793706" y="4436268"/>
            <a:ext cx="134614" cy="321470"/>
          </a:xfrm>
          <a:custGeom>
            <a:avLst/>
            <a:gdLst/>
            <a:ahLst/>
            <a:cxnLst/>
            <a:rect l="0" t="0" r="0" b="0"/>
            <a:pathLst>
              <a:path w="134614" h="321470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7771" y="7013"/>
                </a:lnTo>
                <a:lnTo>
                  <a:pt x="9943" y="7057"/>
                </a:lnTo>
                <a:lnTo>
                  <a:pt x="12185" y="7880"/>
                </a:lnTo>
                <a:lnTo>
                  <a:pt x="14473" y="9222"/>
                </a:lnTo>
                <a:lnTo>
                  <a:pt x="16793" y="10911"/>
                </a:lnTo>
                <a:lnTo>
                  <a:pt x="19132" y="12037"/>
                </a:lnTo>
                <a:lnTo>
                  <a:pt x="21486" y="12787"/>
                </a:lnTo>
                <a:lnTo>
                  <a:pt x="23849" y="13287"/>
                </a:lnTo>
                <a:lnTo>
                  <a:pt x="26218" y="13621"/>
                </a:lnTo>
                <a:lnTo>
                  <a:pt x="28591" y="13843"/>
                </a:lnTo>
                <a:lnTo>
                  <a:pt x="30967" y="13991"/>
                </a:lnTo>
                <a:lnTo>
                  <a:pt x="33344" y="14884"/>
                </a:lnTo>
                <a:lnTo>
                  <a:pt x="35723" y="16273"/>
                </a:lnTo>
                <a:lnTo>
                  <a:pt x="38103" y="17993"/>
                </a:lnTo>
                <a:lnTo>
                  <a:pt x="41277" y="19932"/>
                </a:lnTo>
                <a:lnTo>
                  <a:pt x="44981" y="22020"/>
                </a:lnTo>
                <a:lnTo>
                  <a:pt x="49037" y="24205"/>
                </a:lnTo>
                <a:lnTo>
                  <a:pt x="52535" y="26455"/>
                </a:lnTo>
                <a:lnTo>
                  <a:pt x="55661" y="28750"/>
                </a:lnTo>
                <a:lnTo>
                  <a:pt x="58539" y="31073"/>
                </a:lnTo>
                <a:lnTo>
                  <a:pt x="62044" y="33416"/>
                </a:lnTo>
                <a:lnTo>
                  <a:pt x="65969" y="35771"/>
                </a:lnTo>
                <a:lnTo>
                  <a:pt x="70173" y="38134"/>
                </a:lnTo>
                <a:lnTo>
                  <a:pt x="73770" y="40504"/>
                </a:lnTo>
                <a:lnTo>
                  <a:pt x="76961" y="42878"/>
                </a:lnTo>
                <a:lnTo>
                  <a:pt x="79882" y="45254"/>
                </a:lnTo>
                <a:lnTo>
                  <a:pt x="83417" y="47632"/>
                </a:lnTo>
                <a:lnTo>
                  <a:pt x="87362" y="50011"/>
                </a:lnTo>
                <a:lnTo>
                  <a:pt x="91579" y="52391"/>
                </a:lnTo>
                <a:lnTo>
                  <a:pt x="95183" y="55565"/>
                </a:lnTo>
                <a:lnTo>
                  <a:pt x="98381" y="59268"/>
                </a:lnTo>
                <a:lnTo>
                  <a:pt x="101306" y="63325"/>
                </a:lnTo>
                <a:lnTo>
                  <a:pt x="104050" y="66823"/>
                </a:lnTo>
                <a:lnTo>
                  <a:pt x="106672" y="69949"/>
                </a:lnTo>
                <a:lnTo>
                  <a:pt x="109215" y="72826"/>
                </a:lnTo>
                <a:lnTo>
                  <a:pt x="111704" y="76332"/>
                </a:lnTo>
                <a:lnTo>
                  <a:pt x="114157" y="80257"/>
                </a:lnTo>
                <a:lnTo>
                  <a:pt x="116586" y="84461"/>
                </a:lnTo>
                <a:lnTo>
                  <a:pt x="121401" y="93365"/>
                </a:lnTo>
                <a:lnTo>
                  <a:pt x="123796" y="97962"/>
                </a:lnTo>
                <a:lnTo>
                  <a:pt x="126458" y="107304"/>
                </a:lnTo>
                <a:lnTo>
                  <a:pt x="128435" y="116747"/>
                </a:lnTo>
                <a:lnTo>
                  <a:pt x="131959" y="126236"/>
                </a:lnTo>
                <a:lnTo>
                  <a:pt x="133216" y="131782"/>
                </a:lnTo>
                <a:lnTo>
                  <a:pt x="134054" y="137861"/>
                </a:lnTo>
                <a:lnTo>
                  <a:pt x="134613" y="144295"/>
                </a:lnTo>
                <a:lnTo>
                  <a:pt x="134192" y="150172"/>
                </a:lnTo>
                <a:lnTo>
                  <a:pt x="133117" y="155677"/>
                </a:lnTo>
                <a:lnTo>
                  <a:pt x="131608" y="160935"/>
                </a:lnTo>
                <a:lnTo>
                  <a:pt x="130601" y="166027"/>
                </a:lnTo>
                <a:lnTo>
                  <a:pt x="129483" y="175919"/>
                </a:lnTo>
                <a:lnTo>
                  <a:pt x="128390" y="181573"/>
                </a:lnTo>
                <a:lnTo>
                  <a:pt x="126869" y="187724"/>
                </a:lnTo>
                <a:lnTo>
                  <a:pt x="125060" y="194206"/>
                </a:lnTo>
                <a:lnTo>
                  <a:pt x="123061" y="200114"/>
                </a:lnTo>
                <a:lnTo>
                  <a:pt x="120934" y="205641"/>
                </a:lnTo>
                <a:lnTo>
                  <a:pt x="118723" y="210913"/>
                </a:lnTo>
                <a:lnTo>
                  <a:pt x="116455" y="216015"/>
                </a:lnTo>
                <a:lnTo>
                  <a:pt x="111818" y="225917"/>
                </a:lnTo>
                <a:lnTo>
                  <a:pt x="90485" y="269074"/>
                </a:lnTo>
                <a:lnTo>
                  <a:pt x="88104" y="273045"/>
                </a:lnTo>
                <a:lnTo>
                  <a:pt x="85724" y="276486"/>
                </a:lnTo>
                <a:lnTo>
                  <a:pt x="83344" y="279575"/>
                </a:lnTo>
                <a:lnTo>
                  <a:pt x="80169" y="282427"/>
                </a:lnTo>
                <a:lnTo>
                  <a:pt x="76464" y="285122"/>
                </a:lnTo>
                <a:lnTo>
                  <a:pt x="72408" y="287713"/>
                </a:lnTo>
                <a:lnTo>
                  <a:pt x="68909" y="290233"/>
                </a:lnTo>
                <a:lnTo>
                  <a:pt x="65783" y="292708"/>
                </a:lnTo>
                <a:lnTo>
                  <a:pt x="62906" y="295151"/>
                </a:lnTo>
                <a:lnTo>
                  <a:pt x="60193" y="297574"/>
                </a:lnTo>
                <a:lnTo>
                  <a:pt x="55063" y="302382"/>
                </a:lnTo>
                <a:lnTo>
                  <a:pt x="47712" y="309552"/>
                </a:lnTo>
                <a:lnTo>
                  <a:pt x="45302" y="311143"/>
                </a:lnTo>
                <a:lnTo>
                  <a:pt x="42901" y="312204"/>
                </a:lnTo>
                <a:lnTo>
                  <a:pt x="40507" y="312911"/>
                </a:lnTo>
                <a:lnTo>
                  <a:pt x="38911" y="314176"/>
                </a:lnTo>
                <a:lnTo>
                  <a:pt x="37847" y="315814"/>
                </a:lnTo>
                <a:lnTo>
                  <a:pt x="37138" y="317698"/>
                </a:lnTo>
                <a:lnTo>
                  <a:pt x="35870" y="318955"/>
                </a:lnTo>
                <a:lnTo>
                  <a:pt x="34233" y="319794"/>
                </a:lnTo>
                <a:lnTo>
                  <a:pt x="28575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3" name="SMARTPenAnnotation530"/>
          <p:cNvSpPr/>
          <p:nvPr/>
        </p:nvSpPr>
        <p:spPr>
          <a:xfrm>
            <a:off x="6372225" y="4722053"/>
            <a:ext cx="35719" cy="42828"/>
          </a:xfrm>
          <a:custGeom>
            <a:avLst/>
            <a:gdLst/>
            <a:ahLst/>
            <a:cxnLst/>
            <a:rect l="0" t="0" r="0" b="0"/>
            <a:pathLst>
              <a:path w="35719" h="42828">
                <a:moveTo>
                  <a:pt x="14287" y="28540"/>
                </a:moveTo>
                <a:lnTo>
                  <a:pt x="14287" y="41809"/>
                </a:lnTo>
                <a:lnTo>
                  <a:pt x="15081" y="42148"/>
                </a:lnTo>
                <a:lnTo>
                  <a:pt x="16404" y="42375"/>
                </a:lnTo>
                <a:lnTo>
                  <a:pt x="21137" y="42801"/>
                </a:lnTo>
                <a:lnTo>
                  <a:pt x="28273" y="42827"/>
                </a:lnTo>
                <a:lnTo>
                  <a:pt x="29167" y="42033"/>
                </a:lnTo>
                <a:lnTo>
                  <a:pt x="35416" y="35978"/>
                </a:lnTo>
                <a:lnTo>
                  <a:pt x="35517" y="35087"/>
                </a:lnTo>
                <a:lnTo>
                  <a:pt x="35584" y="33698"/>
                </a:lnTo>
                <a:lnTo>
                  <a:pt x="35710" y="28842"/>
                </a:lnTo>
                <a:lnTo>
                  <a:pt x="35718" y="15548"/>
                </a:lnTo>
                <a:lnTo>
                  <a:pt x="34924" y="14323"/>
                </a:lnTo>
                <a:lnTo>
                  <a:pt x="33601" y="12712"/>
                </a:lnTo>
                <a:lnTo>
                  <a:pt x="31926" y="10844"/>
                </a:lnTo>
                <a:lnTo>
                  <a:pt x="30808" y="8805"/>
                </a:lnTo>
                <a:lnTo>
                  <a:pt x="30064" y="6652"/>
                </a:lnTo>
                <a:lnTo>
                  <a:pt x="28869" y="1286"/>
                </a:lnTo>
                <a:lnTo>
                  <a:pt x="27977" y="846"/>
                </a:lnTo>
                <a:lnTo>
                  <a:pt x="26589" y="552"/>
                </a:lnTo>
                <a:lnTo>
                  <a:pt x="21732" y="0"/>
                </a:lnTo>
                <a:lnTo>
                  <a:pt x="20838" y="782"/>
                </a:lnTo>
                <a:lnTo>
                  <a:pt x="15306" y="6119"/>
                </a:lnTo>
                <a:lnTo>
                  <a:pt x="10797" y="10608"/>
                </a:lnTo>
                <a:lnTo>
                  <a:pt x="9579" y="12617"/>
                </a:lnTo>
                <a:lnTo>
                  <a:pt x="8767" y="14750"/>
                </a:lnTo>
                <a:lnTo>
                  <a:pt x="8226" y="16965"/>
                </a:lnTo>
                <a:lnTo>
                  <a:pt x="7071" y="18442"/>
                </a:lnTo>
                <a:lnTo>
                  <a:pt x="5508" y="19427"/>
                </a:lnTo>
                <a:lnTo>
                  <a:pt x="3672" y="20084"/>
                </a:lnTo>
                <a:lnTo>
                  <a:pt x="2448" y="21315"/>
                </a:lnTo>
                <a:lnTo>
                  <a:pt x="1632" y="22930"/>
                </a:lnTo>
                <a:lnTo>
                  <a:pt x="0" y="285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4" name="SMARTPenAnnotation531"/>
          <p:cNvSpPr/>
          <p:nvPr/>
        </p:nvSpPr>
        <p:spPr>
          <a:xfrm>
            <a:off x="607218" y="3171825"/>
            <a:ext cx="142876" cy="121444"/>
          </a:xfrm>
          <a:custGeom>
            <a:avLst/>
            <a:gdLst/>
            <a:ahLst/>
            <a:cxnLst/>
            <a:rect l="0" t="0" r="0" b="0"/>
            <a:pathLst>
              <a:path w="142876" h="121444">
                <a:moveTo>
                  <a:pt x="0" y="0"/>
                </a:moveTo>
                <a:lnTo>
                  <a:pt x="0" y="7056"/>
                </a:lnTo>
                <a:lnTo>
                  <a:pt x="3793" y="10910"/>
                </a:lnTo>
                <a:lnTo>
                  <a:pt x="5703" y="12036"/>
                </a:lnTo>
                <a:lnTo>
                  <a:pt x="9943" y="13286"/>
                </a:lnTo>
                <a:lnTo>
                  <a:pt x="12185" y="14414"/>
                </a:lnTo>
                <a:lnTo>
                  <a:pt x="14474" y="15959"/>
                </a:lnTo>
                <a:lnTo>
                  <a:pt x="16793" y="17783"/>
                </a:lnTo>
                <a:lnTo>
                  <a:pt x="19133" y="19793"/>
                </a:lnTo>
                <a:lnTo>
                  <a:pt x="21487" y="21926"/>
                </a:lnTo>
                <a:lnTo>
                  <a:pt x="26219" y="26414"/>
                </a:lnTo>
                <a:lnTo>
                  <a:pt x="30967" y="31054"/>
                </a:lnTo>
                <a:lnTo>
                  <a:pt x="34139" y="33402"/>
                </a:lnTo>
                <a:lnTo>
                  <a:pt x="37841" y="35762"/>
                </a:lnTo>
                <a:lnTo>
                  <a:pt x="41896" y="38129"/>
                </a:lnTo>
                <a:lnTo>
                  <a:pt x="45393" y="40500"/>
                </a:lnTo>
                <a:lnTo>
                  <a:pt x="48518" y="42875"/>
                </a:lnTo>
                <a:lnTo>
                  <a:pt x="51396" y="45252"/>
                </a:lnTo>
                <a:lnTo>
                  <a:pt x="54901" y="47630"/>
                </a:lnTo>
                <a:lnTo>
                  <a:pt x="58826" y="50010"/>
                </a:lnTo>
                <a:lnTo>
                  <a:pt x="63030" y="52390"/>
                </a:lnTo>
                <a:lnTo>
                  <a:pt x="66626" y="54770"/>
                </a:lnTo>
                <a:lnTo>
                  <a:pt x="69818" y="57151"/>
                </a:lnTo>
                <a:lnTo>
                  <a:pt x="72739" y="59532"/>
                </a:lnTo>
                <a:lnTo>
                  <a:pt x="76274" y="61913"/>
                </a:lnTo>
                <a:lnTo>
                  <a:pt x="80218" y="64294"/>
                </a:lnTo>
                <a:lnTo>
                  <a:pt x="84435" y="66675"/>
                </a:lnTo>
                <a:lnTo>
                  <a:pt x="88040" y="69056"/>
                </a:lnTo>
                <a:lnTo>
                  <a:pt x="91237" y="71437"/>
                </a:lnTo>
                <a:lnTo>
                  <a:pt x="94162" y="73818"/>
                </a:lnTo>
                <a:lnTo>
                  <a:pt x="96906" y="76993"/>
                </a:lnTo>
                <a:lnTo>
                  <a:pt x="99529" y="80698"/>
                </a:lnTo>
                <a:lnTo>
                  <a:pt x="102072" y="84754"/>
                </a:lnTo>
                <a:lnTo>
                  <a:pt x="104560" y="88253"/>
                </a:lnTo>
                <a:lnTo>
                  <a:pt x="107013" y="91379"/>
                </a:lnTo>
                <a:lnTo>
                  <a:pt x="109442" y="94257"/>
                </a:lnTo>
                <a:lnTo>
                  <a:pt x="111855" y="96969"/>
                </a:lnTo>
                <a:lnTo>
                  <a:pt x="116653" y="102099"/>
                </a:lnTo>
                <a:lnTo>
                  <a:pt x="123817" y="109450"/>
                </a:lnTo>
                <a:lnTo>
                  <a:pt x="126201" y="111066"/>
                </a:lnTo>
                <a:lnTo>
                  <a:pt x="128584" y="112144"/>
                </a:lnTo>
                <a:lnTo>
                  <a:pt x="130967" y="112863"/>
                </a:lnTo>
                <a:lnTo>
                  <a:pt x="133349" y="114135"/>
                </a:lnTo>
                <a:lnTo>
                  <a:pt x="135730" y="115778"/>
                </a:lnTo>
                <a:lnTo>
                  <a:pt x="142875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5" name="SMARTPenAnnotation532"/>
          <p:cNvSpPr/>
          <p:nvPr/>
        </p:nvSpPr>
        <p:spPr>
          <a:xfrm>
            <a:off x="635793" y="3150393"/>
            <a:ext cx="135733" cy="135733"/>
          </a:xfrm>
          <a:custGeom>
            <a:avLst/>
            <a:gdLst/>
            <a:ahLst/>
            <a:cxnLst/>
            <a:rect l="0" t="0" r="0" b="0"/>
            <a:pathLst>
              <a:path w="135733" h="135733">
                <a:moveTo>
                  <a:pt x="135732" y="0"/>
                </a:moveTo>
                <a:lnTo>
                  <a:pt x="128675" y="0"/>
                </a:lnTo>
                <a:lnTo>
                  <a:pt x="124821" y="3793"/>
                </a:lnTo>
                <a:lnTo>
                  <a:pt x="123696" y="5704"/>
                </a:lnTo>
                <a:lnTo>
                  <a:pt x="122445" y="9943"/>
                </a:lnTo>
                <a:lnTo>
                  <a:pt x="121317" y="12185"/>
                </a:lnTo>
                <a:lnTo>
                  <a:pt x="119772" y="14474"/>
                </a:lnTo>
                <a:lnTo>
                  <a:pt x="117948" y="16793"/>
                </a:lnTo>
                <a:lnTo>
                  <a:pt x="115938" y="19927"/>
                </a:lnTo>
                <a:lnTo>
                  <a:pt x="113805" y="23603"/>
                </a:lnTo>
                <a:lnTo>
                  <a:pt x="111589" y="27642"/>
                </a:lnTo>
                <a:lnTo>
                  <a:pt x="108524" y="31128"/>
                </a:lnTo>
                <a:lnTo>
                  <a:pt x="104893" y="34246"/>
                </a:lnTo>
                <a:lnTo>
                  <a:pt x="100885" y="37118"/>
                </a:lnTo>
                <a:lnTo>
                  <a:pt x="97419" y="40620"/>
                </a:lnTo>
                <a:lnTo>
                  <a:pt x="94315" y="44543"/>
                </a:lnTo>
                <a:lnTo>
                  <a:pt x="91452" y="48745"/>
                </a:lnTo>
                <a:lnTo>
                  <a:pt x="87955" y="53135"/>
                </a:lnTo>
                <a:lnTo>
                  <a:pt x="84037" y="57648"/>
                </a:lnTo>
                <a:lnTo>
                  <a:pt x="79837" y="62245"/>
                </a:lnTo>
                <a:lnTo>
                  <a:pt x="70938" y="71585"/>
                </a:lnTo>
                <a:lnTo>
                  <a:pt x="52289" y="90517"/>
                </a:lnTo>
                <a:lnTo>
                  <a:pt x="48353" y="95270"/>
                </a:lnTo>
                <a:lnTo>
                  <a:pt x="44936" y="100026"/>
                </a:lnTo>
                <a:lnTo>
                  <a:pt x="41863" y="104784"/>
                </a:lnTo>
                <a:lnTo>
                  <a:pt x="38228" y="108750"/>
                </a:lnTo>
                <a:lnTo>
                  <a:pt x="34216" y="112188"/>
                </a:lnTo>
                <a:lnTo>
                  <a:pt x="29955" y="115273"/>
                </a:lnTo>
                <a:lnTo>
                  <a:pt x="26320" y="118124"/>
                </a:lnTo>
                <a:lnTo>
                  <a:pt x="23103" y="120818"/>
                </a:lnTo>
                <a:lnTo>
                  <a:pt x="20165" y="123408"/>
                </a:lnTo>
                <a:lnTo>
                  <a:pt x="14783" y="128402"/>
                </a:lnTo>
                <a:lnTo>
                  <a:pt x="8653" y="134284"/>
                </a:lnTo>
                <a:lnTo>
                  <a:pt x="7356" y="134766"/>
                </a:lnTo>
                <a:lnTo>
                  <a:pt x="3799" y="135303"/>
                </a:lnTo>
                <a:lnTo>
                  <a:pt x="0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6" name="SMARTPenAnnotation533"/>
          <p:cNvSpPr/>
          <p:nvPr/>
        </p:nvSpPr>
        <p:spPr>
          <a:xfrm>
            <a:off x="935831" y="3164681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3792" y="14287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185" y="9378"/>
                </a:lnTo>
                <a:lnTo>
                  <a:pt x="14473" y="8633"/>
                </a:lnTo>
                <a:lnTo>
                  <a:pt x="16792" y="8136"/>
                </a:lnTo>
                <a:lnTo>
                  <a:pt x="19132" y="7806"/>
                </a:lnTo>
                <a:lnTo>
                  <a:pt x="21486" y="7585"/>
                </a:lnTo>
                <a:lnTo>
                  <a:pt x="23849" y="7438"/>
                </a:lnTo>
                <a:lnTo>
                  <a:pt x="28591" y="7274"/>
                </a:lnTo>
                <a:lnTo>
                  <a:pt x="37840" y="7182"/>
                </a:lnTo>
                <a:lnTo>
                  <a:pt x="90792" y="7144"/>
                </a:lnTo>
                <a:lnTo>
                  <a:pt x="94659" y="6350"/>
                </a:lnTo>
                <a:lnTo>
                  <a:pt x="98031" y="5027"/>
                </a:lnTo>
                <a:lnTo>
                  <a:pt x="101073" y="3351"/>
                </a:lnTo>
                <a:lnTo>
                  <a:pt x="103894" y="2234"/>
                </a:lnTo>
                <a:lnTo>
                  <a:pt x="106569" y="1489"/>
                </a:lnTo>
                <a:lnTo>
                  <a:pt x="109146" y="993"/>
                </a:lnTo>
                <a:lnTo>
                  <a:pt x="111658" y="662"/>
                </a:lnTo>
                <a:lnTo>
                  <a:pt x="114126" y="441"/>
                </a:lnTo>
                <a:lnTo>
                  <a:pt x="116565" y="294"/>
                </a:lnTo>
                <a:lnTo>
                  <a:pt x="123509" y="131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7" name="SMARTPenAnnotation534"/>
          <p:cNvSpPr/>
          <p:nvPr/>
        </p:nvSpPr>
        <p:spPr>
          <a:xfrm>
            <a:off x="978693" y="3207543"/>
            <a:ext cx="150020" cy="7143"/>
          </a:xfrm>
          <a:custGeom>
            <a:avLst/>
            <a:gdLst/>
            <a:ahLst/>
            <a:cxnLst/>
            <a:rect l="0" t="0" r="0" b="0"/>
            <a:pathLst>
              <a:path w="150020" h="7143">
                <a:moveTo>
                  <a:pt x="0" y="0"/>
                </a:moveTo>
                <a:lnTo>
                  <a:pt x="6151" y="6151"/>
                </a:lnTo>
                <a:lnTo>
                  <a:pt x="7276" y="6482"/>
                </a:lnTo>
                <a:lnTo>
                  <a:pt x="8819" y="6703"/>
                </a:lnTo>
                <a:lnTo>
                  <a:pt x="10642" y="6850"/>
                </a:lnTo>
                <a:lnTo>
                  <a:pt x="14784" y="7013"/>
                </a:lnTo>
                <a:lnTo>
                  <a:pt x="20065" y="7086"/>
                </a:lnTo>
                <a:lnTo>
                  <a:pt x="54901" y="7142"/>
                </a:lnTo>
                <a:lnTo>
                  <a:pt x="59620" y="6349"/>
                </a:lnTo>
                <a:lnTo>
                  <a:pt x="64353" y="5026"/>
                </a:lnTo>
                <a:lnTo>
                  <a:pt x="69096" y="3351"/>
                </a:lnTo>
                <a:lnTo>
                  <a:pt x="73845" y="2234"/>
                </a:lnTo>
                <a:lnTo>
                  <a:pt x="78599" y="1490"/>
                </a:lnTo>
                <a:lnTo>
                  <a:pt x="83356" y="993"/>
                </a:lnTo>
                <a:lnTo>
                  <a:pt x="88114" y="662"/>
                </a:lnTo>
                <a:lnTo>
                  <a:pt x="92874" y="442"/>
                </a:lnTo>
                <a:lnTo>
                  <a:pt x="102396" y="196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8" name="SMARTPenAnnotation535"/>
          <p:cNvSpPr/>
          <p:nvPr/>
        </p:nvSpPr>
        <p:spPr>
          <a:xfrm>
            <a:off x="1264560" y="3093273"/>
            <a:ext cx="184504" cy="161029"/>
          </a:xfrm>
          <a:custGeom>
            <a:avLst/>
            <a:gdLst/>
            <a:ahLst/>
            <a:cxnLst/>
            <a:rect l="0" t="0" r="0" b="0"/>
            <a:pathLst>
              <a:path w="184504" h="161029">
                <a:moveTo>
                  <a:pt x="92752" y="14258"/>
                </a:moveTo>
                <a:lnTo>
                  <a:pt x="85902" y="14258"/>
                </a:lnTo>
                <a:lnTo>
                  <a:pt x="80757" y="9348"/>
                </a:lnTo>
                <a:lnTo>
                  <a:pt x="79483" y="8107"/>
                </a:lnTo>
                <a:lnTo>
                  <a:pt x="76801" y="7555"/>
                </a:lnTo>
                <a:lnTo>
                  <a:pt x="72403" y="7201"/>
                </a:lnTo>
                <a:lnTo>
                  <a:pt x="69685" y="9269"/>
                </a:lnTo>
                <a:lnTo>
                  <a:pt x="67849" y="10932"/>
                </a:lnTo>
                <a:lnTo>
                  <a:pt x="65831" y="12041"/>
                </a:lnTo>
                <a:lnTo>
                  <a:pt x="61473" y="13272"/>
                </a:lnTo>
                <a:lnTo>
                  <a:pt x="56890" y="15936"/>
                </a:lnTo>
                <a:lnTo>
                  <a:pt x="51413" y="19766"/>
                </a:lnTo>
                <a:lnTo>
                  <a:pt x="47730" y="21899"/>
                </a:lnTo>
                <a:lnTo>
                  <a:pt x="43688" y="24115"/>
                </a:lnTo>
                <a:lnTo>
                  <a:pt x="40199" y="26385"/>
                </a:lnTo>
                <a:lnTo>
                  <a:pt x="37079" y="28693"/>
                </a:lnTo>
                <a:lnTo>
                  <a:pt x="31496" y="33373"/>
                </a:lnTo>
                <a:lnTo>
                  <a:pt x="26369" y="38100"/>
                </a:lnTo>
                <a:lnTo>
                  <a:pt x="19020" y="45223"/>
                </a:lnTo>
                <a:lnTo>
                  <a:pt x="17403" y="48395"/>
                </a:lnTo>
                <a:lnTo>
                  <a:pt x="16326" y="52097"/>
                </a:lnTo>
                <a:lnTo>
                  <a:pt x="15608" y="56153"/>
                </a:lnTo>
                <a:lnTo>
                  <a:pt x="14335" y="59650"/>
                </a:lnTo>
                <a:lnTo>
                  <a:pt x="12693" y="62776"/>
                </a:lnTo>
                <a:lnTo>
                  <a:pt x="10804" y="65653"/>
                </a:lnTo>
                <a:lnTo>
                  <a:pt x="8751" y="68365"/>
                </a:lnTo>
                <a:lnTo>
                  <a:pt x="6589" y="70967"/>
                </a:lnTo>
                <a:lnTo>
                  <a:pt x="4354" y="73495"/>
                </a:lnTo>
                <a:lnTo>
                  <a:pt x="2864" y="76768"/>
                </a:lnTo>
                <a:lnTo>
                  <a:pt x="1870" y="80538"/>
                </a:lnTo>
                <a:lnTo>
                  <a:pt x="1208" y="84638"/>
                </a:lnTo>
                <a:lnTo>
                  <a:pt x="766" y="88165"/>
                </a:lnTo>
                <a:lnTo>
                  <a:pt x="472" y="91311"/>
                </a:lnTo>
                <a:lnTo>
                  <a:pt x="276" y="94202"/>
                </a:lnTo>
                <a:lnTo>
                  <a:pt x="145" y="96922"/>
                </a:lnTo>
                <a:lnTo>
                  <a:pt x="0" y="102062"/>
                </a:lnTo>
                <a:lnTo>
                  <a:pt x="755" y="105338"/>
                </a:lnTo>
                <a:lnTo>
                  <a:pt x="2052" y="109109"/>
                </a:lnTo>
                <a:lnTo>
                  <a:pt x="3710" y="113211"/>
                </a:lnTo>
                <a:lnTo>
                  <a:pt x="5609" y="116739"/>
                </a:lnTo>
                <a:lnTo>
                  <a:pt x="7669" y="119885"/>
                </a:lnTo>
                <a:lnTo>
                  <a:pt x="9837" y="122776"/>
                </a:lnTo>
                <a:lnTo>
                  <a:pt x="11281" y="125497"/>
                </a:lnTo>
                <a:lnTo>
                  <a:pt x="12245" y="128105"/>
                </a:lnTo>
                <a:lnTo>
                  <a:pt x="12887" y="130637"/>
                </a:lnTo>
                <a:lnTo>
                  <a:pt x="15717" y="135567"/>
                </a:lnTo>
                <a:lnTo>
                  <a:pt x="17583" y="137993"/>
                </a:lnTo>
                <a:lnTo>
                  <a:pt x="19656" y="142806"/>
                </a:lnTo>
                <a:lnTo>
                  <a:pt x="20209" y="145200"/>
                </a:lnTo>
                <a:lnTo>
                  <a:pt x="22165" y="146797"/>
                </a:lnTo>
                <a:lnTo>
                  <a:pt x="25056" y="147861"/>
                </a:lnTo>
                <a:lnTo>
                  <a:pt x="28572" y="148570"/>
                </a:lnTo>
                <a:lnTo>
                  <a:pt x="31709" y="149837"/>
                </a:lnTo>
                <a:lnTo>
                  <a:pt x="37311" y="153361"/>
                </a:lnTo>
                <a:lnTo>
                  <a:pt x="40710" y="154618"/>
                </a:lnTo>
                <a:lnTo>
                  <a:pt x="44564" y="155456"/>
                </a:lnTo>
                <a:lnTo>
                  <a:pt x="48720" y="156015"/>
                </a:lnTo>
                <a:lnTo>
                  <a:pt x="52285" y="157182"/>
                </a:lnTo>
                <a:lnTo>
                  <a:pt x="55455" y="158753"/>
                </a:lnTo>
                <a:lnTo>
                  <a:pt x="58362" y="160594"/>
                </a:lnTo>
                <a:lnTo>
                  <a:pt x="61888" y="161028"/>
                </a:lnTo>
                <a:lnTo>
                  <a:pt x="65826" y="160523"/>
                </a:lnTo>
                <a:lnTo>
                  <a:pt x="70039" y="159393"/>
                </a:lnTo>
                <a:lnTo>
                  <a:pt x="73641" y="158640"/>
                </a:lnTo>
                <a:lnTo>
                  <a:pt x="76836" y="158137"/>
                </a:lnTo>
                <a:lnTo>
                  <a:pt x="79760" y="157802"/>
                </a:lnTo>
                <a:lnTo>
                  <a:pt x="83297" y="157579"/>
                </a:lnTo>
                <a:lnTo>
                  <a:pt x="91460" y="157331"/>
                </a:lnTo>
                <a:lnTo>
                  <a:pt x="95066" y="156471"/>
                </a:lnTo>
                <a:lnTo>
                  <a:pt x="98263" y="155104"/>
                </a:lnTo>
                <a:lnTo>
                  <a:pt x="101189" y="153399"/>
                </a:lnTo>
                <a:lnTo>
                  <a:pt x="104727" y="151469"/>
                </a:lnTo>
                <a:lnTo>
                  <a:pt x="112891" y="147207"/>
                </a:lnTo>
                <a:lnTo>
                  <a:pt x="117290" y="145753"/>
                </a:lnTo>
                <a:lnTo>
                  <a:pt x="121811" y="144784"/>
                </a:lnTo>
                <a:lnTo>
                  <a:pt x="126412" y="144138"/>
                </a:lnTo>
                <a:lnTo>
                  <a:pt x="129480" y="142913"/>
                </a:lnTo>
                <a:lnTo>
                  <a:pt x="131525" y="141303"/>
                </a:lnTo>
                <a:lnTo>
                  <a:pt x="135384" y="136604"/>
                </a:lnTo>
                <a:lnTo>
                  <a:pt x="142391" y="129223"/>
                </a:lnTo>
                <a:lnTo>
                  <a:pt x="145689" y="126620"/>
                </a:lnTo>
                <a:lnTo>
                  <a:pt x="148681" y="124885"/>
                </a:lnTo>
                <a:lnTo>
                  <a:pt x="151469" y="123728"/>
                </a:lnTo>
                <a:lnTo>
                  <a:pt x="154122" y="121369"/>
                </a:lnTo>
                <a:lnTo>
                  <a:pt x="156684" y="118209"/>
                </a:lnTo>
                <a:lnTo>
                  <a:pt x="159186" y="114515"/>
                </a:lnTo>
                <a:lnTo>
                  <a:pt x="161647" y="111258"/>
                </a:lnTo>
                <a:lnTo>
                  <a:pt x="164082" y="108294"/>
                </a:lnTo>
                <a:lnTo>
                  <a:pt x="166499" y="105523"/>
                </a:lnTo>
                <a:lnTo>
                  <a:pt x="168904" y="102883"/>
                </a:lnTo>
                <a:lnTo>
                  <a:pt x="173693" y="97832"/>
                </a:lnTo>
                <a:lnTo>
                  <a:pt x="175288" y="94580"/>
                </a:lnTo>
                <a:lnTo>
                  <a:pt x="176351" y="90825"/>
                </a:lnTo>
                <a:lnTo>
                  <a:pt x="177060" y="86734"/>
                </a:lnTo>
                <a:lnTo>
                  <a:pt x="178326" y="83212"/>
                </a:lnTo>
                <a:lnTo>
                  <a:pt x="179964" y="80072"/>
                </a:lnTo>
                <a:lnTo>
                  <a:pt x="181849" y="77184"/>
                </a:lnTo>
                <a:lnTo>
                  <a:pt x="183107" y="73671"/>
                </a:lnTo>
                <a:lnTo>
                  <a:pt x="183945" y="69742"/>
                </a:lnTo>
                <a:lnTo>
                  <a:pt x="184503" y="65534"/>
                </a:lnTo>
                <a:lnTo>
                  <a:pt x="184082" y="61936"/>
                </a:lnTo>
                <a:lnTo>
                  <a:pt x="183007" y="58743"/>
                </a:lnTo>
                <a:lnTo>
                  <a:pt x="181497" y="55821"/>
                </a:lnTo>
                <a:lnTo>
                  <a:pt x="179697" y="53079"/>
                </a:lnTo>
                <a:lnTo>
                  <a:pt x="177703" y="50457"/>
                </a:lnTo>
                <a:lnTo>
                  <a:pt x="175580" y="47916"/>
                </a:lnTo>
                <a:lnTo>
                  <a:pt x="174164" y="44634"/>
                </a:lnTo>
                <a:lnTo>
                  <a:pt x="173221" y="40859"/>
                </a:lnTo>
                <a:lnTo>
                  <a:pt x="172592" y="36754"/>
                </a:lnTo>
                <a:lnTo>
                  <a:pt x="171378" y="33224"/>
                </a:lnTo>
                <a:lnTo>
                  <a:pt x="169776" y="30077"/>
                </a:lnTo>
                <a:lnTo>
                  <a:pt x="167914" y="27185"/>
                </a:lnTo>
                <a:lnTo>
                  <a:pt x="165879" y="24464"/>
                </a:lnTo>
                <a:lnTo>
                  <a:pt x="163728" y="21855"/>
                </a:lnTo>
                <a:lnTo>
                  <a:pt x="161501" y="19323"/>
                </a:lnTo>
                <a:lnTo>
                  <a:pt x="160016" y="16841"/>
                </a:lnTo>
                <a:lnTo>
                  <a:pt x="158366" y="11966"/>
                </a:lnTo>
                <a:lnTo>
                  <a:pt x="157132" y="10349"/>
                </a:lnTo>
                <a:lnTo>
                  <a:pt x="155516" y="9270"/>
                </a:lnTo>
                <a:lnTo>
                  <a:pt x="153645" y="8552"/>
                </a:lnTo>
                <a:lnTo>
                  <a:pt x="149449" y="5636"/>
                </a:lnTo>
                <a:lnTo>
                  <a:pt x="147219" y="3748"/>
                </a:lnTo>
                <a:lnTo>
                  <a:pt x="144144" y="2489"/>
                </a:lnTo>
                <a:lnTo>
                  <a:pt x="140507" y="1649"/>
                </a:lnTo>
                <a:lnTo>
                  <a:pt x="136495" y="1090"/>
                </a:lnTo>
                <a:lnTo>
                  <a:pt x="133026" y="717"/>
                </a:lnTo>
                <a:lnTo>
                  <a:pt x="129920" y="468"/>
                </a:lnTo>
                <a:lnTo>
                  <a:pt x="124353" y="191"/>
                </a:lnTo>
                <a:lnTo>
                  <a:pt x="119232" y="68"/>
                </a:lnTo>
                <a:lnTo>
                  <a:pt x="108094" y="0"/>
                </a:lnTo>
                <a:lnTo>
                  <a:pt x="104568" y="783"/>
                </a:lnTo>
                <a:lnTo>
                  <a:pt x="101423" y="2100"/>
                </a:lnTo>
                <a:lnTo>
                  <a:pt x="95812" y="5679"/>
                </a:lnTo>
                <a:lnTo>
                  <a:pt x="90672" y="9916"/>
                </a:lnTo>
                <a:lnTo>
                  <a:pt x="88191" y="11363"/>
                </a:lnTo>
                <a:lnTo>
                  <a:pt x="83316" y="12971"/>
                </a:lnTo>
                <a:lnTo>
                  <a:pt x="81699" y="14194"/>
                </a:lnTo>
                <a:lnTo>
                  <a:pt x="80621" y="15803"/>
                </a:lnTo>
                <a:lnTo>
                  <a:pt x="78465" y="21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59" name="SMARTPenAnnotation536"/>
          <p:cNvSpPr/>
          <p:nvPr/>
        </p:nvSpPr>
        <p:spPr>
          <a:xfrm>
            <a:off x="1464468" y="3200400"/>
            <a:ext cx="84646" cy="107157"/>
          </a:xfrm>
          <a:custGeom>
            <a:avLst/>
            <a:gdLst/>
            <a:ahLst/>
            <a:cxnLst/>
            <a:rect l="0" t="0" r="0" b="0"/>
            <a:pathLst>
              <a:path w="84646" h="107157">
                <a:moveTo>
                  <a:pt x="71438" y="0"/>
                </a:moveTo>
                <a:lnTo>
                  <a:pt x="71438" y="3792"/>
                </a:lnTo>
                <a:lnTo>
                  <a:pt x="72232" y="4909"/>
                </a:lnTo>
                <a:lnTo>
                  <a:pt x="73554" y="5654"/>
                </a:lnTo>
                <a:lnTo>
                  <a:pt x="75230" y="6150"/>
                </a:lnTo>
                <a:lnTo>
                  <a:pt x="76347" y="7275"/>
                </a:lnTo>
                <a:lnTo>
                  <a:pt x="77092" y="8819"/>
                </a:lnTo>
                <a:lnTo>
                  <a:pt x="77588" y="10641"/>
                </a:lnTo>
                <a:lnTo>
                  <a:pt x="78713" y="12650"/>
                </a:lnTo>
                <a:lnTo>
                  <a:pt x="80257" y="14783"/>
                </a:lnTo>
                <a:lnTo>
                  <a:pt x="82080" y="16999"/>
                </a:lnTo>
                <a:lnTo>
                  <a:pt x="83295" y="19270"/>
                </a:lnTo>
                <a:lnTo>
                  <a:pt x="84105" y="21578"/>
                </a:lnTo>
                <a:lnTo>
                  <a:pt x="84645" y="23910"/>
                </a:lnTo>
                <a:lnTo>
                  <a:pt x="84211" y="27052"/>
                </a:lnTo>
                <a:lnTo>
                  <a:pt x="83129" y="30735"/>
                </a:lnTo>
                <a:lnTo>
                  <a:pt x="81613" y="34777"/>
                </a:lnTo>
                <a:lnTo>
                  <a:pt x="79809" y="38266"/>
                </a:lnTo>
                <a:lnTo>
                  <a:pt x="77812" y="41385"/>
                </a:lnTo>
                <a:lnTo>
                  <a:pt x="75687" y="44259"/>
                </a:lnTo>
                <a:lnTo>
                  <a:pt x="74271" y="47762"/>
                </a:lnTo>
                <a:lnTo>
                  <a:pt x="73326" y="51685"/>
                </a:lnTo>
                <a:lnTo>
                  <a:pt x="72697" y="55888"/>
                </a:lnTo>
                <a:lnTo>
                  <a:pt x="70690" y="60277"/>
                </a:lnTo>
                <a:lnTo>
                  <a:pt x="67764" y="64791"/>
                </a:lnTo>
                <a:lnTo>
                  <a:pt x="64226" y="69388"/>
                </a:lnTo>
                <a:lnTo>
                  <a:pt x="60280" y="73245"/>
                </a:lnTo>
                <a:lnTo>
                  <a:pt x="56062" y="76612"/>
                </a:lnTo>
                <a:lnTo>
                  <a:pt x="51662" y="79649"/>
                </a:lnTo>
                <a:lnTo>
                  <a:pt x="47935" y="82468"/>
                </a:lnTo>
                <a:lnTo>
                  <a:pt x="44657" y="85141"/>
                </a:lnTo>
                <a:lnTo>
                  <a:pt x="41678" y="87717"/>
                </a:lnTo>
                <a:lnTo>
                  <a:pt x="38104" y="90228"/>
                </a:lnTo>
                <a:lnTo>
                  <a:pt x="34134" y="92695"/>
                </a:lnTo>
                <a:lnTo>
                  <a:pt x="29900" y="95134"/>
                </a:lnTo>
                <a:lnTo>
                  <a:pt x="25490" y="96760"/>
                </a:lnTo>
                <a:lnTo>
                  <a:pt x="20962" y="97844"/>
                </a:lnTo>
                <a:lnTo>
                  <a:pt x="16356" y="98567"/>
                </a:lnTo>
                <a:lnTo>
                  <a:pt x="12492" y="99842"/>
                </a:lnTo>
                <a:lnTo>
                  <a:pt x="9122" y="101486"/>
                </a:lnTo>
                <a:lnTo>
                  <a:pt x="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0" name="SMARTPenAnnotation537"/>
          <p:cNvSpPr/>
          <p:nvPr/>
        </p:nvSpPr>
        <p:spPr>
          <a:xfrm>
            <a:off x="1710384" y="3121826"/>
            <a:ext cx="161279" cy="11253"/>
          </a:xfrm>
          <a:custGeom>
            <a:avLst/>
            <a:gdLst/>
            <a:ahLst/>
            <a:cxnLst/>
            <a:rect l="0" t="0" r="0" b="0"/>
            <a:pathLst>
              <a:path w="161279" h="11253">
                <a:moveTo>
                  <a:pt x="4116" y="7136"/>
                </a:moveTo>
                <a:lnTo>
                  <a:pt x="0" y="7136"/>
                </a:lnTo>
                <a:lnTo>
                  <a:pt x="3417" y="7136"/>
                </a:lnTo>
                <a:lnTo>
                  <a:pt x="4443" y="7930"/>
                </a:lnTo>
                <a:lnTo>
                  <a:pt x="5922" y="9253"/>
                </a:lnTo>
                <a:lnTo>
                  <a:pt x="7701" y="10928"/>
                </a:lnTo>
                <a:lnTo>
                  <a:pt x="10475" y="11252"/>
                </a:lnTo>
                <a:lnTo>
                  <a:pt x="13911" y="10674"/>
                </a:lnTo>
                <a:lnTo>
                  <a:pt x="17790" y="9494"/>
                </a:lnTo>
                <a:lnTo>
                  <a:pt x="21963" y="8708"/>
                </a:lnTo>
                <a:lnTo>
                  <a:pt x="26332" y="8184"/>
                </a:lnTo>
                <a:lnTo>
                  <a:pt x="30833" y="7835"/>
                </a:lnTo>
                <a:lnTo>
                  <a:pt x="34627" y="7602"/>
                </a:lnTo>
                <a:lnTo>
                  <a:pt x="40960" y="7343"/>
                </a:lnTo>
                <a:lnTo>
                  <a:pt x="52779" y="7197"/>
                </a:lnTo>
                <a:lnTo>
                  <a:pt x="57196" y="6383"/>
                </a:lnTo>
                <a:lnTo>
                  <a:pt x="61727" y="5047"/>
                </a:lnTo>
                <a:lnTo>
                  <a:pt x="66336" y="3362"/>
                </a:lnTo>
                <a:lnTo>
                  <a:pt x="70996" y="2239"/>
                </a:lnTo>
                <a:lnTo>
                  <a:pt x="75690" y="1490"/>
                </a:lnTo>
                <a:lnTo>
                  <a:pt x="80407" y="991"/>
                </a:lnTo>
                <a:lnTo>
                  <a:pt x="85139" y="658"/>
                </a:lnTo>
                <a:lnTo>
                  <a:pt x="89881" y="436"/>
                </a:lnTo>
                <a:lnTo>
                  <a:pt x="99384" y="190"/>
                </a:lnTo>
                <a:lnTo>
                  <a:pt x="131315" y="0"/>
                </a:lnTo>
                <a:lnTo>
                  <a:pt x="134953" y="791"/>
                </a:lnTo>
                <a:lnTo>
                  <a:pt x="138172" y="2112"/>
                </a:lnTo>
                <a:lnTo>
                  <a:pt x="141111" y="3787"/>
                </a:lnTo>
                <a:lnTo>
                  <a:pt x="143865" y="4903"/>
                </a:lnTo>
                <a:lnTo>
                  <a:pt x="146494" y="5648"/>
                </a:lnTo>
                <a:lnTo>
                  <a:pt x="149041" y="6144"/>
                </a:lnTo>
                <a:lnTo>
                  <a:pt x="151532" y="6475"/>
                </a:lnTo>
                <a:lnTo>
                  <a:pt x="153987" y="6695"/>
                </a:lnTo>
                <a:lnTo>
                  <a:pt x="161278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1" name="SMARTPenAnnotation538"/>
          <p:cNvSpPr/>
          <p:nvPr/>
        </p:nvSpPr>
        <p:spPr>
          <a:xfrm>
            <a:off x="1964531" y="3050383"/>
            <a:ext cx="163277" cy="150015"/>
          </a:xfrm>
          <a:custGeom>
            <a:avLst/>
            <a:gdLst/>
            <a:ahLst/>
            <a:cxnLst/>
            <a:rect l="0" t="0" r="0" b="0"/>
            <a:pathLst>
              <a:path w="163277" h="150015">
                <a:moveTo>
                  <a:pt x="121444" y="14285"/>
                </a:moveTo>
                <a:lnTo>
                  <a:pt x="129028" y="10493"/>
                </a:lnTo>
                <a:lnTo>
                  <a:pt x="132056" y="9376"/>
                </a:lnTo>
                <a:lnTo>
                  <a:pt x="134869" y="8631"/>
                </a:lnTo>
                <a:lnTo>
                  <a:pt x="141293" y="7436"/>
                </a:lnTo>
                <a:lnTo>
                  <a:pt x="146199" y="7229"/>
                </a:lnTo>
                <a:lnTo>
                  <a:pt x="152679" y="7167"/>
                </a:lnTo>
                <a:lnTo>
                  <a:pt x="154173" y="6365"/>
                </a:lnTo>
                <a:lnTo>
                  <a:pt x="155170" y="5036"/>
                </a:lnTo>
                <a:lnTo>
                  <a:pt x="157046" y="293"/>
                </a:lnTo>
                <a:lnTo>
                  <a:pt x="152230" y="56"/>
                </a:lnTo>
                <a:lnTo>
                  <a:pt x="148339" y="9"/>
                </a:lnTo>
                <a:lnTo>
                  <a:pt x="140162" y="0"/>
                </a:lnTo>
                <a:lnTo>
                  <a:pt x="137097" y="793"/>
                </a:lnTo>
                <a:lnTo>
                  <a:pt x="133467" y="2115"/>
                </a:lnTo>
                <a:lnTo>
                  <a:pt x="129459" y="3791"/>
                </a:lnTo>
                <a:lnTo>
                  <a:pt x="125200" y="4908"/>
                </a:lnTo>
                <a:lnTo>
                  <a:pt x="120773" y="5652"/>
                </a:lnTo>
                <a:lnTo>
                  <a:pt x="116234" y="6149"/>
                </a:lnTo>
                <a:lnTo>
                  <a:pt x="111620" y="6480"/>
                </a:lnTo>
                <a:lnTo>
                  <a:pt x="106957" y="6700"/>
                </a:lnTo>
                <a:lnTo>
                  <a:pt x="97543" y="6946"/>
                </a:lnTo>
                <a:lnTo>
                  <a:pt x="88067" y="7054"/>
                </a:lnTo>
                <a:lnTo>
                  <a:pt x="83317" y="7877"/>
                </a:lnTo>
                <a:lnTo>
                  <a:pt x="78564" y="9219"/>
                </a:lnTo>
                <a:lnTo>
                  <a:pt x="73807" y="10908"/>
                </a:lnTo>
                <a:lnTo>
                  <a:pt x="69048" y="11240"/>
                </a:lnTo>
                <a:lnTo>
                  <a:pt x="64288" y="10668"/>
                </a:lnTo>
                <a:lnTo>
                  <a:pt x="59528" y="9492"/>
                </a:lnTo>
                <a:lnTo>
                  <a:pt x="54766" y="8709"/>
                </a:lnTo>
                <a:lnTo>
                  <a:pt x="50004" y="8186"/>
                </a:lnTo>
                <a:lnTo>
                  <a:pt x="45243" y="7838"/>
                </a:lnTo>
                <a:lnTo>
                  <a:pt x="37835" y="7451"/>
                </a:lnTo>
                <a:lnTo>
                  <a:pt x="31897" y="7279"/>
                </a:lnTo>
                <a:lnTo>
                  <a:pt x="26611" y="7203"/>
                </a:lnTo>
                <a:lnTo>
                  <a:pt x="24091" y="6388"/>
                </a:lnTo>
                <a:lnTo>
                  <a:pt x="19174" y="3367"/>
                </a:lnTo>
                <a:lnTo>
                  <a:pt x="14298" y="6"/>
                </a:lnTo>
                <a:lnTo>
                  <a:pt x="14291" y="3792"/>
                </a:lnTo>
                <a:lnTo>
                  <a:pt x="15083" y="4909"/>
                </a:lnTo>
                <a:lnTo>
                  <a:pt x="16405" y="5653"/>
                </a:lnTo>
                <a:lnTo>
                  <a:pt x="18081" y="6149"/>
                </a:lnTo>
                <a:lnTo>
                  <a:pt x="19197" y="7274"/>
                </a:lnTo>
                <a:lnTo>
                  <a:pt x="19942" y="8817"/>
                </a:lnTo>
                <a:lnTo>
                  <a:pt x="21137" y="13205"/>
                </a:lnTo>
                <a:lnTo>
                  <a:pt x="25136" y="17758"/>
                </a:lnTo>
                <a:lnTo>
                  <a:pt x="26282" y="19775"/>
                </a:lnTo>
                <a:lnTo>
                  <a:pt x="27556" y="24134"/>
                </a:lnTo>
                <a:lnTo>
                  <a:pt x="27896" y="27201"/>
                </a:lnTo>
                <a:lnTo>
                  <a:pt x="28122" y="30833"/>
                </a:lnTo>
                <a:lnTo>
                  <a:pt x="28374" y="38309"/>
                </a:lnTo>
                <a:lnTo>
                  <a:pt x="28535" y="49575"/>
                </a:lnTo>
                <a:lnTo>
                  <a:pt x="28567" y="59445"/>
                </a:lnTo>
                <a:lnTo>
                  <a:pt x="27776" y="61854"/>
                </a:lnTo>
                <a:lnTo>
                  <a:pt x="26455" y="64254"/>
                </a:lnTo>
                <a:lnTo>
                  <a:pt x="24780" y="66648"/>
                </a:lnTo>
                <a:lnTo>
                  <a:pt x="23664" y="69037"/>
                </a:lnTo>
                <a:lnTo>
                  <a:pt x="22920" y="71424"/>
                </a:lnTo>
                <a:lnTo>
                  <a:pt x="21725" y="77166"/>
                </a:lnTo>
                <a:lnTo>
                  <a:pt x="21562" y="80068"/>
                </a:lnTo>
                <a:lnTo>
                  <a:pt x="21518" y="81953"/>
                </a:lnTo>
                <a:lnTo>
                  <a:pt x="22283" y="83209"/>
                </a:lnTo>
                <a:lnTo>
                  <a:pt x="23586" y="84047"/>
                </a:lnTo>
                <a:lnTo>
                  <a:pt x="28574" y="85723"/>
                </a:lnTo>
                <a:lnTo>
                  <a:pt x="32367" y="81931"/>
                </a:lnTo>
                <a:lnTo>
                  <a:pt x="34278" y="80813"/>
                </a:lnTo>
                <a:lnTo>
                  <a:pt x="38518" y="79572"/>
                </a:lnTo>
                <a:lnTo>
                  <a:pt x="43048" y="76904"/>
                </a:lnTo>
                <a:lnTo>
                  <a:pt x="45367" y="75081"/>
                </a:lnTo>
                <a:lnTo>
                  <a:pt x="48501" y="73866"/>
                </a:lnTo>
                <a:lnTo>
                  <a:pt x="52178" y="73055"/>
                </a:lnTo>
                <a:lnTo>
                  <a:pt x="56216" y="72515"/>
                </a:lnTo>
                <a:lnTo>
                  <a:pt x="59703" y="71362"/>
                </a:lnTo>
                <a:lnTo>
                  <a:pt x="62820" y="69799"/>
                </a:lnTo>
                <a:lnTo>
                  <a:pt x="65693" y="67963"/>
                </a:lnTo>
                <a:lnTo>
                  <a:pt x="69195" y="66739"/>
                </a:lnTo>
                <a:lnTo>
                  <a:pt x="73117" y="65923"/>
                </a:lnTo>
                <a:lnTo>
                  <a:pt x="77320" y="65379"/>
                </a:lnTo>
                <a:lnTo>
                  <a:pt x="81709" y="65017"/>
                </a:lnTo>
                <a:lnTo>
                  <a:pt x="86223" y="64775"/>
                </a:lnTo>
                <a:lnTo>
                  <a:pt x="98043" y="64435"/>
                </a:lnTo>
                <a:lnTo>
                  <a:pt x="116243" y="64304"/>
                </a:lnTo>
                <a:lnTo>
                  <a:pt x="120358" y="64300"/>
                </a:lnTo>
                <a:lnTo>
                  <a:pt x="123895" y="65091"/>
                </a:lnTo>
                <a:lnTo>
                  <a:pt x="127047" y="66412"/>
                </a:lnTo>
                <a:lnTo>
                  <a:pt x="129941" y="68086"/>
                </a:lnTo>
                <a:lnTo>
                  <a:pt x="132665" y="69203"/>
                </a:lnTo>
                <a:lnTo>
                  <a:pt x="135274" y="69947"/>
                </a:lnTo>
                <a:lnTo>
                  <a:pt x="137808" y="70443"/>
                </a:lnTo>
                <a:lnTo>
                  <a:pt x="142739" y="73111"/>
                </a:lnTo>
                <a:lnTo>
                  <a:pt x="145166" y="74934"/>
                </a:lnTo>
                <a:lnTo>
                  <a:pt x="149978" y="76959"/>
                </a:lnTo>
                <a:lnTo>
                  <a:pt x="152373" y="77499"/>
                </a:lnTo>
                <a:lnTo>
                  <a:pt x="153969" y="78653"/>
                </a:lnTo>
                <a:lnTo>
                  <a:pt x="155034" y="80216"/>
                </a:lnTo>
                <a:lnTo>
                  <a:pt x="156216" y="84069"/>
                </a:lnTo>
                <a:lnTo>
                  <a:pt x="156742" y="88427"/>
                </a:lnTo>
                <a:lnTo>
                  <a:pt x="157676" y="89907"/>
                </a:lnTo>
                <a:lnTo>
                  <a:pt x="159092" y="90894"/>
                </a:lnTo>
                <a:lnTo>
                  <a:pt x="160830" y="91551"/>
                </a:lnTo>
                <a:lnTo>
                  <a:pt x="161989" y="92783"/>
                </a:lnTo>
                <a:lnTo>
                  <a:pt x="162761" y="94399"/>
                </a:lnTo>
                <a:lnTo>
                  <a:pt x="163276" y="96269"/>
                </a:lnTo>
                <a:lnTo>
                  <a:pt x="162826" y="98310"/>
                </a:lnTo>
                <a:lnTo>
                  <a:pt x="160209" y="102694"/>
                </a:lnTo>
                <a:lnTo>
                  <a:pt x="158516" y="107288"/>
                </a:lnTo>
                <a:lnTo>
                  <a:pt x="158065" y="109625"/>
                </a:lnTo>
                <a:lnTo>
                  <a:pt x="156970" y="111976"/>
                </a:lnTo>
                <a:lnTo>
                  <a:pt x="155447" y="114338"/>
                </a:lnTo>
                <a:lnTo>
                  <a:pt x="153637" y="116706"/>
                </a:lnTo>
                <a:lnTo>
                  <a:pt x="151637" y="119078"/>
                </a:lnTo>
                <a:lnTo>
                  <a:pt x="149510" y="121453"/>
                </a:lnTo>
                <a:lnTo>
                  <a:pt x="144186" y="127176"/>
                </a:lnTo>
                <a:lnTo>
                  <a:pt x="139471" y="131960"/>
                </a:lnTo>
                <a:lnTo>
                  <a:pt x="136637" y="134010"/>
                </a:lnTo>
                <a:lnTo>
                  <a:pt x="133160" y="136171"/>
                </a:lnTo>
                <a:lnTo>
                  <a:pt x="129254" y="138405"/>
                </a:lnTo>
                <a:lnTo>
                  <a:pt x="125857" y="139894"/>
                </a:lnTo>
                <a:lnTo>
                  <a:pt x="122798" y="140887"/>
                </a:lnTo>
                <a:lnTo>
                  <a:pt x="119965" y="141549"/>
                </a:lnTo>
                <a:lnTo>
                  <a:pt x="116490" y="142784"/>
                </a:lnTo>
                <a:lnTo>
                  <a:pt x="112584" y="144401"/>
                </a:lnTo>
                <a:lnTo>
                  <a:pt x="108394" y="146273"/>
                </a:lnTo>
                <a:lnTo>
                  <a:pt x="104806" y="147521"/>
                </a:lnTo>
                <a:lnTo>
                  <a:pt x="101621" y="148353"/>
                </a:lnTo>
                <a:lnTo>
                  <a:pt x="98703" y="148907"/>
                </a:lnTo>
                <a:lnTo>
                  <a:pt x="95171" y="149277"/>
                </a:lnTo>
                <a:lnTo>
                  <a:pt x="91228" y="149524"/>
                </a:lnTo>
                <a:lnTo>
                  <a:pt x="83408" y="149797"/>
                </a:lnTo>
                <a:lnTo>
                  <a:pt x="74543" y="149952"/>
                </a:lnTo>
                <a:lnTo>
                  <a:pt x="48646" y="150014"/>
                </a:lnTo>
                <a:lnTo>
                  <a:pt x="45924" y="149221"/>
                </a:lnTo>
                <a:lnTo>
                  <a:pt x="43316" y="147899"/>
                </a:lnTo>
                <a:lnTo>
                  <a:pt x="40784" y="146224"/>
                </a:lnTo>
                <a:lnTo>
                  <a:pt x="35853" y="144362"/>
                </a:lnTo>
                <a:lnTo>
                  <a:pt x="31016" y="143535"/>
                </a:lnTo>
                <a:lnTo>
                  <a:pt x="26220" y="143167"/>
                </a:lnTo>
                <a:lnTo>
                  <a:pt x="21443" y="143004"/>
                </a:lnTo>
                <a:lnTo>
                  <a:pt x="19058" y="142960"/>
                </a:lnTo>
                <a:lnTo>
                  <a:pt x="16674" y="142137"/>
                </a:lnTo>
                <a:lnTo>
                  <a:pt x="11908" y="139106"/>
                </a:lnTo>
                <a:lnTo>
                  <a:pt x="8555" y="136730"/>
                </a:lnTo>
                <a:lnTo>
                  <a:pt x="5654" y="136174"/>
                </a:lnTo>
                <a:lnTo>
                  <a:pt x="1117" y="135817"/>
                </a:lnTo>
                <a:lnTo>
                  <a:pt x="744" y="134994"/>
                </a:lnTo>
                <a:lnTo>
                  <a:pt x="220" y="131631"/>
                </a:lnTo>
                <a:lnTo>
                  <a:pt x="0" y="13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2" name="SMARTPenAnnotation539"/>
          <p:cNvSpPr/>
          <p:nvPr/>
        </p:nvSpPr>
        <p:spPr>
          <a:xfrm>
            <a:off x="757271" y="3514725"/>
            <a:ext cx="171001" cy="171414"/>
          </a:xfrm>
          <a:custGeom>
            <a:avLst/>
            <a:gdLst/>
            <a:ahLst/>
            <a:cxnLst/>
            <a:rect l="0" t="0" r="0" b="0"/>
            <a:pathLst>
              <a:path w="171001" h="171414">
                <a:moveTo>
                  <a:pt x="85691" y="7143"/>
                </a:moveTo>
                <a:lnTo>
                  <a:pt x="75049" y="7143"/>
                </a:lnTo>
                <a:lnTo>
                  <a:pt x="73834" y="6350"/>
                </a:lnTo>
                <a:lnTo>
                  <a:pt x="73024" y="5027"/>
                </a:lnTo>
                <a:lnTo>
                  <a:pt x="71406" y="7"/>
                </a:lnTo>
                <a:lnTo>
                  <a:pt x="60762" y="0"/>
                </a:lnTo>
                <a:lnTo>
                  <a:pt x="58753" y="794"/>
                </a:lnTo>
                <a:lnTo>
                  <a:pt x="54404" y="3792"/>
                </a:lnTo>
                <a:lnTo>
                  <a:pt x="49825" y="7770"/>
                </a:lnTo>
                <a:lnTo>
                  <a:pt x="45144" y="12184"/>
                </a:lnTo>
                <a:lnTo>
                  <a:pt x="33295" y="23849"/>
                </a:lnTo>
                <a:lnTo>
                  <a:pt x="30917" y="27011"/>
                </a:lnTo>
                <a:lnTo>
                  <a:pt x="28537" y="30708"/>
                </a:lnTo>
                <a:lnTo>
                  <a:pt x="26157" y="34759"/>
                </a:lnTo>
                <a:lnTo>
                  <a:pt x="23777" y="38254"/>
                </a:lnTo>
                <a:lnTo>
                  <a:pt x="21396" y="41377"/>
                </a:lnTo>
                <a:lnTo>
                  <a:pt x="19015" y="44253"/>
                </a:lnTo>
                <a:lnTo>
                  <a:pt x="16370" y="49566"/>
                </a:lnTo>
                <a:lnTo>
                  <a:pt x="15664" y="52094"/>
                </a:lnTo>
                <a:lnTo>
                  <a:pt x="14400" y="55367"/>
                </a:lnTo>
                <a:lnTo>
                  <a:pt x="12764" y="59136"/>
                </a:lnTo>
                <a:lnTo>
                  <a:pt x="8829" y="67557"/>
                </a:lnTo>
                <a:lnTo>
                  <a:pt x="4434" y="76592"/>
                </a:lnTo>
                <a:lnTo>
                  <a:pt x="2945" y="80430"/>
                </a:lnTo>
                <a:lnTo>
                  <a:pt x="1952" y="83782"/>
                </a:lnTo>
                <a:lnTo>
                  <a:pt x="1290" y="86811"/>
                </a:lnTo>
                <a:lnTo>
                  <a:pt x="849" y="90418"/>
                </a:lnTo>
                <a:lnTo>
                  <a:pt x="554" y="94410"/>
                </a:lnTo>
                <a:lnTo>
                  <a:pt x="228" y="102285"/>
                </a:lnTo>
                <a:lnTo>
                  <a:pt x="44" y="111180"/>
                </a:lnTo>
                <a:lnTo>
                  <a:pt x="0" y="116353"/>
                </a:lnTo>
                <a:lnTo>
                  <a:pt x="783" y="119637"/>
                </a:lnTo>
                <a:lnTo>
                  <a:pt x="2098" y="123414"/>
                </a:lnTo>
                <a:lnTo>
                  <a:pt x="3769" y="127520"/>
                </a:lnTo>
                <a:lnTo>
                  <a:pt x="5676" y="131050"/>
                </a:lnTo>
                <a:lnTo>
                  <a:pt x="7741" y="134198"/>
                </a:lnTo>
                <a:lnTo>
                  <a:pt x="9912" y="137090"/>
                </a:lnTo>
                <a:lnTo>
                  <a:pt x="14441" y="142420"/>
                </a:lnTo>
                <a:lnTo>
                  <a:pt x="19099" y="147435"/>
                </a:lnTo>
                <a:lnTo>
                  <a:pt x="23815" y="152310"/>
                </a:lnTo>
                <a:lnTo>
                  <a:pt x="26978" y="154721"/>
                </a:lnTo>
                <a:lnTo>
                  <a:pt x="30674" y="157122"/>
                </a:lnTo>
                <a:lnTo>
                  <a:pt x="34726" y="159517"/>
                </a:lnTo>
                <a:lnTo>
                  <a:pt x="38220" y="161907"/>
                </a:lnTo>
                <a:lnTo>
                  <a:pt x="41344" y="164294"/>
                </a:lnTo>
                <a:lnTo>
                  <a:pt x="44220" y="166679"/>
                </a:lnTo>
                <a:lnTo>
                  <a:pt x="47725" y="168269"/>
                </a:lnTo>
                <a:lnTo>
                  <a:pt x="51649" y="169329"/>
                </a:lnTo>
                <a:lnTo>
                  <a:pt x="55853" y="170036"/>
                </a:lnTo>
                <a:lnTo>
                  <a:pt x="59449" y="170507"/>
                </a:lnTo>
                <a:lnTo>
                  <a:pt x="62640" y="170821"/>
                </a:lnTo>
                <a:lnTo>
                  <a:pt x="65561" y="171031"/>
                </a:lnTo>
                <a:lnTo>
                  <a:pt x="69096" y="171170"/>
                </a:lnTo>
                <a:lnTo>
                  <a:pt x="77257" y="171325"/>
                </a:lnTo>
                <a:lnTo>
                  <a:pt x="90777" y="171413"/>
                </a:lnTo>
                <a:lnTo>
                  <a:pt x="94638" y="170632"/>
                </a:lnTo>
                <a:lnTo>
                  <a:pt x="98006" y="169316"/>
                </a:lnTo>
                <a:lnTo>
                  <a:pt x="101044" y="167647"/>
                </a:lnTo>
                <a:lnTo>
                  <a:pt x="103864" y="165739"/>
                </a:lnTo>
                <a:lnTo>
                  <a:pt x="109114" y="161504"/>
                </a:lnTo>
                <a:lnTo>
                  <a:pt x="112419" y="159262"/>
                </a:lnTo>
                <a:lnTo>
                  <a:pt x="116209" y="156975"/>
                </a:lnTo>
                <a:lnTo>
                  <a:pt x="120324" y="154656"/>
                </a:lnTo>
                <a:lnTo>
                  <a:pt x="123861" y="151522"/>
                </a:lnTo>
                <a:lnTo>
                  <a:pt x="127013" y="147846"/>
                </a:lnTo>
                <a:lnTo>
                  <a:pt x="129908" y="143808"/>
                </a:lnTo>
                <a:lnTo>
                  <a:pt x="132631" y="139528"/>
                </a:lnTo>
                <a:lnTo>
                  <a:pt x="135241" y="135087"/>
                </a:lnTo>
                <a:lnTo>
                  <a:pt x="137774" y="130539"/>
                </a:lnTo>
                <a:lnTo>
                  <a:pt x="139463" y="126713"/>
                </a:lnTo>
                <a:lnTo>
                  <a:pt x="140589" y="123369"/>
                </a:lnTo>
                <a:lnTo>
                  <a:pt x="141340" y="120346"/>
                </a:lnTo>
                <a:lnTo>
                  <a:pt x="142634" y="115949"/>
                </a:lnTo>
                <a:lnTo>
                  <a:pt x="146189" y="104714"/>
                </a:lnTo>
                <a:lnTo>
                  <a:pt x="148248" y="99178"/>
                </a:lnTo>
                <a:lnTo>
                  <a:pt x="150414" y="93900"/>
                </a:lnTo>
                <a:lnTo>
                  <a:pt x="152652" y="88793"/>
                </a:lnTo>
                <a:lnTo>
                  <a:pt x="157256" y="78887"/>
                </a:lnTo>
                <a:lnTo>
                  <a:pt x="166679" y="59591"/>
                </a:lnTo>
                <a:lnTo>
                  <a:pt x="168258" y="55602"/>
                </a:lnTo>
                <a:lnTo>
                  <a:pt x="169311" y="52149"/>
                </a:lnTo>
                <a:lnTo>
                  <a:pt x="170012" y="49054"/>
                </a:lnTo>
                <a:lnTo>
                  <a:pt x="170480" y="45402"/>
                </a:lnTo>
                <a:lnTo>
                  <a:pt x="170792" y="41381"/>
                </a:lnTo>
                <a:lnTo>
                  <a:pt x="171000" y="37112"/>
                </a:lnTo>
                <a:lnTo>
                  <a:pt x="170345" y="33472"/>
                </a:lnTo>
                <a:lnTo>
                  <a:pt x="169114" y="30252"/>
                </a:lnTo>
                <a:lnTo>
                  <a:pt x="167500" y="27312"/>
                </a:lnTo>
                <a:lnTo>
                  <a:pt x="166424" y="24558"/>
                </a:lnTo>
                <a:lnTo>
                  <a:pt x="165229" y="19381"/>
                </a:lnTo>
                <a:lnTo>
                  <a:pt x="164116" y="17683"/>
                </a:lnTo>
                <a:lnTo>
                  <a:pt x="162581" y="16551"/>
                </a:lnTo>
                <a:lnTo>
                  <a:pt x="160763" y="15797"/>
                </a:lnTo>
                <a:lnTo>
                  <a:pt x="156627" y="12841"/>
                </a:lnTo>
                <a:lnTo>
                  <a:pt x="154413" y="10942"/>
                </a:lnTo>
                <a:lnTo>
                  <a:pt x="151349" y="9676"/>
                </a:lnTo>
                <a:lnTo>
                  <a:pt x="147720" y="8832"/>
                </a:lnTo>
                <a:lnTo>
                  <a:pt x="143712" y="8269"/>
                </a:lnTo>
                <a:lnTo>
                  <a:pt x="140247" y="7894"/>
                </a:lnTo>
                <a:lnTo>
                  <a:pt x="137143" y="7644"/>
                </a:lnTo>
                <a:lnTo>
                  <a:pt x="134280" y="7477"/>
                </a:lnTo>
                <a:lnTo>
                  <a:pt x="128982" y="7291"/>
                </a:lnTo>
                <a:lnTo>
                  <a:pt x="119420" y="7187"/>
                </a:lnTo>
                <a:lnTo>
                  <a:pt x="97899" y="7146"/>
                </a:lnTo>
                <a:lnTo>
                  <a:pt x="95417" y="7939"/>
                </a:lnTo>
                <a:lnTo>
                  <a:pt x="90543" y="10936"/>
                </a:lnTo>
                <a:lnTo>
                  <a:pt x="87338" y="12053"/>
                </a:lnTo>
                <a:lnTo>
                  <a:pt x="83614" y="12798"/>
                </a:lnTo>
                <a:lnTo>
                  <a:pt x="79544" y="13294"/>
                </a:lnTo>
                <a:lnTo>
                  <a:pt x="76037" y="13625"/>
                </a:lnTo>
                <a:lnTo>
                  <a:pt x="72905" y="13846"/>
                </a:lnTo>
                <a:lnTo>
                  <a:pt x="70023" y="13993"/>
                </a:lnTo>
                <a:lnTo>
                  <a:pt x="67308" y="14885"/>
                </a:lnTo>
                <a:lnTo>
                  <a:pt x="62175" y="17992"/>
                </a:lnTo>
                <a:lnTo>
                  <a:pt x="57248" y="19903"/>
                </a:lnTo>
                <a:lnTo>
                  <a:pt x="4997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3" name="SMARTPenAnnotation540"/>
          <p:cNvSpPr/>
          <p:nvPr/>
        </p:nvSpPr>
        <p:spPr>
          <a:xfrm>
            <a:off x="928687" y="3429000"/>
            <a:ext cx="207170" cy="78582"/>
          </a:xfrm>
          <a:custGeom>
            <a:avLst/>
            <a:gdLst/>
            <a:ahLst/>
            <a:cxnLst/>
            <a:rect l="0" t="0" r="0" b="0"/>
            <a:pathLst>
              <a:path w="207170" h="78582">
                <a:moveTo>
                  <a:pt x="0" y="21431"/>
                </a:moveTo>
                <a:lnTo>
                  <a:pt x="6850" y="21431"/>
                </a:lnTo>
                <a:lnTo>
                  <a:pt x="9130" y="19314"/>
                </a:lnTo>
                <a:lnTo>
                  <a:pt x="10849" y="17638"/>
                </a:lnTo>
                <a:lnTo>
                  <a:pt x="12789" y="16521"/>
                </a:lnTo>
                <a:lnTo>
                  <a:pt x="17061" y="15280"/>
                </a:lnTo>
                <a:lnTo>
                  <a:pt x="21606" y="14728"/>
                </a:lnTo>
                <a:lnTo>
                  <a:pt x="23929" y="14581"/>
                </a:lnTo>
                <a:lnTo>
                  <a:pt x="26271" y="13689"/>
                </a:lnTo>
                <a:lnTo>
                  <a:pt x="28627" y="12301"/>
                </a:lnTo>
                <a:lnTo>
                  <a:pt x="30991" y="10582"/>
                </a:lnTo>
                <a:lnTo>
                  <a:pt x="35734" y="8671"/>
                </a:lnTo>
                <a:lnTo>
                  <a:pt x="40488" y="7823"/>
                </a:lnTo>
                <a:lnTo>
                  <a:pt x="45247" y="7445"/>
                </a:lnTo>
                <a:lnTo>
                  <a:pt x="47627" y="6551"/>
                </a:lnTo>
                <a:lnTo>
                  <a:pt x="50008" y="5161"/>
                </a:lnTo>
                <a:lnTo>
                  <a:pt x="52388" y="3440"/>
                </a:lnTo>
                <a:lnTo>
                  <a:pt x="57150" y="1529"/>
                </a:lnTo>
                <a:lnTo>
                  <a:pt x="61913" y="679"/>
                </a:lnTo>
                <a:lnTo>
                  <a:pt x="66675" y="302"/>
                </a:lnTo>
                <a:lnTo>
                  <a:pt x="71438" y="134"/>
                </a:lnTo>
                <a:lnTo>
                  <a:pt x="80963" y="26"/>
                </a:lnTo>
                <a:lnTo>
                  <a:pt x="102394" y="0"/>
                </a:lnTo>
                <a:lnTo>
                  <a:pt x="103981" y="794"/>
                </a:lnTo>
                <a:lnTo>
                  <a:pt x="105040" y="2116"/>
                </a:lnTo>
                <a:lnTo>
                  <a:pt x="105745" y="3792"/>
                </a:lnTo>
                <a:lnTo>
                  <a:pt x="106216" y="5703"/>
                </a:lnTo>
                <a:lnTo>
                  <a:pt x="106529" y="7770"/>
                </a:lnTo>
                <a:lnTo>
                  <a:pt x="106738" y="9942"/>
                </a:lnTo>
                <a:lnTo>
                  <a:pt x="106877" y="12184"/>
                </a:lnTo>
                <a:lnTo>
                  <a:pt x="107032" y="16792"/>
                </a:lnTo>
                <a:lnTo>
                  <a:pt x="107132" y="27011"/>
                </a:lnTo>
                <a:lnTo>
                  <a:pt x="107145" y="34759"/>
                </a:lnTo>
                <a:lnTo>
                  <a:pt x="106355" y="38254"/>
                </a:lnTo>
                <a:lnTo>
                  <a:pt x="105035" y="41377"/>
                </a:lnTo>
                <a:lnTo>
                  <a:pt x="103361" y="44253"/>
                </a:lnTo>
                <a:lnTo>
                  <a:pt x="102245" y="46964"/>
                </a:lnTo>
                <a:lnTo>
                  <a:pt x="101501" y="49566"/>
                </a:lnTo>
                <a:lnTo>
                  <a:pt x="101005" y="52094"/>
                </a:lnTo>
                <a:lnTo>
                  <a:pt x="99880" y="54573"/>
                </a:lnTo>
                <a:lnTo>
                  <a:pt x="98337" y="57019"/>
                </a:lnTo>
                <a:lnTo>
                  <a:pt x="96514" y="59444"/>
                </a:lnTo>
                <a:lnTo>
                  <a:pt x="95299" y="61854"/>
                </a:lnTo>
                <a:lnTo>
                  <a:pt x="94489" y="64254"/>
                </a:lnTo>
                <a:lnTo>
                  <a:pt x="92897" y="71313"/>
                </a:lnTo>
                <a:lnTo>
                  <a:pt x="92869" y="78493"/>
                </a:lnTo>
                <a:lnTo>
                  <a:pt x="98572" y="78563"/>
                </a:lnTo>
                <a:lnTo>
                  <a:pt x="120779" y="78580"/>
                </a:lnTo>
                <a:lnTo>
                  <a:pt x="124175" y="77787"/>
                </a:lnTo>
                <a:lnTo>
                  <a:pt x="127234" y="76464"/>
                </a:lnTo>
                <a:lnTo>
                  <a:pt x="130066" y="74788"/>
                </a:lnTo>
                <a:lnTo>
                  <a:pt x="133542" y="73671"/>
                </a:lnTo>
                <a:lnTo>
                  <a:pt x="137447" y="72926"/>
                </a:lnTo>
                <a:lnTo>
                  <a:pt x="141637" y="72430"/>
                </a:lnTo>
                <a:lnTo>
                  <a:pt x="145225" y="72099"/>
                </a:lnTo>
                <a:lnTo>
                  <a:pt x="151328" y="71731"/>
                </a:lnTo>
                <a:lnTo>
                  <a:pt x="160919" y="71568"/>
                </a:lnTo>
                <a:lnTo>
                  <a:pt x="166811" y="71525"/>
                </a:lnTo>
                <a:lnTo>
                  <a:pt x="171532" y="72289"/>
                </a:lnTo>
                <a:lnTo>
                  <a:pt x="175474" y="73592"/>
                </a:lnTo>
                <a:lnTo>
                  <a:pt x="178895" y="75255"/>
                </a:lnTo>
                <a:lnTo>
                  <a:pt x="182763" y="76364"/>
                </a:lnTo>
                <a:lnTo>
                  <a:pt x="186930" y="77103"/>
                </a:lnTo>
                <a:lnTo>
                  <a:pt x="191295" y="77596"/>
                </a:lnTo>
                <a:lnTo>
                  <a:pt x="194999" y="77924"/>
                </a:lnTo>
                <a:lnTo>
                  <a:pt x="198262" y="78143"/>
                </a:lnTo>
                <a:lnTo>
                  <a:pt x="207169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4" name="SMARTPenAnnotation541"/>
          <p:cNvSpPr/>
          <p:nvPr/>
        </p:nvSpPr>
        <p:spPr>
          <a:xfrm>
            <a:off x="1200150" y="3550443"/>
            <a:ext cx="171451" cy="21433"/>
          </a:xfrm>
          <a:custGeom>
            <a:avLst/>
            <a:gdLst/>
            <a:ahLst/>
            <a:cxnLst/>
            <a:rect l="0" t="0" r="0" b="0"/>
            <a:pathLst>
              <a:path w="171451" h="21433">
                <a:moveTo>
                  <a:pt x="0" y="21432"/>
                </a:moveTo>
                <a:lnTo>
                  <a:pt x="3792" y="17639"/>
                </a:lnTo>
                <a:lnTo>
                  <a:pt x="5703" y="16522"/>
                </a:lnTo>
                <a:lnTo>
                  <a:pt x="7770" y="15778"/>
                </a:lnTo>
                <a:lnTo>
                  <a:pt x="9943" y="15281"/>
                </a:lnTo>
                <a:lnTo>
                  <a:pt x="14473" y="14729"/>
                </a:lnTo>
                <a:lnTo>
                  <a:pt x="16792" y="14582"/>
                </a:lnTo>
                <a:lnTo>
                  <a:pt x="19926" y="13690"/>
                </a:lnTo>
                <a:lnTo>
                  <a:pt x="23602" y="12302"/>
                </a:lnTo>
                <a:lnTo>
                  <a:pt x="27641" y="10583"/>
                </a:lnTo>
                <a:lnTo>
                  <a:pt x="31127" y="9436"/>
                </a:lnTo>
                <a:lnTo>
                  <a:pt x="34245" y="8672"/>
                </a:lnTo>
                <a:lnTo>
                  <a:pt x="37117" y="8163"/>
                </a:lnTo>
                <a:lnTo>
                  <a:pt x="40620" y="7823"/>
                </a:lnTo>
                <a:lnTo>
                  <a:pt x="44542" y="7597"/>
                </a:lnTo>
                <a:lnTo>
                  <a:pt x="48745" y="7446"/>
                </a:lnTo>
                <a:lnTo>
                  <a:pt x="53134" y="6551"/>
                </a:lnTo>
                <a:lnTo>
                  <a:pt x="57647" y="5162"/>
                </a:lnTo>
                <a:lnTo>
                  <a:pt x="62244" y="3441"/>
                </a:lnTo>
                <a:lnTo>
                  <a:pt x="66896" y="2294"/>
                </a:lnTo>
                <a:lnTo>
                  <a:pt x="71584" y="1530"/>
                </a:lnTo>
                <a:lnTo>
                  <a:pt x="76298" y="1020"/>
                </a:lnTo>
                <a:lnTo>
                  <a:pt x="81028" y="680"/>
                </a:lnTo>
                <a:lnTo>
                  <a:pt x="85768" y="453"/>
                </a:lnTo>
                <a:lnTo>
                  <a:pt x="95269" y="202"/>
                </a:lnTo>
                <a:lnTo>
                  <a:pt x="159739" y="0"/>
                </a:lnTo>
                <a:lnTo>
                  <a:pt x="162055" y="794"/>
                </a:lnTo>
                <a:lnTo>
                  <a:pt x="164393" y="2117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5" name="SMARTPenAnnotation542"/>
          <p:cNvSpPr/>
          <p:nvPr/>
        </p:nvSpPr>
        <p:spPr>
          <a:xfrm>
            <a:off x="1271595" y="3493293"/>
            <a:ext cx="42856" cy="164308"/>
          </a:xfrm>
          <a:custGeom>
            <a:avLst/>
            <a:gdLst/>
            <a:ahLst/>
            <a:cxnLst/>
            <a:rect l="0" t="0" r="0" b="0"/>
            <a:pathLst>
              <a:path w="42856" h="164308">
                <a:moveTo>
                  <a:pt x="7136" y="0"/>
                </a:moveTo>
                <a:lnTo>
                  <a:pt x="18" y="0"/>
                </a:lnTo>
                <a:lnTo>
                  <a:pt x="0" y="3793"/>
                </a:lnTo>
                <a:lnTo>
                  <a:pt x="791" y="5703"/>
                </a:lnTo>
                <a:lnTo>
                  <a:pt x="2112" y="7771"/>
                </a:lnTo>
                <a:lnTo>
                  <a:pt x="3787" y="9943"/>
                </a:lnTo>
                <a:lnTo>
                  <a:pt x="4903" y="12185"/>
                </a:lnTo>
                <a:lnTo>
                  <a:pt x="6143" y="16793"/>
                </a:lnTo>
                <a:lnTo>
                  <a:pt x="6695" y="21487"/>
                </a:lnTo>
                <a:lnTo>
                  <a:pt x="6842" y="23850"/>
                </a:lnTo>
                <a:lnTo>
                  <a:pt x="7734" y="27012"/>
                </a:lnTo>
                <a:lnTo>
                  <a:pt x="9122" y="30708"/>
                </a:lnTo>
                <a:lnTo>
                  <a:pt x="10841" y="34760"/>
                </a:lnTo>
                <a:lnTo>
                  <a:pt x="11987" y="38255"/>
                </a:lnTo>
                <a:lnTo>
                  <a:pt x="12751" y="41378"/>
                </a:lnTo>
                <a:lnTo>
                  <a:pt x="13261" y="44254"/>
                </a:lnTo>
                <a:lnTo>
                  <a:pt x="14394" y="47759"/>
                </a:lnTo>
                <a:lnTo>
                  <a:pt x="15943" y="51683"/>
                </a:lnTo>
                <a:lnTo>
                  <a:pt x="17770" y="55887"/>
                </a:lnTo>
                <a:lnTo>
                  <a:pt x="18988" y="60277"/>
                </a:lnTo>
                <a:lnTo>
                  <a:pt x="19800" y="64791"/>
                </a:lnTo>
                <a:lnTo>
                  <a:pt x="20341" y="69388"/>
                </a:lnTo>
                <a:lnTo>
                  <a:pt x="21495" y="73246"/>
                </a:lnTo>
                <a:lnTo>
                  <a:pt x="23059" y="76612"/>
                </a:lnTo>
                <a:lnTo>
                  <a:pt x="24895" y="79650"/>
                </a:lnTo>
                <a:lnTo>
                  <a:pt x="26119" y="83263"/>
                </a:lnTo>
                <a:lnTo>
                  <a:pt x="26935" y="87258"/>
                </a:lnTo>
                <a:lnTo>
                  <a:pt x="27479" y="91510"/>
                </a:lnTo>
                <a:lnTo>
                  <a:pt x="27842" y="95932"/>
                </a:lnTo>
                <a:lnTo>
                  <a:pt x="28084" y="100467"/>
                </a:lnTo>
                <a:lnTo>
                  <a:pt x="28245" y="105078"/>
                </a:lnTo>
                <a:lnTo>
                  <a:pt x="29146" y="109740"/>
                </a:lnTo>
                <a:lnTo>
                  <a:pt x="30540" y="114435"/>
                </a:lnTo>
                <a:lnTo>
                  <a:pt x="32264" y="119153"/>
                </a:lnTo>
                <a:lnTo>
                  <a:pt x="33413" y="123091"/>
                </a:lnTo>
                <a:lnTo>
                  <a:pt x="34179" y="126511"/>
                </a:lnTo>
                <a:lnTo>
                  <a:pt x="34689" y="129585"/>
                </a:lnTo>
                <a:lnTo>
                  <a:pt x="35824" y="133221"/>
                </a:lnTo>
                <a:lnTo>
                  <a:pt x="37374" y="137233"/>
                </a:lnTo>
                <a:lnTo>
                  <a:pt x="39201" y="141495"/>
                </a:lnTo>
                <a:lnTo>
                  <a:pt x="40419" y="145130"/>
                </a:lnTo>
                <a:lnTo>
                  <a:pt x="41231" y="148347"/>
                </a:lnTo>
                <a:lnTo>
                  <a:pt x="41772" y="151286"/>
                </a:lnTo>
                <a:lnTo>
                  <a:pt x="42133" y="154039"/>
                </a:lnTo>
                <a:lnTo>
                  <a:pt x="42373" y="156667"/>
                </a:lnTo>
                <a:lnTo>
                  <a:pt x="42855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6" name="SMARTPenAnnotation543"/>
          <p:cNvSpPr/>
          <p:nvPr/>
        </p:nvSpPr>
        <p:spPr>
          <a:xfrm>
            <a:off x="1435963" y="3471888"/>
            <a:ext cx="139435" cy="199902"/>
          </a:xfrm>
          <a:custGeom>
            <a:avLst/>
            <a:gdLst/>
            <a:ahLst/>
            <a:cxnLst/>
            <a:rect l="0" t="0" r="0" b="0"/>
            <a:pathLst>
              <a:path w="139435" h="199902">
                <a:moveTo>
                  <a:pt x="128518" y="7118"/>
                </a:moveTo>
                <a:lnTo>
                  <a:pt x="128518" y="3325"/>
                </a:lnTo>
                <a:lnTo>
                  <a:pt x="127724" y="2208"/>
                </a:lnTo>
                <a:lnTo>
                  <a:pt x="126401" y="1464"/>
                </a:lnTo>
                <a:lnTo>
                  <a:pt x="121668" y="62"/>
                </a:lnTo>
                <a:lnTo>
                  <a:pt x="117669" y="0"/>
                </a:lnTo>
                <a:lnTo>
                  <a:pt x="115729" y="785"/>
                </a:lnTo>
                <a:lnTo>
                  <a:pt x="111457" y="3774"/>
                </a:lnTo>
                <a:lnTo>
                  <a:pt x="109206" y="4888"/>
                </a:lnTo>
                <a:lnTo>
                  <a:pt x="106912" y="5632"/>
                </a:lnTo>
                <a:lnTo>
                  <a:pt x="104589" y="6127"/>
                </a:lnTo>
                <a:lnTo>
                  <a:pt x="102247" y="6457"/>
                </a:lnTo>
                <a:lnTo>
                  <a:pt x="99891" y="6677"/>
                </a:lnTo>
                <a:lnTo>
                  <a:pt x="97527" y="6824"/>
                </a:lnTo>
                <a:lnTo>
                  <a:pt x="94364" y="7716"/>
                </a:lnTo>
                <a:lnTo>
                  <a:pt x="90667" y="9104"/>
                </a:lnTo>
                <a:lnTo>
                  <a:pt x="86615" y="10823"/>
                </a:lnTo>
                <a:lnTo>
                  <a:pt x="83120" y="11969"/>
                </a:lnTo>
                <a:lnTo>
                  <a:pt x="79996" y="12733"/>
                </a:lnTo>
                <a:lnTo>
                  <a:pt x="77120" y="13243"/>
                </a:lnTo>
                <a:lnTo>
                  <a:pt x="73615" y="13582"/>
                </a:lnTo>
                <a:lnTo>
                  <a:pt x="69691" y="13809"/>
                </a:lnTo>
                <a:lnTo>
                  <a:pt x="65487" y="13960"/>
                </a:lnTo>
                <a:lnTo>
                  <a:pt x="61891" y="14854"/>
                </a:lnTo>
                <a:lnTo>
                  <a:pt x="58700" y="16244"/>
                </a:lnTo>
                <a:lnTo>
                  <a:pt x="55779" y="17964"/>
                </a:lnTo>
                <a:lnTo>
                  <a:pt x="52244" y="19111"/>
                </a:lnTo>
                <a:lnTo>
                  <a:pt x="48300" y="19876"/>
                </a:lnTo>
                <a:lnTo>
                  <a:pt x="44083" y="20386"/>
                </a:lnTo>
                <a:lnTo>
                  <a:pt x="40478" y="20725"/>
                </a:lnTo>
                <a:lnTo>
                  <a:pt x="37281" y="20952"/>
                </a:lnTo>
                <a:lnTo>
                  <a:pt x="30239" y="21316"/>
                </a:lnTo>
                <a:lnTo>
                  <a:pt x="7556" y="21404"/>
                </a:lnTo>
                <a:lnTo>
                  <a:pt x="3424" y="25198"/>
                </a:lnTo>
                <a:lnTo>
                  <a:pt x="3054" y="26315"/>
                </a:lnTo>
                <a:lnTo>
                  <a:pt x="3600" y="27060"/>
                </a:lnTo>
                <a:lnTo>
                  <a:pt x="4758" y="27556"/>
                </a:lnTo>
                <a:lnTo>
                  <a:pt x="4736" y="28681"/>
                </a:lnTo>
                <a:lnTo>
                  <a:pt x="3928" y="30224"/>
                </a:lnTo>
                <a:lnTo>
                  <a:pt x="2595" y="32047"/>
                </a:lnTo>
                <a:lnTo>
                  <a:pt x="1115" y="36189"/>
                </a:lnTo>
                <a:lnTo>
                  <a:pt x="457" y="40676"/>
                </a:lnTo>
                <a:lnTo>
                  <a:pt x="164" y="45316"/>
                </a:lnTo>
                <a:lnTo>
                  <a:pt x="34" y="50024"/>
                </a:lnTo>
                <a:lnTo>
                  <a:pt x="0" y="52391"/>
                </a:lnTo>
                <a:lnTo>
                  <a:pt x="770" y="54762"/>
                </a:lnTo>
                <a:lnTo>
                  <a:pt x="3743" y="59514"/>
                </a:lnTo>
                <a:lnTo>
                  <a:pt x="5594" y="64272"/>
                </a:lnTo>
                <a:lnTo>
                  <a:pt x="6416" y="69032"/>
                </a:lnTo>
                <a:lnTo>
                  <a:pt x="6782" y="73794"/>
                </a:lnTo>
                <a:lnTo>
                  <a:pt x="6944" y="78556"/>
                </a:lnTo>
                <a:lnTo>
                  <a:pt x="6987" y="80937"/>
                </a:lnTo>
                <a:lnTo>
                  <a:pt x="7810" y="82524"/>
                </a:lnTo>
                <a:lnTo>
                  <a:pt x="9152" y="83582"/>
                </a:lnTo>
                <a:lnTo>
                  <a:pt x="10841" y="84288"/>
                </a:lnTo>
                <a:lnTo>
                  <a:pt x="11966" y="85552"/>
                </a:lnTo>
                <a:lnTo>
                  <a:pt x="12717" y="87189"/>
                </a:lnTo>
                <a:lnTo>
                  <a:pt x="13217" y="89073"/>
                </a:lnTo>
                <a:lnTo>
                  <a:pt x="14344" y="90330"/>
                </a:lnTo>
                <a:lnTo>
                  <a:pt x="15890" y="91168"/>
                </a:lnTo>
                <a:lnTo>
                  <a:pt x="19723" y="92098"/>
                </a:lnTo>
                <a:lnTo>
                  <a:pt x="24073" y="92512"/>
                </a:lnTo>
                <a:lnTo>
                  <a:pt x="27192" y="92745"/>
                </a:lnTo>
                <a:lnTo>
                  <a:pt x="30038" y="90683"/>
                </a:lnTo>
                <a:lnTo>
                  <a:pt x="31909" y="89021"/>
                </a:lnTo>
                <a:lnTo>
                  <a:pt x="33949" y="87914"/>
                </a:lnTo>
                <a:lnTo>
                  <a:pt x="36103" y="87176"/>
                </a:lnTo>
                <a:lnTo>
                  <a:pt x="38333" y="86683"/>
                </a:lnTo>
                <a:lnTo>
                  <a:pt x="40613" y="85562"/>
                </a:lnTo>
                <a:lnTo>
                  <a:pt x="42927" y="84020"/>
                </a:lnTo>
                <a:lnTo>
                  <a:pt x="45264" y="82198"/>
                </a:lnTo>
                <a:lnTo>
                  <a:pt x="47615" y="80984"/>
                </a:lnTo>
                <a:lnTo>
                  <a:pt x="49976" y="80175"/>
                </a:lnTo>
                <a:lnTo>
                  <a:pt x="52344" y="79635"/>
                </a:lnTo>
                <a:lnTo>
                  <a:pt x="54717" y="79275"/>
                </a:lnTo>
                <a:lnTo>
                  <a:pt x="57092" y="79035"/>
                </a:lnTo>
                <a:lnTo>
                  <a:pt x="59469" y="78875"/>
                </a:lnTo>
                <a:lnTo>
                  <a:pt x="68461" y="78697"/>
                </a:lnTo>
                <a:lnTo>
                  <a:pt x="98384" y="78563"/>
                </a:lnTo>
                <a:lnTo>
                  <a:pt x="102079" y="79354"/>
                </a:lnTo>
                <a:lnTo>
                  <a:pt x="105336" y="80676"/>
                </a:lnTo>
                <a:lnTo>
                  <a:pt x="108300" y="82350"/>
                </a:lnTo>
                <a:lnTo>
                  <a:pt x="111865" y="83466"/>
                </a:lnTo>
                <a:lnTo>
                  <a:pt x="115828" y="84211"/>
                </a:lnTo>
                <a:lnTo>
                  <a:pt x="120058" y="84707"/>
                </a:lnTo>
                <a:lnTo>
                  <a:pt x="123672" y="85831"/>
                </a:lnTo>
                <a:lnTo>
                  <a:pt x="126875" y="87375"/>
                </a:lnTo>
                <a:lnTo>
                  <a:pt x="129804" y="89198"/>
                </a:lnTo>
                <a:lnTo>
                  <a:pt x="131756" y="91206"/>
                </a:lnTo>
                <a:lnTo>
                  <a:pt x="133058" y="93339"/>
                </a:lnTo>
                <a:lnTo>
                  <a:pt x="135298" y="98620"/>
                </a:lnTo>
                <a:lnTo>
                  <a:pt x="138940" y="106258"/>
                </a:lnTo>
                <a:lnTo>
                  <a:pt x="139434" y="110518"/>
                </a:lnTo>
                <a:lnTo>
                  <a:pt x="138971" y="114945"/>
                </a:lnTo>
                <a:lnTo>
                  <a:pt x="137868" y="119484"/>
                </a:lnTo>
                <a:lnTo>
                  <a:pt x="137132" y="124097"/>
                </a:lnTo>
                <a:lnTo>
                  <a:pt x="136642" y="128760"/>
                </a:lnTo>
                <a:lnTo>
                  <a:pt x="136315" y="133457"/>
                </a:lnTo>
                <a:lnTo>
                  <a:pt x="136097" y="138175"/>
                </a:lnTo>
                <a:lnTo>
                  <a:pt x="135855" y="147651"/>
                </a:lnTo>
                <a:lnTo>
                  <a:pt x="134203" y="151607"/>
                </a:lnTo>
                <a:lnTo>
                  <a:pt x="131514" y="155037"/>
                </a:lnTo>
                <a:lnTo>
                  <a:pt x="128134" y="158119"/>
                </a:lnTo>
                <a:lnTo>
                  <a:pt x="125087" y="161760"/>
                </a:lnTo>
                <a:lnTo>
                  <a:pt x="122262" y="165775"/>
                </a:lnTo>
                <a:lnTo>
                  <a:pt x="119585" y="170040"/>
                </a:lnTo>
                <a:lnTo>
                  <a:pt x="117006" y="173676"/>
                </a:lnTo>
                <a:lnTo>
                  <a:pt x="114493" y="176894"/>
                </a:lnTo>
                <a:lnTo>
                  <a:pt x="112024" y="179833"/>
                </a:lnTo>
                <a:lnTo>
                  <a:pt x="109585" y="182586"/>
                </a:lnTo>
                <a:lnTo>
                  <a:pt x="104757" y="187762"/>
                </a:lnTo>
                <a:lnTo>
                  <a:pt x="101565" y="189460"/>
                </a:lnTo>
                <a:lnTo>
                  <a:pt x="97849" y="190592"/>
                </a:lnTo>
                <a:lnTo>
                  <a:pt x="93785" y="191346"/>
                </a:lnTo>
                <a:lnTo>
                  <a:pt x="90281" y="192643"/>
                </a:lnTo>
                <a:lnTo>
                  <a:pt x="87152" y="194302"/>
                </a:lnTo>
                <a:lnTo>
                  <a:pt x="84272" y="196200"/>
                </a:lnTo>
                <a:lnTo>
                  <a:pt x="81558" y="197467"/>
                </a:lnTo>
                <a:lnTo>
                  <a:pt x="78955" y="198311"/>
                </a:lnTo>
                <a:lnTo>
                  <a:pt x="76426" y="198873"/>
                </a:lnTo>
                <a:lnTo>
                  <a:pt x="73946" y="199249"/>
                </a:lnTo>
                <a:lnTo>
                  <a:pt x="71499" y="199499"/>
                </a:lnTo>
                <a:lnTo>
                  <a:pt x="65661" y="199901"/>
                </a:lnTo>
                <a:lnTo>
                  <a:pt x="62746" y="197839"/>
                </a:lnTo>
                <a:lnTo>
                  <a:pt x="60857" y="196178"/>
                </a:lnTo>
                <a:lnTo>
                  <a:pt x="58805" y="195070"/>
                </a:lnTo>
                <a:lnTo>
                  <a:pt x="56642" y="194332"/>
                </a:lnTo>
                <a:lnTo>
                  <a:pt x="54407" y="193840"/>
                </a:lnTo>
                <a:lnTo>
                  <a:pt x="52917" y="192718"/>
                </a:lnTo>
                <a:lnTo>
                  <a:pt x="51923" y="191176"/>
                </a:lnTo>
                <a:lnTo>
                  <a:pt x="49937" y="1857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7" name="SMARTPenAnnotation544"/>
          <p:cNvSpPr/>
          <p:nvPr/>
        </p:nvSpPr>
        <p:spPr>
          <a:xfrm>
            <a:off x="1685933" y="3421856"/>
            <a:ext cx="100005" cy="207170"/>
          </a:xfrm>
          <a:custGeom>
            <a:avLst/>
            <a:gdLst/>
            <a:ahLst/>
            <a:cxnLst/>
            <a:rect l="0" t="0" r="0" b="0"/>
            <a:pathLst>
              <a:path w="100005" h="207170">
                <a:moveTo>
                  <a:pt x="71429" y="0"/>
                </a:moveTo>
                <a:lnTo>
                  <a:pt x="58142" y="0"/>
                </a:lnTo>
                <a:lnTo>
                  <a:pt x="55470" y="2116"/>
                </a:lnTo>
                <a:lnTo>
                  <a:pt x="53646" y="3792"/>
                </a:lnTo>
                <a:lnTo>
                  <a:pt x="52430" y="5703"/>
                </a:lnTo>
                <a:lnTo>
                  <a:pt x="51079" y="9943"/>
                </a:lnTo>
                <a:lnTo>
                  <a:pt x="49131" y="12185"/>
                </a:lnTo>
                <a:lnTo>
                  <a:pt x="46245" y="14473"/>
                </a:lnTo>
                <a:lnTo>
                  <a:pt x="42733" y="16792"/>
                </a:lnTo>
                <a:lnTo>
                  <a:pt x="39599" y="19132"/>
                </a:lnTo>
                <a:lnTo>
                  <a:pt x="36715" y="21486"/>
                </a:lnTo>
                <a:lnTo>
                  <a:pt x="33999" y="23849"/>
                </a:lnTo>
                <a:lnTo>
                  <a:pt x="31394" y="26218"/>
                </a:lnTo>
                <a:lnTo>
                  <a:pt x="26384" y="30967"/>
                </a:lnTo>
                <a:lnTo>
                  <a:pt x="23936" y="34138"/>
                </a:lnTo>
                <a:lnTo>
                  <a:pt x="21511" y="37840"/>
                </a:lnTo>
                <a:lnTo>
                  <a:pt x="19100" y="41895"/>
                </a:lnTo>
                <a:lnTo>
                  <a:pt x="16699" y="45393"/>
                </a:lnTo>
                <a:lnTo>
                  <a:pt x="14305" y="48518"/>
                </a:lnTo>
                <a:lnTo>
                  <a:pt x="11915" y="51395"/>
                </a:lnTo>
                <a:lnTo>
                  <a:pt x="9260" y="56709"/>
                </a:lnTo>
                <a:lnTo>
                  <a:pt x="7286" y="62510"/>
                </a:lnTo>
                <a:lnTo>
                  <a:pt x="5648" y="66279"/>
                </a:lnTo>
                <a:lnTo>
                  <a:pt x="3763" y="70380"/>
                </a:lnTo>
                <a:lnTo>
                  <a:pt x="2506" y="73908"/>
                </a:lnTo>
                <a:lnTo>
                  <a:pt x="1109" y="79944"/>
                </a:lnTo>
                <a:lnTo>
                  <a:pt x="488" y="85272"/>
                </a:lnTo>
                <a:lnTo>
                  <a:pt x="212" y="91080"/>
                </a:lnTo>
                <a:lnTo>
                  <a:pt x="35" y="105627"/>
                </a:lnTo>
                <a:lnTo>
                  <a:pt x="0" y="120171"/>
                </a:lnTo>
                <a:lnTo>
                  <a:pt x="791" y="123770"/>
                </a:lnTo>
                <a:lnTo>
                  <a:pt x="3786" y="129886"/>
                </a:lnTo>
                <a:lnTo>
                  <a:pt x="4903" y="133422"/>
                </a:lnTo>
                <a:lnTo>
                  <a:pt x="5647" y="137367"/>
                </a:lnTo>
                <a:lnTo>
                  <a:pt x="6143" y="141584"/>
                </a:lnTo>
                <a:lnTo>
                  <a:pt x="7268" y="145189"/>
                </a:lnTo>
                <a:lnTo>
                  <a:pt x="8811" y="148386"/>
                </a:lnTo>
                <a:lnTo>
                  <a:pt x="10634" y="151312"/>
                </a:lnTo>
                <a:lnTo>
                  <a:pt x="12642" y="154849"/>
                </a:lnTo>
                <a:lnTo>
                  <a:pt x="16991" y="163014"/>
                </a:lnTo>
                <a:lnTo>
                  <a:pt x="19262" y="166619"/>
                </a:lnTo>
                <a:lnTo>
                  <a:pt x="21570" y="169817"/>
                </a:lnTo>
                <a:lnTo>
                  <a:pt x="23902" y="172743"/>
                </a:lnTo>
                <a:lnTo>
                  <a:pt x="26251" y="176280"/>
                </a:lnTo>
                <a:lnTo>
                  <a:pt x="28610" y="180226"/>
                </a:lnTo>
                <a:lnTo>
                  <a:pt x="30977" y="184445"/>
                </a:lnTo>
                <a:lnTo>
                  <a:pt x="33348" y="187257"/>
                </a:lnTo>
                <a:lnTo>
                  <a:pt x="35723" y="189132"/>
                </a:lnTo>
                <a:lnTo>
                  <a:pt x="38100" y="190382"/>
                </a:lnTo>
                <a:lnTo>
                  <a:pt x="40479" y="192008"/>
                </a:lnTo>
                <a:lnTo>
                  <a:pt x="42858" y="193887"/>
                </a:lnTo>
                <a:lnTo>
                  <a:pt x="45238" y="195933"/>
                </a:lnTo>
                <a:lnTo>
                  <a:pt x="47618" y="198091"/>
                </a:lnTo>
                <a:lnTo>
                  <a:pt x="52380" y="202605"/>
                </a:lnTo>
                <a:lnTo>
                  <a:pt x="55555" y="204126"/>
                </a:lnTo>
                <a:lnTo>
                  <a:pt x="59258" y="205140"/>
                </a:lnTo>
                <a:lnTo>
                  <a:pt x="63315" y="205816"/>
                </a:lnTo>
                <a:lnTo>
                  <a:pt x="66814" y="206267"/>
                </a:lnTo>
                <a:lnTo>
                  <a:pt x="69940" y="206568"/>
                </a:lnTo>
                <a:lnTo>
                  <a:pt x="72817" y="206768"/>
                </a:lnTo>
                <a:lnTo>
                  <a:pt x="76323" y="206901"/>
                </a:lnTo>
                <a:lnTo>
                  <a:pt x="88049" y="207089"/>
                </a:lnTo>
                <a:lnTo>
                  <a:pt x="100004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8" name="SMARTPenAnnotation545"/>
          <p:cNvSpPr/>
          <p:nvPr/>
        </p:nvSpPr>
        <p:spPr>
          <a:xfrm>
            <a:off x="1860466" y="3493293"/>
            <a:ext cx="68320" cy="121408"/>
          </a:xfrm>
          <a:custGeom>
            <a:avLst/>
            <a:gdLst/>
            <a:ahLst/>
            <a:cxnLst/>
            <a:rect l="0" t="0" r="0" b="0"/>
            <a:pathLst>
              <a:path w="68320" h="121408">
                <a:moveTo>
                  <a:pt x="25484" y="21432"/>
                </a:moveTo>
                <a:lnTo>
                  <a:pt x="25484" y="14582"/>
                </a:lnTo>
                <a:lnTo>
                  <a:pt x="23367" y="14419"/>
                </a:lnTo>
                <a:lnTo>
                  <a:pt x="19333" y="14314"/>
                </a:lnTo>
                <a:lnTo>
                  <a:pt x="19002" y="15099"/>
                </a:lnTo>
                <a:lnTo>
                  <a:pt x="18634" y="18088"/>
                </a:lnTo>
                <a:lnTo>
                  <a:pt x="17742" y="19996"/>
                </a:lnTo>
                <a:lnTo>
                  <a:pt x="16354" y="22062"/>
                </a:lnTo>
                <a:lnTo>
                  <a:pt x="14635" y="24233"/>
                </a:lnTo>
                <a:lnTo>
                  <a:pt x="13488" y="26474"/>
                </a:lnTo>
                <a:lnTo>
                  <a:pt x="12724" y="28762"/>
                </a:lnTo>
                <a:lnTo>
                  <a:pt x="12215" y="31081"/>
                </a:lnTo>
                <a:lnTo>
                  <a:pt x="11081" y="34214"/>
                </a:lnTo>
                <a:lnTo>
                  <a:pt x="9532" y="37891"/>
                </a:lnTo>
                <a:lnTo>
                  <a:pt x="7706" y="41929"/>
                </a:lnTo>
                <a:lnTo>
                  <a:pt x="6488" y="45416"/>
                </a:lnTo>
                <a:lnTo>
                  <a:pt x="5676" y="48533"/>
                </a:lnTo>
                <a:lnTo>
                  <a:pt x="5135" y="51406"/>
                </a:lnTo>
                <a:lnTo>
                  <a:pt x="4774" y="54908"/>
                </a:lnTo>
                <a:lnTo>
                  <a:pt x="4533" y="58830"/>
                </a:lnTo>
                <a:lnTo>
                  <a:pt x="4373" y="63033"/>
                </a:lnTo>
                <a:lnTo>
                  <a:pt x="3472" y="66628"/>
                </a:lnTo>
                <a:lnTo>
                  <a:pt x="2078" y="69819"/>
                </a:lnTo>
                <a:lnTo>
                  <a:pt x="355" y="72740"/>
                </a:lnTo>
                <a:lnTo>
                  <a:pt x="0" y="76275"/>
                </a:lnTo>
                <a:lnTo>
                  <a:pt x="557" y="80219"/>
                </a:lnTo>
                <a:lnTo>
                  <a:pt x="1722" y="84435"/>
                </a:lnTo>
                <a:lnTo>
                  <a:pt x="2499" y="88040"/>
                </a:lnTo>
                <a:lnTo>
                  <a:pt x="3017" y="91237"/>
                </a:lnTo>
                <a:lnTo>
                  <a:pt x="3362" y="94162"/>
                </a:lnTo>
                <a:lnTo>
                  <a:pt x="4386" y="96906"/>
                </a:lnTo>
                <a:lnTo>
                  <a:pt x="5862" y="99529"/>
                </a:lnTo>
                <a:lnTo>
                  <a:pt x="7640" y="102072"/>
                </a:lnTo>
                <a:lnTo>
                  <a:pt x="9619" y="104561"/>
                </a:lnTo>
                <a:lnTo>
                  <a:pt x="11732" y="107013"/>
                </a:lnTo>
                <a:lnTo>
                  <a:pt x="13935" y="109442"/>
                </a:lnTo>
                <a:lnTo>
                  <a:pt x="18499" y="114258"/>
                </a:lnTo>
                <a:lnTo>
                  <a:pt x="20827" y="116654"/>
                </a:lnTo>
                <a:lnTo>
                  <a:pt x="23173" y="118250"/>
                </a:lnTo>
                <a:lnTo>
                  <a:pt x="25531" y="119315"/>
                </a:lnTo>
                <a:lnTo>
                  <a:pt x="31225" y="121023"/>
                </a:lnTo>
                <a:lnTo>
                  <a:pt x="32486" y="121164"/>
                </a:lnTo>
                <a:lnTo>
                  <a:pt x="34121" y="121257"/>
                </a:lnTo>
                <a:lnTo>
                  <a:pt x="38054" y="121361"/>
                </a:lnTo>
                <a:lnTo>
                  <a:pt x="42447" y="121407"/>
                </a:lnTo>
                <a:lnTo>
                  <a:pt x="44730" y="120625"/>
                </a:lnTo>
                <a:lnTo>
                  <a:pt x="47046" y="119311"/>
                </a:lnTo>
                <a:lnTo>
                  <a:pt x="52673" y="115290"/>
                </a:lnTo>
                <a:lnTo>
                  <a:pt x="53929" y="114167"/>
                </a:lnTo>
                <a:lnTo>
                  <a:pt x="57440" y="110801"/>
                </a:lnTo>
                <a:lnTo>
                  <a:pt x="58694" y="108793"/>
                </a:lnTo>
                <a:lnTo>
                  <a:pt x="59530" y="106660"/>
                </a:lnTo>
                <a:lnTo>
                  <a:pt x="60088" y="104444"/>
                </a:lnTo>
                <a:lnTo>
                  <a:pt x="60459" y="101379"/>
                </a:lnTo>
                <a:lnTo>
                  <a:pt x="60707" y="97749"/>
                </a:lnTo>
                <a:lnTo>
                  <a:pt x="60872" y="93741"/>
                </a:lnTo>
                <a:lnTo>
                  <a:pt x="61776" y="90275"/>
                </a:lnTo>
                <a:lnTo>
                  <a:pt x="63172" y="87171"/>
                </a:lnTo>
                <a:lnTo>
                  <a:pt x="64897" y="84308"/>
                </a:lnTo>
                <a:lnTo>
                  <a:pt x="66047" y="80812"/>
                </a:lnTo>
                <a:lnTo>
                  <a:pt x="66813" y="76894"/>
                </a:lnTo>
                <a:lnTo>
                  <a:pt x="67324" y="72693"/>
                </a:lnTo>
                <a:lnTo>
                  <a:pt x="67665" y="68306"/>
                </a:lnTo>
                <a:lnTo>
                  <a:pt x="67892" y="63794"/>
                </a:lnTo>
                <a:lnTo>
                  <a:pt x="68144" y="54547"/>
                </a:lnTo>
                <a:lnTo>
                  <a:pt x="68319" y="34720"/>
                </a:lnTo>
                <a:lnTo>
                  <a:pt x="67535" y="31878"/>
                </a:lnTo>
                <a:lnTo>
                  <a:pt x="66218" y="29190"/>
                </a:lnTo>
                <a:lnTo>
                  <a:pt x="64546" y="26604"/>
                </a:lnTo>
                <a:lnTo>
                  <a:pt x="63431" y="24086"/>
                </a:lnTo>
                <a:lnTo>
                  <a:pt x="62688" y="21614"/>
                </a:lnTo>
                <a:lnTo>
                  <a:pt x="62193" y="19172"/>
                </a:lnTo>
                <a:lnTo>
                  <a:pt x="61069" y="17544"/>
                </a:lnTo>
                <a:lnTo>
                  <a:pt x="59526" y="16459"/>
                </a:lnTo>
                <a:lnTo>
                  <a:pt x="57703" y="15735"/>
                </a:lnTo>
                <a:lnTo>
                  <a:pt x="56488" y="14459"/>
                </a:lnTo>
                <a:lnTo>
                  <a:pt x="55679" y="12815"/>
                </a:lnTo>
                <a:lnTo>
                  <a:pt x="55138" y="10924"/>
                </a:lnTo>
                <a:lnTo>
                  <a:pt x="53985" y="9664"/>
                </a:lnTo>
                <a:lnTo>
                  <a:pt x="52422" y="8824"/>
                </a:lnTo>
                <a:lnTo>
                  <a:pt x="50586" y="8264"/>
                </a:lnTo>
                <a:lnTo>
                  <a:pt x="48569" y="7891"/>
                </a:lnTo>
                <a:lnTo>
                  <a:pt x="46430" y="7642"/>
                </a:lnTo>
                <a:lnTo>
                  <a:pt x="44210" y="7476"/>
                </a:lnTo>
                <a:lnTo>
                  <a:pt x="41937" y="6572"/>
                </a:lnTo>
                <a:lnTo>
                  <a:pt x="39627" y="5175"/>
                </a:lnTo>
                <a:lnTo>
                  <a:pt x="37294" y="3450"/>
                </a:lnTo>
                <a:lnTo>
                  <a:pt x="34945" y="2300"/>
                </a:lnTo>
                <a:lnTo>
                  <a:pt x="32585" y="1533"/>
                </a:lnTo>
                <a:lnTo>
                  <a:pt x="30218" y="1023"/>
                </a:lnTo>
                <a:lnTo>
                  <a:pt x="27846" y="682"/>
                </a:lnTo>
                <a:lnTo>
                  <a:pt x="25471" y="454"/>
                </a:lnTo>
                <a:lnTo>
                  <a:pt x="183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69" name="SMARTPenAnnotation546"/>
          <p:cNvSpPr/>
          <p:nvPr/>
        </p:nvSpPr>
        <p:spPr>
          <a:xfrm>
            <a:off x="1928812" y="3400425"/>
            <a:ext cx="127169" cy="235402"/>
          </a:xfrm>
          <a:custGeom>
            <a:avLst/>
            <a:gdLst/>
            <a:ahLst/>
            <a:cxnLst/>
            <a:rect l="0" t="0" r="0" b="0"/>
            <a:pathLst>
              <a:path w="127169" h="235402">
                <a:moveTo>
                  <a:pt x="0" y="0"/>
                </a:moveTo>
                <a:lnTo>
                  <a:pt x="21491" y="0"/>
                </a:lnTo>
                <a:lnTo>
                  <a:pt x="24646" y="793"/>
                </a:lnTo>
                <a:lnTo>
                  <a:pt x="27543" y="2116"/>
                </a:lnTo>
                <a:lnTo>
                  <a:pt x="30268" y="3792"/>
                </a:lnTo>
                <a:lnTo>
                  <a:pt x="33673" y="5703"/>
                </a:lnTo>
                <a:lnTo>
                  <a:pt x="41689" y="9942"/>
                </a:lnTo>
                <a:lnTo>
                  <a:pt x="69162" y="23849"/>
                </a:lnTo>
                <a:lnTo>
                  <a:pt x="73096" y="27011"/>
                </a:lnTo>
                <a:lnTo>
                  <a:pt x="76512" y="30708"/>
                </a:lnTo>
                <a:lnTo>
                  <a:pt x="79583" y="34759"/>
                </a:lnTo>
                <a:lnTo>
                  <a:pt x="83218" y="38254"/>
                </a:lnTo>
                <a:lnTo>
                  <a:pt x="87229" y="41377"/>
                </a:lnTo>
                <a:lnTo>
                  <a:pt x="91490" y="44253"/>
                </a:lnTo>
                <a:lnTo>
                  <a:pt x="95124" y="47758"/>
                </a:lnTo>
                <a:lnTo>
                  <a:pt x="98341" y="51682"/>
                </a:lnTo>
                <a:lnTo>
                  <a:pt x="101279" y="55886"/>
                </a:lnTo>
                <a:lnTo>
                  <a:pt x="104032" y="60276"/>
                </a:lnTo>
                <a:lnTo>
                  <a:pt x="106661" y="64790"/>
                </a:lnTo>
                <a:lnTo>
                  <a:pt x="109207" y="69387"/>
                </a:lnTo>
                <a:lnTo>
                  <a:pt x="114153" y="78728"/>
                </a:lnTo>
                <a:lnTo>
                  <a:pt x="123796" y="97660"/>
                </a:lnTo>
                <a:lnTo>
                  <a:pt x="125393" y="103206"/>
                </a:lnTo>
                <a:lnTo>
                  <a:pt x="126458" y="109285"/>
                </a:lnTo>
                <a:lnTo>
                  <a:pt x="127168" y="115720"/>
                </a:lnTo>
                <a:lnTo>
                  <a:pt x="126847" y="121596"/>
                </a:lnTo>
                <a:lnTo>
                  <a:pt x="125840" y="127101"/>
                </a:lnTo>
                <a:lnTo>
                  <a:pt x="124374" y="132359"/>
                </a:lnTo>
                <a:lnTo>
                  <a:pt x="123398" y="138245"/>
                </a:lnTo>
                <a:lnTo>
                  <a:pt x="122746" y="144551"/>
                </a:lnTo>
                <a:lnTo>
                  <a:pt x="122312" y="151136"/>
                </a:lnTo>
                <a:lnTo>
                  <a:pt x="121229" y="157114"/>
                </a:lnTo>
                <a:lnTo>
                  <a:pt x="119713" y="162686"/>
                </a:lnTo>
                <a:lnTo>
                  <a:pt x="117909" y="167988"/>
                </a:lnTo>
                <a:lnTo>
                  <a:pt x="115912" y="173111"/>
                </a:lnTo>
                <a:lnTo>
                  <a:pt x="113787" y="178113"/>
                </a:lnTo>
                <a:lnTo>
                  <a:pt x="109310" y="187905"/>
                </a:lnTo>
                <a:lnTo>
                  <a:pt x="99968" y="207126"/>
                </a:lnTo>
                <a:lnTo>
                  <a:pt x="97601" y="211902"/>
                </a:lnTo>
                <a:lnTo>
                  <a:pt x="96024" y="215881"/>
                </a:lnTo>
                <a:lnTo>
                  <a:pt x="94271" y="222417"/>
                </a:lnTo>
                <a:lnTo>
                  <a:pt x="93010" y="224478"/>
                </a:lnTo>
                <a:lnTo>
                  <a:pt x="91375" y="225852"/>
                </a:lnTo>
                <a:lnTo>
                  <a:pt x="89492" y="226768"/>
                </a:lnTo>
                <a:lnTo>
                  <a:pt x="87443" y="228172"/>
                </a:lnTo>
                <a:lnTo>
                  <a:pt x="85282" y="229902"/>
                </a:lnTo>
                <a:lnTo>
                  <a:pt x="78973" y="235401"/>
                </a:lnTo>
                <a:lnTo>
                  <a:pt x="78756" y="233475"/>
                </a:lnTo>
                <a:lnTo>
                  <a:pt x="78581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0" name="SMARTPenAnnotation547"/>
          <p:cNvSpPr/>
          <p:nvPr/>
        </p:nvSpPr>
        <p:spPr>
          <a:xfrm>
            <a:off x="2164556" y="3507581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0"/>
                </a:moveTo>
                <a:lnTo>
                  <a:pt x="69369" y="0"/>
                </a:lnTo>
                <a:lnTo>
                  <a:pt x="74027" y="794"/>
                </a:lnTo>
                <a:lnTo>
                  <a:pt x="78720" y="2116"/>
                </a:lnTo>
                <a:lnTo>
                  <a:pt x="83436" y="3792"/>
                </a:lnTo>
                <a:lnTo>
                  <a:pt x="87374" y="4909"/>
                </a:lnTo>
                <a:lnTo>
                  <a:pt x="90793" y="5654"/>
                </a:lnTo>
                <a:lnTo>
                  <a:pt x="93866" y="6151"/>
                </a:lnTo>
                <a:lnTo>
                  <a:pt x="97502" y="6482"/>
                </a:lnTo>
                <a:lnTo>
                  <a:pt x="101514" y="6702"/>
                </a:lnTo>
                <a:lnTo>
                  <a:pt x="105776" y="6849"/>
                </a:lnTo>
                <a:lnTo>
                  <a:pt x="109411" y="7741"/>
                </a:lnTo>
                <a:lnTo>
                  <a:pt x="112628" y="9129"/>
                </a:lnTo>
                <a:lnTo>
                  <a:pt x="115566" y="10849"/>
                </a:lnTo>
                <a:lnTo>
                  <a:pt x="118319" y="11995"/>
                </a:lnTo>
                <a:lnTo>
                  <a:pt x="120948" y="12759"/>
                </a:lnTo>
                <a:lnTo>
                  <a:pt x="123495" y="13268"/>
                </a:lnTo>
                <a:lnTo>
                  <a:pt x="125986" y="13608"/>
                </a:lnTo>
                <a:lnTo>
                  <a:pt x="128441" y="13835"/>
                </a:lnTo>
                <a:lnTo>
                  <a:pt x="130871" y="13986"/>
                </a:lnTo>
                <a:lnTo>
                  <a:pt x="133284" y="14880"/>
                </a:lnTo>
                <a:lnTo>
                  <a:pt x="135688" y="16270"/>
                </a:lnTo>
                <a:lnTo>
                  <a:pt x="142875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1" name="SMARTPenAnnotation548"/>
          <p:cNvSpPr/>
          <p:nvPr/>
        </p:nvSpPr>
        <p:spPr>
          <a:xfrm>
            <a:off x="2186980" y="3457575"/>
            <a:ext cx="41871" cy="171451"/>
          </a:xfrm>
          <a:custGeom>
            <a:avLst/>
            <a:gdLst/>
            <a:ahLst/>
            <a:cxnLst/>
            <a:rect l="0" t="0" r="0" b="0"/>
            <a:pathLst>
              <a:path w="41871" h="171451">
                <a:moveTo>
                  <a:pt x="6151" y="0"/>
                </a:moveTo>
                <a:lnTo>
                  <a:pt x="2359" y="0"/>
                </a:lnTo>
                <a:lnTo>
                  <a:pt x="1241" y="793"/>
                </a:lnTo>
                <a:lnTo>
                  <a:pt x="496" y="2116"/>
                </a:lnTo>
                <a:lnTo>
                  <a:pt x="0" y="3792"/>
                </a:lnTo>
                <a:lnTo>
                  <a:pt x="463" y="5703"/>
                </a:lnTo>
                <a:lnTo>
                  <a:pt x="1565" y="7770"/>
                </a:lnTo>
                <a:lnTo>
                  <a:pt x="3094" y="9942"/>
                </a:lnTo>
                <a:lnTo>
                  <a:pt x="4113" y="12184"/>
                </a:lnTo>
                <a:lnTo>
                  <a:pt x="5245" y="16792"/>
                </a:lnTo>
                <a:lnTo>
                  <a:pt x="5547" y="19926"/>
                </a:lnTo>
                <a:lnTo>
                  <a:pt x="5748" y="23603"/>
                </a:lnTo>
                <a:lnTo>
                  <a:pt x="5882" y="27641"/>
                </a:lnTo>
                <a:lnTo>
                  <a:pt x="6765" y="31127"/>
                </a:lnTo>
                <a:lnTo>
                  <a:pt x="8148" y="34245"/>
                </a:lnTo>
                <a:lnTo>
                  <a:pt x="9864" y="37117"/>
                </a:lnTo>
                <a:lnTo>
                  <a:pt x="11007" y="40620"/>
                </a:lnTo>
                <a:lnTo>
                  <a:pt x="11770" y="44542"/>
                </a:lnTo>
                <a:lnTo>
                  <a:pt x="12278" y="48745"/>
                </a:lnTo>
                <a:lnTo>
                  <a:pt x="13410" y="53134"/>
                </a:lnTo>
                <a:lnTo>
                  <a:pt x="14960" y="57648"/>
                </a:lnTo>
                <a:lnTo>
                  <a:pt x="16786" y="62244"/>
                </a:lnTo>
                <a:lnTo>
                  <a:pt x="18797" y="66896"/>
                </a:lnTo>
                <a:lnTo>
                  <a:pt x="23148" y="76298"/>
                </a:lnTo>
                <a:lnTo>
                  <a:pt x="24626" y="81028"/>
                </a:lnTo>
                <a:lnTo>
                  <a:pt x="25612" y="85768"/>
                </a:lnTo>
                <a:lnTo>
                  <a:pt x="26269" y="90516"/>
                </a:lnTo>
                <a:lnTo>
                  <a:pt x="26706" y="95269"/>
                </a:lnTo>
                <a:lnTo>
                  <a:pt x="26998" y="100025"/>
                </a:lnTo>
                <a:lnTo>
                  <a:pt x="27193" y="104783"/>
                </a:lnTo>
                <a:lnTo>
                  <a:pt x="28116" y="109543"/>
                </a:lnTo>
                <a:lnTo>
                  <a:pt x="29526" y="114303"/>
                </a:lnTo>
                <a:lnTo>
                  <a:pt x="31259" y="119065"/>
                </a:lnTo>
                <a:lnTo>
                  <a:pt x="32415" y="123826"/>
                </a:lnTo>
                <a:lnTo>
                  <a:pt x="33185" y="128588"/>
                </a:lnTo>
                <a:lnTo>
                  <a:pt x="33698" y="133350"/>
                </a:lnTo>
                <a:lnTo>
                  <a:pt x="34835" y="137319"/>
                </a:lnTo>
                <a:lnTo>
                  <a:pt x="36386" y="140758"/>
                </a:lnTo>
                <a:lnTo>
                  <a:pt x="38214" y="143845"/>
                </a:lnTo>
                <a:lnTo>
                  <a:pt x="39432" y="146696"/>
                </a:lnTo>
                <a:lnTo>
                  <a:pt x="40245" y="149391"/>
                </a:lnTo>
                <a:lnTo>
                  <a:pt x="41147" y="154502"/>
                </a:lnTo>
                <a:lnTo>
                  <a:pt x="41549" y="159420"/>
                </a:lnTo>
                <a:lnTo>
                  <a:pt x="41727" y="164251"/>
                </a:lnTo>
                <a:lnTo>
                  <a:pt x="4187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2" name="SMARTPenAnnotation549"/>
          <p:cNvSpPr/>
          <p:nvPr/>
        </p:nvSpPr>
        <p:spPr>
          <a:xfrm>
            <a:off x="2396184" y="3364706"/>
            <a:ext cx="32692" cy="207170"/>
          </a:xfrm>
          <a:custGeom>
            <a:avLst/>
            <a:gdLst/>
            <a:ahLst/>
            <a:cxnLst/>
            <a:rect l="0" t="0" r="0" b="0"/>
            <a:pathLst>
              <a:path w="32692" h="207170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6"/>
                </a:lnTo>
                <a:lnTo>
                  <a:pt x="3417" y="6151"/>
                </a:lnTo>
                <a:lnTo>
                  <a:pt x="3805" y="8819"/>
                </a:lnTo>
                <a:lnTo>
                  <a:pt x="3908" y="10642"/>
                </a:lnTo>
                <a:lnTo>
                  <a:pt x="4771" y="12651"/>
                </a:lnTo>
                <a:lnTo>
                  <a:pt x="6140" y="14784"/>
                </a:lnTo>
                <a:lnTo>
                  <a:pt x="7846" y="16999"/>
                </a:lnTo>
                <a:lnTo>
                  <a:pt x="9778" y="19271"/>
                </a:lnTo>
                <a:lnTo>
                  <a:pt x="11859" y="21578"/>
                </a:lnTo>
                <a:lnTo>
                  <a:pt x="14040" y="23910"/>
                </a:lnTo>
                <a:lnTo>
                  <a:pt x="15495" y="27053"/>
                </a:lnTo>
                <a:lnTo>
                  <a:pt x="16464" y="30735"/>
                </a:lnTo>
                <a:lnTo>
                  <a:pt x="17110" y="34777"/>
                </a:lnTo>
                <a:lnTo>
                  <a:pt x="18335" y="39060"/>
                </a:lnTo>
                <a:lnTo>
                  <a:pt x="19945" y="43503"/>
                </a:lnTo>
                <a:lnTo>
                  <a:pt x="21812" y="48051"/>
                </a:lnTo>
                <a:lnTo>
                  <a:pt x="23057" y="52672"/>
                </a:lnTo>
                <a:lnTo>
                  <a:pt x="23887" y="57339"/>
                </a:lnTo>
                <a:lnTo>
                  <a:pt x="24440" y="62039"/>
                </a:lnTo>
                <a:lnTo>
                  <a:pt x="24809" y="67553"/>
                </a:lnTo>
                <a:lnTo>
                  <a:pt x="25055" y="73610"/>
                </a:lnTo>
                <a:lnTo>
                  <a:pt x="25401" y="91396"/>
                </a:lnTo>
                <a:lnTo>
                  <a:pt x="25449" y="96649"/>
                </a:lnTo>
                <a:lnTo>
                  <a:pt x="26276" y="102533"/>
                </a:lnTo>
                <a:lnTo>
                  <a:pt x="27620" y="108837"/>
                </a:lnTo>
                <a:lnTo>
                  <a:pt x="29310" y="115420"/>
                </a:lnTo>
                <a:lnTo>
                  <a:pt x="30437" y="122190"/>
                </a:lnTo>
                <a:lnTo>
                  <a:pt x="31188" y="129085"/>
                </a:lnTo>
                <a:lnTo>
                  <a:pt x="31689" y="136063"/>
                </a:lnTo>
                <a:lnTo>
                  <a:pt x="31229" y="142302"/>
                </a:lnTo>
                <a:lnTo>
                  <a:pt x="30129" y="148050"/>
                </a:lnTo>
                <a:lnTo>
                  <a:pt x="28602" y="153468"/>
                </a:lnTo>
                <a:lnTo>
                  <a:pt x="27583" y="158668"/>
                </a:lnTo>
                <a:lnTo>
                  <a:pt x="26904" y="163723"/>
                </a:lnTo>
                <a:lnTo>
                  <a:pt x="26452" y="168680"/>
                </a:lnTo>
                <a:lnTo>
                  <a:pt x="26150" y="173572"/>
                </a:lnTo>
                <a:lnTo>
                  <a:pt x="25815" y="183241"/>
                </a:lnTo>
                <a:lnTo>
                  <a:pt x="25600" y="196680"/>
                </a:lnTo>
                <a:lnTo>
                  <a:pt x="25554" y="205631"/>
                </a:lnTo>
                <a:lnTo>
                  <a:pt x="26345" y="206143"/>
                </a:lnTo>
                <a:lnTo>
                  <a:pt x="27666" y="206485"/>
                </a:lnTo>
                <a:lnTo>
                  <a:pt x="3269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3" name="SMARTPenAnnotation550"/>
          <p:cNvSpPr/>
          <p:nvPr/>
        </p:nvSpPr>
        <p:spPr>
          <a:xfrm>
            <a:off x="2664618" y="3443287"/>
            <a:ext cx="128589" cy="7145"/>
          </a:xfrm>
          <a:custGeom>
            <a:avLst/>
            <a:gdLst/>
            <a:ahLst/>
            <a:cxnLst/>
            <a:rect l="0" t="0" r="0" b="0"/>
            <a:pathLst>
              <a:path w="128589" h="7145">
                <a:moveTo>
                  <a:pt x="0" y="7144"/>
                </a:moveTo>
                <a:lnTo>
                  <a:pt x="73242" y="7144"/>
                </a:lnTo>
                <a:lnTo>
                  <a:pt x="78990" y="6350"/>
                </a:lnTo>
                <a:lnTo>
                  <a:pt x="84410" y="5027"/>
                </a:lnTo>
                <a:lnTo>
                  <a:pt x="89611" y="3351"/>
                </a:lnTo>
                <a:lnTo>
                  <a:pt x="94666" y="2234"/>
                </a:lnTo>
                <a:lnTo>
                  <a:pt x="99623" y="1490"/>
                </a:lnTo>
                <a:lnTo>
                  <a:pt x="104516" y="993"/>
                </a:lnTo>
                <a:lnTo>
                  <a:pt x="108571" y="662"/>
                </a:lnTo>
                <a:lnTo>
                  <a:pt x="112068" y="441"/>
                </a:lnTo>
                <a:lnTo>
                  <a:pt x="118071" y="196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4" name="SMARTPenAnnotation551"/>
          <p:cNvSpPr/>
          <p:nvPr/>
        </p:nvSpPr>
        <p:spPr>
          <a:xfrm>
            <a:off x="2664618" y="3500437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7144"/>
                </a:moveTo>
                <a:lnTo>
                  <a:pt x="0" y="88"/>
                </a:lnTo>
                <a:lnTo>
                  <a:pt x="3793" y="26"/>
                </a:lnTo>
                <a:lnTo>
                  <a:pt x="43968" y="0"/>
                </a:lnTo>
                <a:lnTo>
                  <a:pt x="47568" y="794"/>
                </a:lnTo>
                <a:lnTo>
                  <a:pt x="51556" y="2117"/>
                </a:lnTo>
                <a:lnTo>
                  <a:pt x="55802" y="3792"/>
                </a:lnTo>
                <a:lnTo>
                  <a:pt x="60220" y="4910"/>
                </a:lnTo>
                <a:lnTo>
                  <a:pt x="64753" y="5654"/>
                </a:lnTo>
                <a:lnTo>
                  <a:pt x="69362" y="6151"/>
                </a:lnTo>
                <a:lnTo>
                  <a:pt x="74817" y="5688"/>
                </a:lnTo>
                <a:lnTo>
                  <a:pt x="80834" y="4586"/>
                </a:lnTo>
                <a:lnTo>
                  <a:pt x="87227" y="3057"/>
                </a:lnTo>
                <a:lnTo>
                  <a:pt x="93077" y="2038"/>
                </a:lnTo>
                <a:lnTo>
                  <a:pt x="98564" y="1359"/>
                </a:lnTo>
                <a:lnTo>
                  <a:pt x="103809" y="906"/>
                </a:lnTo>
                <a:lnTo>
                  <a:pt x="108894" y="604"/>
                </a:lnTo>
                <a:lnTo>
                  <a:pt x="118776" y="269"/>
                </a:lnTo>
                <a:lnTo>
                  <a:pt x="138056" y="53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5" name="SMARTPenAnnotation552"/>
          <p:cNvSpPr/>
          <p:nvPr/>
        </p:nvSpPr>
        <p:spPr>
          <a:xfrm>
            <a:off x="3067696" y="3321843"/>
            <a:ext cx="11261" cy="228601"/>
          </a:xfrm>
          <a:custGeom>
            <a:avLst/>
            <a:gdLst/>
            <a:ahLst/>
            <a:cxnLst/>
            <a:rect l="0" t="0" r="0" b="0"/>
            <a:pathLst>
              <a:path w="11261" h="228601">
                <a:moveTo>
                  <a:pt x="4116" y="0"/>
                </a:moveTo>
                <a:lnTo>
                  <a:pt x="4116" y="154694"/>
                </a:lnTo>
                <a:lnTo>
                  <a:pt x="3322" y="159486"/>
                </a:lnTo>
                <a:lnTo>
                  <a:pt x="1999" y="164268"/>
                </a:lnTo>
                <a:lnTo>
                  <a:pt x="324" y="169043"/>
                </a:lnTo>
                <a:lnTo>
                  <a:pt x="0" y="173814"/>
                </a:lnTo>
                <a:lnTo>
                  <a:pt x="578" y="178583"/>
                </a:lnTo>
                <a:lnTo>
                  <a:pt x="1758" y="183349"/>
                </a:lnTo>
                <a:lnTo>
                  <a:pt x="2544" y="187320"/>
                </a:lnTo>
                <a:lnTo>
                  <a:pt x="3068" y="190761"/>
                </a:lnTo>
                <a:lnTo>
                  <a:pt x="3417" y="193850"/>
                </a:lnTo>
                <a:lnTo>
                  <a:pt x="3650" y="197496"/>
                </a:lnTo>
                <a:lnTo>
                  <a:pt x="3806" y="201514"/>
                </a:lnTo>
                <a:lnTo>
                  <a:pt x="4098" y="219715"/>
                </a:lnTo>
                <a:lnTo>
                  <a:pt x="4898" y="221089"/>
                </a:lnTo>
                <a:lnTo>
                  <a:pt x="6225" y="222799"/>
                </a:lnTo>
                <a:lnTo>
                  <a:pt x="1126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6" name="SMARTPenAnnotation553"/>
          <p:cNvSpPr/>
          <p:nvPr/>
        </p:nvSpPr>
        <p:spPr>
          <a:xfrm>
            <a:off x="6315173" y="3307680"/>
            <a:ext cx="57042" cy="71278"/>
          </a:xfrm>
          <a:custGeom>
            <a:avLst/>
            <a:gdLst/>
            <a:ahLst/>
            <a:cxnLst/>
            <a:rect l="0" t="0" r="0" b="0"/>
            <a:pathLst>
              <a:path w="57042" h="71278">
                <a:moveTo>
                  <a:pt x="21333" y="35595"/>
                </a:moveTo>
                <a:lnTo>
                  <a:pt x="27484" y="41745"/>
                </a:lnTo>
                <a:lnTo>
                  <a:pt x="28608" y="42076"/>
                </a:lnTo>
                <a:lnTo>
                  <a:pt x="30152" y="42297"/>
                </a:lnTo>
                <a:lnTo>
                  <a:pt x="34540" y="42651"/>
                </a:lnTo>
                <a:lnTo>
                  <a:pt x="37257" y="42699"/>
                </a:lnTo>
                <a:lnTo>
                  <a:pt x="39093" y="42713"/>
                </a:lnTo>
                <a:lnTo>
                  <a:pt x="40316" y="43515"/>
                </a:lnTo>
                <a:lnTo>
                  <a:pt x="41132" y="44844"/>
                </a:lnTo>
                <a:lnTo>
                  <a:pt x="42669" y="49587"/>
                </a:lnTo>
                <a:lnTo>
                  <a:pt x="42700" y="50479"/>
                </a:lnTo>
                <a:lnTo>
                  <a:pt x="42762" y="56724"/>
                </a:lnTo>
                <a:lnTo>
                  <a:pt x="41969" y="56825"/>
                </a:lnTo>
                <a:lnTo>
                  <a:pt x="40646" y="56892"/>
                </a:lnTo>
                <a:lnTo>
                  <a:pt x="38971" y="56936"/>
                </a:lnTo>
                <a:lnTo>
                  <a:pt x="37854" y="56172"/>
                </a:lnTo>
                <a:lnTo>
                  <a:pt x="37110" y="54869"/>
                </a:lnTo>
                <a:lnTo>
                  <a:pt x="35914" y="50867"/>
                </a:lnTo>
                <a:lnTo>
                  <a:pt x="35023" y="49745"/>
                </a:lnTo>
                <a:lnTo>
                  <a:pt x="33634" y="48203"/>
                </a:lnTo>
                <a:lnTo>
                  <a:pt x="31915" y="46381"/>
                </a:lnTo>
                <a:lnTo>
                  <a:pt x="30769" y="44373"/>
                </a:lnTo>
                <a:lnTo>
                  <a:pt x="30005" y="42241"/>
                </a:lnTo>
                <a:lnTo>
                  <a:pt x="29495" y="40026"/>
                </a:lnTo>
                <a:lnTo>
                  <a:pt x="29156" y="37755"/>
                </a:lnTo>
                <a:lnTo>
                  <a:pt x="28930" y="35447"/>
                </a:lnTo>
                <a:lnTo>
                  <a:pt x="28778" y="33115"/>
                </a:lnTo>
                <a:lnTo>
                  <a:pt x="28678" y="30767"/>
                </a:lnTo>
                <a:lnTo>
                  <a:pt x="28566" y="26040"/>
                </a:lnTo>
                <a:lnTo>
                  <a:pt x="28503" y="18917"/>
                </a:lnTo>
                <a:lnTo>
                  <a:pt x="29288" y="16539"/>
                </a:lnTo>
                <a:lnTo>
                  <a:pt x="30605" y="14159"/>
                </a:lnTo>
                <a:lnTo>
                  <a:pt x="32277" y="11780"/>
                </a:lnTo>
                <a:lnTo>
                  <a:pt x="33391" y="9399"/>
                </a:lnTo>
                <a:lnTo>
                  <a:pt x="34134" y="7018"/>
                </a:lnTo>
                <a:lnTo>
                  <a:pt x="35327" y="1287"/>
                </a:lnTo>
                <a:lnTo>
                  <a:pt x="36219" y="816"/>
                </a:lnTo>
                <a:lnTo>
                  <a:pt x="37607" y="503"/>
                </a:lnTo>
                <a:lnTo>
                  <a:pt x="41745" y="0"/>
                </a:lnTo>
                <a:lnTo>
                  <a:pt x="42879" y="752"/>
                </a:lnTo>
                <a:lnTo>
                  <a:pt x="44428" y="2048"/>
                </a:lnTo>
                <a:lnTo>
                  <a:pt x="46254" y="3705"/>
                </a:lnTo>
                <a:lnTo>
                  <a:pt x="48266" y="4810"/>
                </a:lnTo>
                <a:lnTo>
                  <a:pt x="50401" y="5546"/>
                </a:lnTo>
                <a:lnTo>
                  <a:pt x="52618" y="6037"/>
                </a:lnTo>
                <a:lnTo>
                  <a:pt x="54096" y="7159"/>
                </a:lnTo>
                <a:lnTo>
                  <a:pt x="55081" y="8700"/>
                </a:lnTo>
                <a:lnTo>
                  <a:pt x="55738" y="10521"/>
                </a:lnTo>
                <a:lnTo>
                  <a:pt x="56176" y="12529"/>
                </a:lnTo>
                <a:lnTo>
                  <a:pt x="56468" y="14661"/>
                </a:lnTo>
                <a:lnTo>
                  <a:pt x="56662" y="16877"/>
                </a:lnTo>
                <a:lnTo>
                  <a:pt x="56792" y="19941"/>
                </a:lnTo>
                <a:lnTo>
                  <a:pt x="56975" y="31045"/>
                </a:lnTo>
                <a:lnTo>
                  <a:pt x="57041" y="44834"/>
                </a:lnTo>
                <a:lnTo>
                  <a:pt x="56251" y="47310"/>
                </a:lnTo>
                <a:lnTo>
                  <a:pt x="54930" y="49755"/>
                </a:lnTo>
                <a:lnTo>
                  <a:pt x="53256" y="52179"/>
                </a:lnTo>
                <a:lnTo>
                  <a:pt x="51346" y="54588"/>
                </a:lnTo>
                <a:lnTo>
                  <a:pt x="49279" y="56988"/>
                </a:lnTo>
                <a:lnTo>
                  <a:pt x="47108" y="59382"/>
                </a:lnTo>
                <a:lnTo>
                  <a:pt x="45660" y="61772"/>
                </a:lnTo>
                <a:lnTo>
                  <a:pt x="44695" y="64158"/>
                </a:lnTo>
                <a:lnTo>
                  <a:pt x="44051" y="66543"/>
                </a:lnTo>
                <a:lnTo>
                  <a:pt x="42828" y="68133"/>
                </a:lnTo>
                <a:lnTo>
                  <a:pt x="41220" y="69193"/>
                </a:lnTo>
                <a:lnTo>
                  <a:pt x="36726" y="70894"/>
                </a:lnTo>
                <a:lnTo>
                  <a:pt x="35564" y="71034"/>
                </a:lnTo>
                <a:lnTo>
                  <a:pt x="33995" y="71127"/>
                </a:lnTo>
                <a:lnTo>
                  <a:pt x="32156" y="71189"/>
                </a:lnTo>
                <a:lnTo>
                  <a:pt x="30136" y="70437"/>
                </a:lnTo>
                <a:lnTo>
                  <a:pt x="27995" y="69141"/>
                </a:lnTo>
                <a:lnTo>
                  <a:pt x="22649" y="65152"/>
                </a:lnTo>
                <a:lnTo>
                  <a:pt x="21416" y="64030"/>
                </a:lnTo>
                <a:lnTo>
                  <a:pt x="17931" y="60668"/>
                </a:lnTo>
                <a:lnTo>
                  <a:pt x="8367" y="51195"/>
                </a:lnTo>
                <a:lnTo>
                  <a:pt x="7926" y="49170"/>
                </a:lnTo>
                <a:lnTo>
                  <a:pt x="7632" y="46232"/>
                </a:lnTo>
                <a:lnTo>
                  <a:pt x="7161" y="37696"/>
                </a:lnTo>
                <a:lnTo>
                  <a:pt x="7917" y="36202"/>
                </a:lnTo>
                <a:lnTo>
                  <a:pt x="9214" y="34412"/>
                </a:lnTo>
                <a:lnTo>
                  <a:pt x="10872" y="32425"/>
                </a:lnTo>
                <a:lnTo>
                  <a:pt x="12772" y="30306"/>
                </a:lnTo>
                <a:lnTo>
                  <a:pt x="20049" y="22649"/>
                </a:lnTo>
                <a:lnTo>
                  <a:pt x="21270" y="22202"/>
                </a:lnTo>
                <a:lnTo>
                  <a:pt x="22879" y="21903"/>
                </a:lnTo>
                <a:lnTo>
                  <a:pt x="24745" y="21705"/>
                </a:lnTo>
                <a:lnTo>
                  <a:pt x="26782" y="21572"/>
                </a:lnTo>
                <a:lnTo>
                  <a:pt x="28935" y="21484"/>
                </a:lnTo>
                <a:lnTo>
                  <a:pt x="33443" y="21385"/>
                </a:lnTo>
                <a:lnTo>
                  <a:pt x="38092" y="21342"/>
                </a:lnTo>
                <a:lnTo>
                  <a:pt x="39649" y="22124"/>
                </a:lnTo>
                <a:lnTo>
                  <a:pt x="40688" y="23439"/>
                </a:lnTo>
                <a:lnTo>
                  <a:pt x="41380" y="25109"/>
                </a:lnTo>
                <a:lnTo>
                  <a:pt x="41841" y="27017"/>
                </a:lnTo>
                <a:lnTo>
                  <a:pt x="42149" y="29082"/>
                </a:lnTo>
                <a:lnTo>
                  <a:pt x="42354" y="31253"/>
                </a:lnTo>
                <a:lnTo>
                  <a:pt x="43285" y="33494"/>
                </a:lnTo>
                <a:lnTo>
                  <a:pt x="44699" y="35782"/>
                </a:lnTo>
                <a:lnTo>
                  <a:pt x="46435" y="38101"/>
                </a:lnTo>
                <a:lnTo>
                  <a:pt x="47592" y="40440"/>
                </a:lnTo>
                <a:lnTo>
                  <a:pt x="48364" y="42794"/>
                </a:lnTo>
                <a:lnTo>
                  <a:pt x="48879" y="45156"/>
                </a:lnTo>
                <a:lnTo>
                  <a:pt x="48428" y="47525"/>
                </a:lnTo>
                <a:lnTo>
                  <a:pt x="47334" y="49899"/>
                </a:lnTo>
                <a:lnTo>
                  <a:pt x="45810" y="52274"/>
                </a:lnTo>
                <a:lnTo>
                  <a:pt x="44795" y="54652"/>
                </a:lnTo>
                <a:lnTo>
                  <a:pt x="44118" y="57030"/>
                </a:lnTo>
                <a:lnTo>
                  <a:pt x="43667" y="59410"/>
                </a:lnTo>
                <a:lnTo>
                  <a:pt x="43366" y="61791"/>
                </a:lnTo>
                <a:lnTo>
                  <a:pt x="43165" y="64171"/>
                </a:lnTo>
                <a:lnTo>
                  <a:pt x="42843" y="69902"/>
                </a:lnTo>
                <a:lnTo>
                  <a:pt x="42023" y="70373"/>
                </a:lnTo>
                <a:lnTo>
                  <a:pt x="40683" y="70686"/>
                </a:lnTo>
                <a:lnTo>
                  <a:pt x="36620" y="71189"/>
                </a:lnTo>
                <a:lnTo>
                  <a:pt x="35494" y="71231"/>
                </a:lnTo>
                <a:lnTo>
                  <a:pt x="32124" y="71277"/>
                </a:lnTo>
                <a:lnTo>
                  <a:pt x="30115" y="70495"/>
                </a:lnTo>
                <a:lnTo>
                  <a:pt x="27981" y="69180"/>
                </a:lnTo>
                <a:lnTo>
                  <a:pt x="25765" y="67510"/>
                </a:lnTo>
                <a:lnTo>
                  <a:pt x="23494" y="65603"/>
                </a:lnTo>
                <a:lnTo>
                  <a:pt x="21186" y="63538"/>
                </a:lnTo>
                <a:lnTo>
                  <a:pt x="16505" y="59126"/>
                </a:lnTo>
                <a:lnTo>
                  <a:pt x="11779" y="54520"/>
                </a:lnTo>
                <a:lnTo>
                  <a:pt x="10201" y="52180"/>
                </a:lnTo>
                <a:lnTo>
                  <a:pt x="9149" y="49827"/>
                </a:lnTo>
                <a:lnTo>
                  <a:pt x="8448" y="47464"/>
                </a:lnTo>
                <a:lnTo>
                  <a:pt x="7186" y="45095"/>
                </a:lnTo>
                <a:lnTo>
                  <a:pt x="5552" y="42722"/>
                </a:lnTo>
                <a:lnTo>
                  <a:pt x="3669" y="40346"/>
                </a:lnTo>
                <a:lnTo>
                  <a:pt x="2413" y="37969"/>
                </a:lnTo>
                <a:lnTo>
                  <a:pt x="1576" y="35590"/>
                </a:lnTo>
                <a:lnTo>
                  <a:pt x="1018" y="33210"/>
                </a:lnTo>
                <a:lnTo>
                  <a:pt x="646" y="30830"/>
                </a:lnTo>
                <a:lnTo>
                  <a:pt x="398" y="28450"/>
                </a:lnTo>
                <a:lnTo>
                  <a:pt x="232" y="26069"/>
                </a:lnTo>
                <a:lnTo>
                  <a:pt x="122" y="23687"/>
                </a:lnTo>
                <a:lnTo>
                  <a:pt x="0" y="18925"/>
                </a:lnTo>
                <a:lnTo>
                  <a:pt x="760" y="17338"/>
                </a:lnTo>
                <a:lnTo>
                  <a:pt x="2062" y="16280"/>
                </a:lnTo>
                <a:lnTo>
                  <a:pt x="6061" y="14581"/>
                </a:lnTo>
                <a:lnTo>
                  <a:pt x="7182" y="14442"/>
                </a:lnTo>
                <a:lnTo>
                  <a:pt x="8724" y="14349"/>
                </a:lnTo>
                <a:lnTo>
                  <a:pt x="12554" y="14246"/>
                </a:lnTo>
                <a:lnTo>
                  <a:pt x="27605" y="14174"/>
                </a:lnTo>
                <a:lnTo>
                  <a:pt x="31071" y="14964"/>
                </a:lnTo>
                <a:lnTo>
                  <a:pt x="34175" y="16285"/>
                </a:lnTo>
                <a:lnTo>
                  <a:pt x="37038" y="17959"/>
                </a:lnTo>
                <a:lnTo>
                  <a:pt x="39740" y="19075"/>
                </a:lnTo>
                <a:lnTo>
                  <a:pt x="42336" y="19819"/>
                </a:lnTo>
                <a:lnTo>
                  <a:pt x="44860" y="20315"/>
                </a:lnTo>
                <a:lnTo>
                  <a:pt x="47336" y="21440"/>
                </a:lnTo>
                <a:lnTo>
                  <a:pt x="49781" y="22983"/>
                </a:lnTo>
                <a:lnTo>
                  <a:pt x="52205" y="24806"/>
                </a:lnTo>
                <a:lnTo>
                  <a:pt x="53820" y="26814"/>
                </a:lnTo>
                <a:lnTo>
                  <a:pt x="54897" y="28947"/>
                </a:lnTo>
                <a:lnTo>
                  <a:pt x="55615" y="31163"/>
                </a:lnTo>
                <a:lnTo>
                  <a:pt x="56094" y="33434"/>
                </a:lnTo>
                <a:lnTo>
                  <a:pt x="56413" y="35742"/>
                </a:lnTo>
                <a:lnTo>
                  <a:pt x="56626" y="38074"/>
                </a:lnTo>
                <a:lnTo>
                  <a:pt x="56768" y="40422"/>
                </a:lnTo>
                <a:lnTo>
                  <a:pt x="56926" y="45149"/>
                </a:lnTo>
                <a:lnTo>
                  <a:pt x="56174" y="47520"/>
                </a:lnTo>
                <a:lnTo>
                  <a:pt x="54879" y="49895"/>
                </a:lnTo>
                <a:lnTo>
                  <a:pt x="50890" y="55617"/>
                </a:lnTo>
                <a:lnTo>
                  <a:pt x="49769" y="56087"/>
                </a:lnTo>
                <a:lnTo>
                  <a:pt x="48228" y="56400"/>
                </a:lnTo>
                <a:lnTo>
                  <a:pt x="43843" y="56903"/>
                </a:lnTo>
                <a:lnTo>
                  <a:pt x="42690" y="56943"/>
                </a:lnTo>
                <a:lnTo>
                  <a:pt x="39291" y="56989"/>
                </a:lnTo>
                <a:lnTo>
                  <a:pt x="38068" y="56208"/>
                </a:lnTo>
                <a:lnTo>
                  <a:pt x="37252" y="54893"/>
                </a:lnTo>
                <a:lnTo>
                  <a:pt x="36708" y="53222"/>
                </a:lnTo>
                <a:lnTo>
                  <a:pt x="35552" y="52109"/>
                </a:lnTo>
                <a:lnTo>
                  <a:pt x="33987" y="51367"/>
                </a:lnTo>
                <a:lnTo>
                  <a:pt x="32150" y="50872"/>
                </a:lnTo>
                <a:lnTo>
                  <a:pt x="30132" y="49748"/>
                </a:lnTo>
                <a:lnTo>
                  <a:pt x="27992" y="48205"/>
                </a:lnTo>
                <a:lnTo>
                  <a:pt x="25773" y="46383"/>
                </a:lnTo>
                <a:lnTo>
                  <a:pt x="23499" y="44375"/>
                </a:lnTo>
                <a:lnTo>
                  <a:pt x="18856" y="40026"/>
                </a:lnTo>
                <a:lnTo>
                  <a:pt x="17300" y="37755"/>
                </a:lnTo>
                <a:lnTo>
                  <a:pt x="16263" y="35447"/>
                </a:lnTo>
                <a:lnTo>
                  <a:pt x="15572" y="33115"/>
                </a:lnTo>
                <a:lnTo>
                  <a:pt x="14317" y="31560"/>
                </a:lnTo>
                <a:lnTo>
                  <a:pt x="12687" y="30524"/>
                </a:lnTo>
                <a:lnTo>
                  <a:pt x="7045" y="284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7" name="SMARTPenAnnotation554"/>
          <p:cNvSpPr/>
          <p:nvPr/>
        </p:nvSpPr>
        <p:spPr>
          <a:xfrm>
            <a:off x="5329335" y="3293305"/>
            <a:ext cx="64099" cy="78427"/>
          </a:xfrm>
          <a:custGeom>
            <a:avLst/>
            <a:gdLst/>
            <a:ahLst/>
            <a:cxnLst/>
            <a:rect l="0" t="0" r="0" b="0"/>
            <a:pathLst>
              <a:path w="64099" h="78427">
                <a:moveTo>
                  <a:pt x="28477" y="35682"/>
                </a:moveTo>
                <a:lnTo>
                  <a:pt x="35327" y="42532"/>
                </a:lnTo>
                <a:lnTo>
                  <a:pt x="36218" y="42630"/>
                </a:lnTo>
                <a:lnTo>
                  <a:pt x="37607" y="42695"/>
                </a:lnTo>
                <a:lnTo>
                  <a:pt x="41746" y="42800"/>
                </a:lnTo>
                <a:lnTo>
                  <a:pt x="42085" y="43602"/>
                </a:lnTo>
                <a:lnTo>
                  <a:pt x="42312" y="44931"/>
                </a:lnTo>
                <a:lnTo>
                  <a:pt x="42757" y="49882"/>
                </a:lnTo>
                <a:lnTo>
                  <a:pt x="40644" y="52047"/>
                </a:lnTo>
                <a:lnTo>
                  <a:pt x="36613" y="56113"/>
                </a:lnTo>
                <a:lnTo>
                  <a:pt x="35489" y="56446"/>
                </a:lnTo>
                <a:lnTo>
                  <a:pt x="33945" y="56668"/>
                </a:lnTo>
                <a:lnTo>
                  <a:pt x="32123" y="56817"/>
                </a:lnTo>
                <a:lnTo>
                  <a:pt x="30907" y="56122"/>
                </a:lnTo>
                <a:lnTo>
                  <a:pt x="30097" y="54865"/>
                </a:lnTo>
                <a:lnTo>
                  <a:pt x="28797" y="50936"/>
                </a:lnTo>
                <a:lnTo>
                  <a:pt x="27897" y="50614"/>
                </a:lnTo>
                <a:lnTo>
                  <a:pt x="26503" y="50399"/>
                </a:lnTo>
                <a:lnTo>
                  <a:pt x="24780" y="50256"/>
                </a:lnTo>
                <a:lnTo>
                  <a:pt x="22837" y="49367"/>
                </a:lnTo>
                <a:lnTo>
                  <a:pt x="20748" y="47980"/>
                </a:lnTo>
                <a:lnTo>
                  <a:pt x="15485" y="43844"/>
                </a:lnTo>
                <a:lnTo>
                  <a:pt x="15053" y="42711"/>
                </a:lnTo>
                <a:lnTo>
                  <a:pt x="14765" y="41162"/>
                </a:lnTo>
                <a:lnTo>
                  <a:pt x="14303" y="36764"/>
                </a:lnTo>
                <a:lnTo>
                  <a:pt x="14265" y="35610"/>
                </a:lnTo>
                <a:lnTo>
                  <a:pt x="14200" y="29626"/>
                </a:lnTo>
                <a:lnTo>
                  <a:pt x="14990" y="28470"/>
                </a:lnTo>
                <a:lnTo>
                  <a:pt x="16311" y="26905"/>
                </a:lnTo>
                <a:lnTo>
                  <a:pt x="17985" y="25068"/>
                </a:lnTo>
                <a:lnTo>
                  <a:pt x="19895" y="23844"/>
                </a:lnTo>
                <a:lnTo>
                  <a:pt x="21962" y="23027"/>
                </a:lnTo>
                <a:lnTo>
                  <a:pt x="27190" y="21717"/>
                </a:lnTo>
                <a:lnTo>
                  <a:pt x="29206" y="22403"/>
                </a:lnTo>
                <a:lnTo>
                  <a:pt x="32138" y="23654"/>
                </a:lnTo>
                <a:lnTo>
                  <a:pt x="40665" y="27574"/>
                </a:lnTo>
                <a:lnTo>
                  <a:pt x="42159" y="27895"/>
                </a:lnTo>
                <a:lnTo>
                  <a:pt x="43948" y="28110"/>
                </a:lnTo>
                <a:lnTo>
                  <a:pt x="45935" y="28253"/>
                </a:lnTo>
                <a:lnTo>
                  <a:pt x="48053" y="29141"/>
                </a:lnTo>
                <a:lnTo>
                  <a:pt x="50259" y="30528"/>
                </a:lnTo>
                <a:lnTo>
                  <a:pt x="55710" y="34664"/>
                </a:lnTo>
                <a:lnTo>
                  <a:pt x="56951" y="35797"/>
                </a:lnTo>
                <a:lnTo>
                  <a:pt x="60447" y="39173"/>
                </a:lnTo>
                <a:lnTo>
                  <a:pt x="61697" y="41184"/>
                </a:lnTo>
                <a:lnTo>
                  <a:pt x="62530" y="43319"/>
                </a:lnTo>
                <a:lnTo>
                  <a:pt x="63867" y="48656"/>
                </a:lnTo>
                <a:lnTo>
                  <a:pt x="63976" y="49887"/>
                </a:lnTo>
                <a:lnTo>
                  <a:pt x="64050" y="51502"/>
                </a:lnTo>
                <a:lnTo>
                  <a:pt x="64098" y="53373"/>
                </a:lnTo>
                <a:lnTo>
                  <a:pt x="63337" y="55413"/>
                </a:lnTo>
                <a:lnTo>
                  <a:pt x="62036" y="57567"/>
                </a:lnTo>
                <a:lnTo>
                  <a:pt x="57344" y="63866"/>
                </a:lnTo>
                <a:lnTo>
                  <a:pt x="56453" y="63996"/>
                </a:lnTo>
                <a:lnTo>
                  <a:pt x="55065" y="64083"/>
                </a:lnTo>
                <a:lnTo>
                  <a:pt x="51407" y="64179"/>
                </a:lnTo>
                <a:lnTo>
                  <a:pt x="40267" y="64247"/>
                </a:lnTo>
                <a:lnTo>
                  <a:pt x="37924" y="63456"/>
                </a:lnTo>
                <a:lnTo>
                  <a:pt x="35569" y="62136"/>
                </a:lnTo>
                <a:lnTo>
                  <a:pt x="33205" y="60461"/>
                </a:lnTo>
                <a:lnTo>
                  <a:pt x="31629" y="58552"/>
                </a:lnTo>
                <a:lnTo>
                  <a:pt x="30578" y="56485"/>
                </a:lnTo>
                <a:lnTo>
                  <a:pt x="29878" y="54313"/>
                </a:lnTo>
                <a:lnTo>
                  <a:pt x="29411" y="51278"/>
                </a:lnTo>
                <a:lnTo>
                  <a:pt x="29099" y="47667"/>
                </a:lnTo>
                <a:lnTo>
                  <a:pt x="28892" y="43671"/>
                </a:lnTo>
                <a:lnTo>
                  <a:pt x="27960" y="40215"/>
                </a:lnTo>
                <a:lnTo>
                  <a:pt x="26545" y="37116"/>
                </a:lnTo>
                <a:lnTo>
                  <a:pt x="24808" y="34257"/>
                </a:lnTo>
                <a:lnTo>
                  <a:pt x="23649" y="31557"/>
                </a:lnTo>
                <a:lnTo>
                  <a:pt x="22878" y="28963"/>
                </a:lnTo>
                <a:lnTo>
                  <a:pt x="22363" y="26441"/>
                </a:lnTo>
                <a:lnTo>
                  <a:pt x="22813" y="23965"/>
                </a:lnTo>
                <a:lnTo>
                  <a:pt x="23908" y="21520"/>
                </a:lnTo>
                <a:lnTo>
                  <a:pt x="25431" y="19097"/>
                </a:lnTo>
                <a:lnTo>
                  <a:pt x="26446" y="16688"/>
                </a:lnTo>
                <a:lnTo>
                  <a:pt x="27123" y="14288"/>
                </a:lnTo>
                <a:lnTo>
                  <a:pt x="27574" y="11894"/>
                </a:lnTo>
                <a:lnTo>
                  <a:pt x="27875" y="9505"/>
                </a:lnTo>
                <a:lnTo>
                  <a:pt x="28076" y="7118"/>
                </a:lnTo>
                <a:lnTo>
                  <a:pt x="28210" y="4734"/>
                </a:lnTo>
                <a:lnTo>
                  <a:pt x="29092" y="3143"/>
                </a:lnTo>
                <a:lnTo>
                  <a:pt x="30475" y="2083"/>
                </a:lnTo>
                <a:lnTo>
                  <a:pt x="32190" y="1377"/>
                </a:lnTo>
                <a:lnTo>
                  <a:pt x="34127" y="905"/>
                </a:lnTo>
                <a:lnTo>
                  <a:pt x="36213" y="592"/>
                </a:lnTo>
                <a:lnTo>
                  <a:pt x="38397" y="382"/>
                </a:lnTo>
                <a:lnTo>
                  <a:pt x="40646" y="243"/>
                </a:lnTo>
                <a:lnTo>
                  <a:pt x="45263" y="87"/>
                </a:lnTo>
                <a:lnTo>
                  <a:pt x="52324" y="0"/>
                </a:lnTo>
                <a:lnTo>
                  <a:pt x="53900" y="781"/>
                </a:lnTo>
                <a:lnTo>
                  <a:pt x="54951" y="2096"/>
                </a:lnTo>
                <a:lnTo>
                  <a:pt x="55651" y="3767"/>
                </a:lnTo>
                <a:lnTo>
                  <a:pt x="56912" y="5674"/>
                </a:lnTo>
                <a:lnTo>
                  <a:pt x="58546" y="7739"/>
                </a:lnTo>
                <a:lnTo>
                  <a:pt x="60429" y="9910"/>
                </a:lnTo>
                <a:lnTo>
                  <a:pt x="61685" y="12150"/>
                </a:lnTo>
                <a:lnTo>
                  <a:pt x="62522" y="14438"/>
                </a:lnTo>
                <a:lnTo>
                  <a:pt x="63080" y="16757"/>
                </a:lnTo>
                <a:lnTo>
                  <a:pt x="63452" y="19097"/>
                </a:lnTo>
                <a:lnTo>
                  <a:pt x="63700" y="21450"/>
                </a:lnTo>
                <a:lnTo>
                  <a:pt x="63865" y="23813"/>
                </a:lnTo>
                <a:lnTo>
                  <a:pt x="63975" y="26181"/>
                </a:lnTo>
                <a:lnTo>
                  <a:pt x="64098" y="30930"/>
                </a:lnTo>
                <a:lnTo>
                  <a:pt x="63337" y="34102"/>
                </a:lnTo>
                <a:lnTo>
                  <a:pt x="62036" y="37804"/>
                </a:lnTo>
                <a:lnTo>
                  <a:pt x="58036" y="47567"/>
                </a:lnTo>
                <a:lnTo>
                  <a:pt x="56915" y="49161"/>
                </a:lnTo>
                <a:lnTo>
                  <a:pt x="55373" y="51018"/>
                </a:lnTo>
                <a:lnTo>
                  <a:pt x="53551" y="53050"/>
                </a:lnTo>
                <a:lnTo>
                  <a:pt x="49411" y="57424"/>
                </a:lnTo>
                <a:lnTo>
                  <a:pt x="44077" y="62907"/>
                </a:lnTo>
                <a:lnTo>
                  <a:pt x="42846" y="63357"/>
                </a:lnTo>
                <a:lnTo>
                  <a:pt x="41231" y="63657"/>
                </a:lnTo>
                <a:lnTo>
                  <a:pt x="39361" y="63857"/>
                </a:lnTo>
                <a:lnTo>
                  <a:pt x="37321" y="63990"/>
                </a:lnTo>
                <a:lnTo>
                  <a:pt x="35167" y="64079"/>
                </a:lnTo>
                <a:lnTo>
                  <a:pt x="30656" y="64178"/>
                </a:lnTo>
                <a:lnTo>
                  <a:pt x="26006" y="64222"/>
                </a:lnTo>
                <a:lnTo>
                  <a:pt x="23655" y="63440"/>
                </a:lnTo>
                <a:lnTo>
                  <a:pt x="21294" y="62125"/>
                </a:lnTo>
                <a:lnTo>
                  <a:pt x="18926" y="60454"/>
                </a:lnTo>
                <a:lnTo>
                  <a:pt x="17347" y="58547"/>
                </a:lnTo>
                <a:lnTo>
                  <a:pt x="16295" y="56482"/>
                </a:lnTo>
                <a:lnTo>
                  <a:pt x="15593" y="54311"/>
                </a:lnTo>
                <a:lnTo>
                  <a:pt x="14331" y="52070"/>
                </a:lnTo>
                <a:lnTo>
                  <a:pt x="12697" y="49782"/>
                </a:lnTo>
                <a:lnTo>
                  <a:pt x="10813" y="47463"/>
                </a:lnTo>
                <a:lnTo>
                  <a:pt x="9557" y="45124"/>
                </a:lnTo>
                <a:lnTo>
                  <a:pt x="8720" y="42770"/>
                </a:lnTo>
                <a:lnTo>
                  <a:pt x="8162" y="40408"/>
                </a:lnTo>
                <a:lnTo>
                  <a:pt x="7790" y="38039"/>
                </a:lnTo>
                <a:lnTo>
                  <a:pt x="7542" y="35666"/>
                </a:lnTo>
                <a:lnTo>
                  <a:pt x="7377" y="33290"/>
                </a:lnTo>
                <a:lnTo>
                  <a:pt x="8060" y="31706"/>
                </a:lnTo>
                <a:lnTo>
                  <a:pt x="9310" y="30650"/>
                </a:lnTo>
                <a:lnTo>
                  <a:pt x="10936" y="29946"/>
                </a:lnTo>
                <a:lnTo>
                  <a:pt x="12021" y="28683"/>
                </a:lnTo>
                <a:lnTo>
                  <a:pt x="12744" y="27047"/>
                </a:lnTo>
                <a:lnTo>
                  <a:pt x="13226" y="25163"/>
                </a:lnTo>
                <a:lnTo>
                  <a:pt x="14341" y="23113"/>
                </a:lnTo>
                <a:lnTo>
                  <a:pt x="15878" y="20953"/>
                </a:lnTo>
                <a:lnTo>
                  <a:pt x="17696" y="18719"/>
                </a:lnTo>
                <a:lnTo>
                  <a:pt x="19702" y="17229"/>
                </a:lnTo>
                <a:lnTo>
                  <a:pt x="21833" y="16237"/>
                </a:lnTo>
                <a:lnTo>
                  <a:pt x="24048" y="15575"/>
                </a:lnTo>
                <a:lnTo>
                  <a:pt x="26318" y="15134"/>
                </a:lnTo>
                <a:lnTo>
                  <a:pt x="28625" y="14839"/>
                </a:lnTo>
                <a:lnTo>
                  <a:pt x="30957" y="14643"/>
                </a:lnTo>
                <a:lnTo>
                  <a:pt x="33305" y="15306"/>
                </a:lnTo>
                <a:lnTo>
                  <a:pt x="35665" y="16542"/>
                </a:lnTo>
                <a:lnTo>
                  <a:pt x="38031" y="18159"/>
                </a:lnTo>
                <a:lnTo>
                  <a:pt x="39609" y="20031"/>
                </a:lnTo>
                <a:lnTo>
                  <a:pt x="40661" y="22074"/>
                </a:lnTo>
                <a:lnTo>
                  <a:pt x="41362" y="24228"/>
                </a:lnTo>
                <a:lnTo>
                  <a:pt x="41830" y="26459"/>
                </a:lnTo>
                <a:lnTo>
                  <a:pt x="42141" y="28739"/>
                </a:lnTo>
                <a:lnTo>
                  <a:pt x="42349" y="31054"/>
                </a:lnTo>
                <a:lnTo>
                  <a:pt x="42488" y="33390"/>
                </a:lnTo>
                <a:lnTo>
                  <a:pt x="42642" y="38103"/>
                </a:lnTo>
                <a:lnTo>
                  <a:pt x="42740" y="48390"/>
                </a:lnTo>
                <a:lnTo>
                  <a:pt x="42754" y="56147"/>
                </a:lnTo>
                <a:lnTo>
                  <a:pt x="41963" y="58850"/>
                </a:lnTo>
                <a:lnTo>
                  <a:pt x="40643" y="60653"/>
                </a:lnTo>
                <a:lnTo>
                  <a:pt x="38969" y="61854"/>
                </a:lnTo>
                <a:lnTo>
                  <a:pt x="37059" y="63449"/>
                </a:lnTo>
                <a:lnTo>
                  <a:pt x="34992" y="65306"/>
                </a:lnTo>
                <a:lnTo>
                  <a:pt x="32821" y="67337"/>
                </a:lnTo>
                <a:lnTo>
                  <a:pt x="31373" y="69486"/>
                </a:lnTo>
                <a:lnTo>
                  <a:pt x="30408" y="71712"/>
                </a:lnTo>
                <a:lnTo>
                  <a:pt x="29764" y="73989"/>
                </a:lnTo>
                <a:lnTo>
                  <a:pt x="28541" y="75507"/>
                </a:lnTo>
                <a:lnTo>
                  <a:pt x="26933" y="76520"/>
                </a:lnTo>
                <a:lnTo>
                  <a:pt x="25066" y="77195"/>
                </a:lnTo>
                <a:lnTo>
                  <a:pt x="23028" y="77645"/>
                </a:lnTo>
                <a:lnTo>
                  <a:pt x="20876" y="77945"/>
                </a:lnTo>
                <a:lnTo>
                  <a:pt x="18647" y="78145"/>
                </a:lnTo>
                <a:lnTo>
                  <a:pt x="16367" y="78278"/>
                </a:lnTo>
                <a:lnTo>
                  <a:pt x="11718" y="78426"/>
                </a:lnTo>
                <a:lnTo>
                  <a:pt x="10161" y="77672"/>
                </a:lnTo>
                <a:lnTo>
                  <a:pt x="9122" y="76375"/>
                </a:lnTo>
                <a:lnTo>
                  <a:pt x="8430" y="74717"/>
                </a:lnTo>
                <a:lnTo>
                  <a:pt x="7175" y="72818"/>
                </a:lnTo>
                <a:lnTo>
                  <a:pt x="5545" y="70758"/>
                </a:lnTo>
                <a:lnTo>
                  <a:pt x="3663" y="68591"/>
                </a:lnTo>
                <a:lnTo>
                  <a:pt x="2410" y="66353"/>
                </a:lnTo>
                <a:lnTo>
                  <a:pt x="1574" y="64067"/>
                </a:lnTo>
                <a:lnTo>
                  <a:pt x="1017" y="61749"/>
                </a:lnTo>
                <a:lnTo>
                  <a:pt x="645" y="59410"/>
                </a:lnTo>
                <a:lnTo>
                  <a:pt x="397" y="57057"/>
                </a:lnTo>
                <a:lnTo>
                  <a:pt x="232" y="54695"/>
                </a:lnTo>
                <a:lnTo>
                  <a:pt x="122" y="52326"/>
                </a:lnTo>
                <a:lnTo>
                  <a:pt x="0" y="47577"/>
                </a:lnTo>
                <a:lnTo>
                  <a:pt x="761" y="45200"/>
                </a:lnTo>
                <a:lnTo>
                  <a:pt x="2062" y="42821"/>
                </a:lnTo>
                <a:lnTo>
                  <a:pt x="3724" y="40441"/>
                </a:lnTo>
                <a:lnTo>
                  <a:pt x="5625" y="38855"/>
                </a:lnTo>
                <a:lnTo>
                  <a:pt x="7686" y="37797"/>
                </a:lnTo>
                <a:lnTo>
                  <a:pt x="9854" y="37092"/>
                </a:lnTo>
                <a:lnTo>
                  <a:pt x="12093" y="35829"/>
                </a:lnTo>
                <a:lnTo>
                  <a:pt x="14379" y="34192"/>
                </a:lnTo>
                <a:lnTo>
                  <a:pt x="16697" y="32308"/>
                </a:lnTo>
                <a:lnTo>
                  <a:pt x="19036" y="31051"/>
                </a:lnTo>
                <a:lnTo>
                  <a:pt x="21389" y="30213"/>
                </a:lnTo>
                <a:lnTo>
                  <a:pt x="23752" y="29655"/>
                </a:lnTo>
                <a:lnTo>
                  <a:pt x="26121" y="30077"/>
                </a:lnTo>
                <a:lnTo>
                  <a:pt x="28494" y="31151"/>
                </a:lnTo>
                <a:lnTo>
                  <a:pt x="30869" y="32662"/>
                </a:lnTo>
                <a:lnTo>
                  <a:pt x="33247" y="33669"/>
                </a:lnTo>
                <a:lnTo>
                  <a:pt x="35626" y="34340"/>
                </a:lnTo>
                <a:lnTo>
                  <a:pt x="38005" y="34787"/>
                </a:lnTo>
                <a:lnTo>
                  <a:pt x="40386" y="35879"/>
                </a:lnTo>
                <a:lnTo>
                  <a:pt x="42766" y="37401"/>
                </a:lnTo>
                <a:lnTo>
                  <a:pt x="45147" y="39209"/>
                </a:lnTo>
                <a:lnTo>
                  <a:pt x="46734" y="41208"/>
                </a:lnTo>
                <a:lnTo>
                  <a:pt x="47792" y="43335"/>
                </a:lnTo>
                <a:lnTo>
                  <a:pt x="48498" y="45547"/>
                </a:lnTo>
                <a:lnTo>
                  <a:pt x="48968" y="47815"/>
                </a:lnTo>
                <a:lnTo>
                  <a:pt x="49281" y="50120"/>
                </a:lnTo>
                <a:lnTo>
                  <a:pt x="49784" y="55732"/>
                </a:lnTo>
                <a:lnTo>
                  <a:pt x="49826" y="56986"/>
                </a:lnTo>
                <a:lnTo>
                  <a:pt x="49872" y="60496"/>
                </a:lnTo>
                <a:lnTo>
                  <a:pt x="49090" y="61750"/>
                </a:lnTo>
                <a:lnTo>
                  <a:pt x="47775" y="62585"/>
                </a:lnTo>
                <a:lnTo>
                  <a:pt x="43058" y="64159"/>
                </a:lnTo>
                <a:lnTo>
                  <a:pt x="42166" y="64192"/>
                </a:lnTo>
                <a:lnTo>
                  <a:pt x="39059" y="64228"/>
                </a:lnTo>
                <a:lnTo>
                  <a:pt x="37119" y="63444"/>
                </a:lnTo>
                <a:lnTo>
                  <a:pt x="35032" y="62128"/>
                </a:lnTo>
                <a:lnTo>
                  <a:pt x="29772" y="58104"/>
                </a:lnTo>
                <a:lnTo>
                  <a:pt x="28547" y="56980"/>
                </a:lnTo>
                <a:lnTo>
                  <a:pt x="21333" y="499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8" name="SMARTPenAnnotation555"/>
          <p:cNvSpPr/>
          <p:nvPr/>
        </p:nvSpPr>
        <p:spPr>
          <a:xfrm>
            <a:off x="6493759" y="3078963"/>
            <a:ext cx="99923" cy="220333"/>
          </a:xfrm>
          <a:custGeom>
            <a:avLst/>
            <a:gdLst/>
            <a:ahLst/>
            <a:cxnLst/>
            <a:rect l="0" t="0" r="0" b="0"/>
            <a:pathLst>
              <a:path w="99923" h="220333">
                <a:moveTo>
                  <a:pt x="57059" y="7137"/>
                </a:moveTo>
                <a:lnTo>
                  <a:pt x="57059" y="986"/>
                </a:lnTo>
                <a:lnTo>
                  <a:pt x="56266" y="655"/>
                </a:lnTo>
                <a:lnTo>
                  <a:pt x="53266" y="287"/>
                </a:lnTo>
                <a:lnTo>
                  <a:pt x="50908" y="80"/>
                </a:lnTo>
                <a:lnTo>
                  <a:pt x="48240" y="32"/>
                </a:lnTo>
                <a:lnTo>
                  <a:pt x="43852" y="0"/>
                </a:lnTo>
                <a:lnTo>
                  <a:pt x="43492" y="792"/>
                </a:lnTo>
                <a:lnTo>
                  <a:pt x="43092" y="3787"/>
                </a:lnTo>
                <a:lnTo>
                  <a:pt x="42191" y="4904"/>
                </a:lnTo>
                <a:lnTo>
                  <a:pt x="40797" y="5648"/>
                </a:lnTo>
                <a:lnTo>
                  <a:pt x="39074" y="6144"/>
                </a:lnTo>
                <a:lnTo>
                  <a:pt x="37132" y="7269"/>
                </a:lnTo>
                <a:lnTo>
                  <a:pt x="35044" y="8812"/>
                </a:lnTo>
                <a:lnTo>
                  <a:pt x="32857" y="10635"/>
                </a:lnTo>
                <a:lnTo>
                  <a:pt x="30606" y="12644"/>
                </a:lnTo>
                <a:lnTo>
                  <a:pt x="25988" y="16992"/>
                </a:lnTo>
                <a:lnTo>
                  <a:pt x="24439" y="19263"/>
                </a:lnTo>
                <a:lnTo>
                  <a:pt x="22717" y="23903"/>
                </a:lnTo>
                <a:lnTo>
                  <a:pt x="19836" y="30728"/>
                </a:lnTo>
                <a:lnTo>
                  <a:pt x="15910" y="39053"/>
                </a:lnTo>
                <a:lnTo>
                  <a:pt x="11519" y="48044"/>
                </a:lnTo>
                <a:lnTo>
                  <a:pt x="10030" y="52665"/>
                </a:lnTo>
                <a:lnTo>
                  <a:pt x="9037" y="57332"/>
                </a:lnTo>
                <a:lnTo>
                  <a:pt x="8376" y="62032"/>
                </a:lnTo>
                <a:lnTo>
                  <a:pt x="7935" y="65958"/>
                </a:lnTo>
                <a:lnTo>
                  <a:pt x="7445" y="72438"/>
                </a:lnTo>
                <a:lnTo>
                  <a:pt x="6520" y="76071"/>
                </a:lnTo>
                <a:lnTo>
                  <a:pt x="5110" y="80080"/>
                </a:lnTo>
                <a:lnTo>
                  <a:pt x="3377" y="84341"/>
                </a:lnTo>
                <a:lnTo>
                  <a:pt x="2221" y="88769"/>
                </a:lnTo>
                <a:lnTo>
                  <a:pt x="1451" y="93308"/>
                </a:lnTo>
                <a:lnTo>
                  <a:pt x="936" y="97921"/>
                </a:lnTo>
                <a:lnTo>
                  <a:pt x="594" y="102585"/>
                </a:lnTo>
                <a:lnTo>
                  <a:pt x="366" y="107281"/>
                </a:lnTo>
                <a:lnTo>
                  <a:pt x="112" y="116733"/>
                </a:lnTo>
                <a:lnTo>
                  <a:pt x="0" y="126225"/>
                </a:lnTo>
                <a:lnTo>
                  <a:pt x="763" y="130979"/>
                </a:lnTo>
                <a:lnTo>
                  <a:pt x="2066" y="135736"/>
                </a:lnTo>
                <a:lnTo>
                  <a:pt x="3728" y="140494"/>
                </a:lnTo>
                <a:lnTo>
                  <a:pt x="4837" y="145254"/>
                </a:lnTo>
                <a:lnTo>
                  <a:pt x="5575" y="150015"/>
                </a:lnTo>
                <a:lnTo>
                  <a:pt x="6068" y="154776"/>
                </a:lnTo>
                <a:lnTo>
                  <a:pt x="6396" y="159538"/>
                </a:lnTo>
                <a:lnTo>
                  <a:pt x="6615" y="164300"/>
                </a:lnTo>
                <a:lnTo>
                  <a:pt x="6761" y="169062"/>
                </a:lnTo>
                <a:lnTo>
                  <a:pt x="7653" y="173031"/>
                </a:lnTo>
                <a:lnTo>
                  <a:pt x="10759" y="179557"/>
                </a:lnTo>
                <a:lnTo>
                  <a:pt x="12698" y="182408"/>
                </a:lnTo>
                <a:lnTo>
                  <a:pt x="14785" y="185103"/>
                </a:lnTo>
                <a:lnTo>
                  <a:pt x="16970" y="187693"/>
                </a:lnTo>
                <a:lnTo>
                  <a:pt x="19220" y="190214"/>
                </a:lnTo>
                <a:lnTo>
                  <a:pt x="23838" y="195132"/>
                </a:lnTo>
                <a:lnTo>
                  <a:pt x="26974" y="197554"/>
                </a:lnTo>
                <a:lnTo>
                  <a:pt x="30652" y="199963"/>
                </a:lnTo>
                <a:lnTo>
                  <a:pt x="34692" y="202362"/>
                </a:lnTo>
                <a:lnTo>
                  <a:pt x="38179" y="204756"/>
                </a:lnTo>
                <a:lnTo>
                  <a:pt x="41297" y="207145"/>
                </a:lnTo>
                <a:lnTo>
                  <a:pt x="44170" y="209532"/>
                </a:lnTo>
                <a:lnTo>
                  <a:pt x="46879" y="211123"/>
                </a:lnTo>
                <a:lnTo>
                  <a:pt x="49478" y="212184"/>
                </a:lnTo>
                <a:lnTo>
                  <a:pt x="52006" y="212891"/>
                </a:lnTo>
                <a:lnTo>
                  <a:pt x="55278" y="214156"/>
                </a:lnTo>
                <a:lnTo>
                  <a:pt x="59047" y="215794"/>
                </a:lnTo>
                <a:lnTo>
                  <a:pt x="63147" y="217679"/>
                </a:lnTo>
                <a:lnTo>
                  <a:pt x="66674" y="218935"/>
                </a:lnTo>
                <a:lnTo>
                  <a:pt x="69819" y="219773"/>
                </a:lnTo>
                <a:lnTo>
                  <a:pt x="72709" y="220332"/>
                </a:lnTo>
                <a:lnTo>
                  <a:pt x="75430" y="219910"/>
                </a:lnTo>
                <a:lnTo>
                  <a:pt x="78038" y="218836"/>
                </a:lnTo>
                <a:lnTo>
                  <a:pt x="80570" y="217326"/>
                </a:lnTo>
                <a:lnTo>
                  <a:pt x="83051" y="216319"/>
                </a:lnTo>
                <a:lnTo>
                  <a:pt x="85500" y="215648"/>
                </a:lnTo>
                <a:lnTo>
                  <a:pt x="87926" y="215201"/>
                </a:lnTo>
                <a:lnTo>
                  <a:pt x="90337" y="214902"/>
                </a:lnTo>
                <a:lnTo>
                  <a:pt x="92738" y="214703"/>
                </a:lnTo>
                <a:lnTo>
                  <a:pt x="99922" y="21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79" name="SMARTPenAnnotation556"/>
          <p:cNvSpPr/>
          <p:nvPr/>
        </p:nvSpPr>
        <p:spPr>
          <a:xfrm>
            <a:off x="6643687" y="3121826"/>
            <a:ext cx="128260" cy="149913"/>
          </a:xfrm>
          <a:custGeom>
            <a:avLst/>
            <a:gdLst/>
            <a:ahLst/>
            <a:cxnLst/>
            <a:rect l="0" t="0" r="0" b="0"/>
            <a:pathLst>
              <a:path w="128260" h="149913">
                <a:moveTo>
                  <a:pt x="0" y="7136"/>
                </a:moveTo>
                <a:lnTo>
                  <a:pt x="0" y="0"/>
                </a:lnTo>
                <a:lnTo>
                  <a:pt x="0" y="83641"/>
                </a:lnTo>
                <a:lnTo>
                  <a:pt x="794" y="88302"/>
                </a:lnTo>
                <a:lnTo>
                  <a:pt x="2117" y="92997"/>
                </a:lnTo>
                <a:lnTo>
                  <a:pt x="3793" y="97714"/>
                </a:lnTo>
                <a:lnTo>
                  <a:pt x="6497" y="101653"/>
                </a:lnTo>
                <a:lnTo>
                  <a:pt x="9888" y="105072"/>
                </a:lnTo>
                <a:lnTo>
                  <a:pt x="13736" y="108146"/>
                </a:lnTo>
                <a:lnTo>
                  <a:pt x="17094" y="111782"/>
                </a:lnTo>
                <a:lnTo>
                  <a:pt x="20127" y="115794"/>
                </a:lnTo>
                <a:lnTo>
                  <a:pt x="22944" y="120056"/>
                </a:lnTo>
                <a:lnTo>
                  <a:pt x="25615" y="123691"/>
                </a:lnTo>
                <a:lnTo>
                  <a:pt x="28189" y="126908"/>
                </a:lnTo>
                <a:lnTo>
                  <a:pt x="30699" y="129846"/>
                </a:lnTo>
                <a:lnTo>
                  <a:pt x="33166" y="132599"/>
                </a:lnTo>
                <a:lnTo>
                  <a:pt x="38024" y="137775"/>
                </a:lnTo>
                <a:lnTo>
                  <a:pt x="40431" y="139472"/>
                </a:lnTo>
                <a:lnTo>
                  <a:pt x="42829" y="140604"/>
                </a:lnTo>
                <a:lnTo>
                  <a:pt x="45221" y="141358"/>
                </a:lnTo>
                <a:lnTo>
                  <a:pt x="48404" y="142655"/>
                </a:lnTo>
                <a:lnTo>
                  <a:pt x="52113" y="144313"/>
                </a:lnTo>
                <a:lnTo>
                  <a:pt x="56173" y="146213"/>
                </a:lnTo>
                <a:lnTo>
                  <a:pt x="59674" y="147479"/>
                </a:lnTo>
                <a:lnTo>
                  <a:pt x="62802" y="148323"/>
                </a:lnTo>
                <a:lnTo>
                  <a:pt x="65680" y="148885"/>
                </a:lnTo>
                <a:lnTo>
                  <a:pt x="68393" y="149261"/>
                </a:lnTo>
                <a:lnTo>
                  <a:pt x="70996" y="149511"/>
                </a:lnTo>
                <a:lnTo>
                  <a:pt x="73524" y="149677"/>
                </a:lnTo>
                <a:lnTo>
                  <a:pt x="76003" y="149789"/>
                </a:lnTo>
                <a:lnTo>
                  <a:pt x="80875" y="149912"/>
                </a:lnTo>
                <a:lnTo>
                  <a:pt x="83286" y="149151"/>
                </a:lnTo>
                <a:lnTo>
                  <a:pt x="85686" y="147851"/>
                </a:lnTo>
                <a:lnTo>
                  <a:pt x="88081" y="146190"/>
                </a:lnTo>
                <a:lnTo>
                  <a:pt x="90470" y="144288"/>
                </a:lnTo>
                <a:lnTo>
                  <a:pt x="92857" y="142227"/>
                </a:lnTo>
                <a:lnTo>
                  <a:pt x="95242" y="140060"/>
                </a:lnTo>
                <a:lnTo>
                  <a:pt x="100009" y="135534"/>
                </a:lnTo>
                <a:lnTo>
                  <a:pt x="102392" y="133216"/>
                </a:lnTo>
                <a:lnTo>
                  <a:pt x="103980" y="130877"/>
                </a:lnTo>
                <a:lnTo>
                  <a:pt x="105039" y="128524"/>
                </a:lnTo>
                <a:lnTo>
                  <a:pt x="105745" y="126161"/>
                </a:lnTo>
                <a:lnTo>
                  <a:pt x="107009" y="122999"/>
                </a:lnTo>
                <a:lnTo>
                  <a:pt x="108646" y="119303"/>
                </a:lnTo>
                <a:lnTo>
                  <a:pt x="112581" y="110963"/>
                </a:lnTo>
                <a:lnTo>
                  <a:pt x="116976" y="101965"/>
                </a:lnTo>
                <a:lnTo>
                  <a:pt x="118465" y="97343"/>
                </a:lnTo>
                <a:lnTo>
                  <a:pt x="119458" y="92674"/>
                </a:lnTo>
                <a:lnTo>
                  <a:pt x="120120" y="87974"/>
                </a:lnTo>
                <a:lnTo>
                  <a:pt x="121355" y="83253"/>
                </a:lnTo>
                <a:lnTo>
                  <a:pt x="122972" y="78518"/>
                </a:lnTo>
                <a:lnTo>
                  <a:pt x="124844" y="73774"/>
                </a:lnTo>
                <a:lnTo>
                  <a:pt x="126092" y="69024"/>
                </a:lnTo>
                <a:lnTo>
                  <a:pt x="126924" y="64270"/>
                </a:lnTo>
                <a:lnTo>
                  <a:pt x="127479" y="59512"/>
                </a:lnTo>
                <a:lnTo>
                  <a:pt x="127849" y="55548"/>
                </a:lnTo>
                <a:lnTo>
                  <a:pt x="128095" y="52110"/>
                </a:lnTo>
                <a:lnTo>
                  <a:pt x="128259" y="49025"/>
                </a:lnTo>
                <a:lnTo>
                  <a:pt x="127574" y="45381"/>
                </a:lnTo>
                <a:lnTo>
                  <a:pt x="126325" y="41364"/>
                </a:lnTo>
                <a:lnTo>
                  <a:pt x="124698" y="37098"/>
                </a:lnTo>
                <a:lnTo>
                  <a:pt x="122820" y="34255"/>
                </a:lnTo>
                <a:lnTo>
                  <a:pt x="120773" y="32359"/>
                </a:lnTo>
                <a:lnTo>
                  <a:pt x="118616" y="31095"/>
                </a:lnTo>
                <a:lnTo>
                  <a:pt x="116384" y="29459"/>
                </a:lnTo>
                <a:lnTo>
                  <a:pt x="114102" y="27574"/>
                </a:lnTo>
                <a:lnTo>
                  <a:pt x="111786" y="25524"/>
                </a:lnTo>
                <a:lnTo>
                  <a:pt x="108655" y="23363"/>
                </a:lnTo>
                <a:lnTo>
                  <a:pt x="104981" y="21129"/>
                </a:lnTo>
                <a:lnTo>
                  <a:pt x="100944" y="18846"/>
                </a:lnTo>
                <a:lnTo>
                  <a:pt x="92225" y="14193"/>
                </a:lnTo>
                <a:lnTo>
                  <a:pt x="87677" y="11840"/>
                </a:lnTo>
                <a:lnTo>
                  <a:pt x="83058" y="10272"/>
                </a:lnTo>
                <a:lnTo>
                  <a:pt x="78391" y="9227"/>
                </a:lnTo>
                <a:lnTo>
                  <a:pt x="73692" y="8530"/>
                </a:lnTo>
                <a:lnTo>
                  <a:pt x="69766" y="8065"/>
                </a:lnTo>
                <a:lnTo>
                  <a:pt x="66354" y="7756"/>
                </a:lnTo>
                <a:lnTo>
                  <a:pt x="63286" y="7549"/>
                </a:lnTo>
                <a:lnTo>
                  <a:pt x="53527" y="7320"/>
                </a:lnTo>
                <a:lnTo>
                  <a:pt x="7144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0" name="SMARTPenAnnotation557"/>
          <p:cNvSpPr/>
          <p:nvPr/>
        </p:nvSpPr>
        <p:spPr>
          <a:xfrm>
            <a:off x="6850856" y="3214687"/>
            <a:ext cx="14288" cy="57151"/>
          </a:xfrm>
          <a:custGeom>
            <a:avLst/>
            <a:gdLst/>
            <a:ahLst/>
            <a:cxnLst/>
            <a:rect l="0" t="0" r="0" b="0"/>
            <a:pathLst>
              <a:path w="14288" h="57151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5"/>
                </a:lnTo>
                <a:lnTo>
                  <a:pt x="6702" y="14474"/>
                </a:lnTo>
                <a:lnTo>
                  <a:pt x="6850" y="16793"/>
                </a:lnTo>
                <a:lnTo>
                  <a:pt x="7013" y="23603"/>
                </a:lnTo>
                <a:lnTo>
                  <a:pt x="7118" y="33325"/>
                </a:lnTo>
                <a:lnTo>
                  <a:pt x="7920" y="34917"/>
                </a:lnTo>
                <a:lnTo>
                  <a:pt x="9249" y="36772"/>
                </a:lnTo>
                <a:lnTo>
                  <a:pt x="10928" y="38802"/>
                </a:lnTo>
                <a:lnTo>
                  <a:pt x="12048" y="40949"/>
                </a:lnTo>
                <a:lnTo>
                  <a:pt x="12794" y="43174"/>
                </a:lnTo>
                <a:lnTo>
                  <a:pt x="13292" y="45452"/>
                </a:lnTo>
                <a:lnTo>
                  <a:pt x="13624" y="47764"/>
                </a:lnTo>
                <a:lnTo>
                  <a:pt x="13845" y="50098"/>
                </a:lnTo>
                <a:lnTo>
                  <a:pt x="14287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1" name="SMARTPenAnnotation558"/>
          <p:cNvSpPr/>
          <p:nvPr/>
        </p:nvSpPr>
        <p:spPr>
          <a:xfrm>
            <a:off x="6893718" y="3086100"/>
            <a:ext cx="71439" cy="128588"/>
          </a:xfrm>
          <a:custGeom>
            <a:avLst/>
            <a:gdLst/>
            <a:ahLst/>
            <a:cxnLst/>
            <a:rect l="0" t="0" r="0" b="0"/>
            <a:pathLst>
              <a:path w="71439" h="128588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3793" y="10641"/>
                </a:lnTo>
                <a:lnTo>
                  <a:pt x="4910" y="13444"/>
                </a:lnTo>
                <a:lnTo>
                  <a:pt x="5654" y="16900"/>
                </a:lnTo>
                <a:lnTo>
                  <a:pt x="6151" y="20792"/>
                </a:lnTo>
                <a:lnTo>
                  <a:pt x="7276" y="24180"/>
                </a:lnTo>
                <a:lnTo>
                  <a:pt x="8820" y="27232"/>
                </a:lnTo>
                <a:lnTo>
                  <a:pt x="10643" y="30061"/>
                </a:lnTo>
                <a:lnTo>
                  <a:pt x="12651" y="33534"/>
                </a:lnTo>
                <a:lnTo>
                  <a:pt x="17000" y="41627"/>
                </a:lnTo>
                <a:lnTo>
                  <a:pt x="23911" y="55108"/>
                </a:lnTo>
                <a:lnTo>
                  <a:pt x="25465" y="58963"/>
                </a:lnTo>
                <a:lnTo>
                  <a:pt x="26503" y="62327"/>
                </a:lnTo>
                <a:lnTo>
                  <a:pt x="27193" y="65364"/>
                </a:lnTo>
                <a:lnTo>
                  <a:pt x="28448" y="68976"/>
                </a:lnTo>
                <a:lnTo>
                  <a:pt x="30077" y="72971"/>
                </a:lnTo>
                <a:lnTo>
                  <a:pt x="31958" y="77222"/>
                </a:lnTo>
                <a:lnTo>
                  <a:pt x="36164" y="86179"/>
                </a:lnTo>
                <a:lnTo>
                  <a:pt x="38397" y="90790"/>
                </a:lnTo>
                <a:lnTo>
                  <a:pt x="40679" y="94658"/>
                </a:lnTo>
                <a:lnTo>
                  <a:pt x="42995" y="98030"/>
                </a:lnTo>
                <a:lnTo>
                  <a:pt x="45332" y="101072"/>
                </a:lnTo>
                <a:lnTo>
                  <a:pt x="47684" y="103894"/>
                </a:lnTo>
                <a:lnTo>
                  <a:pt x="50046" y="106569"/>
                </a:lnTo>
                <a:lnTo>
                  <a:pt x="52414" y="109146"/>
                </a:lnTo>
                <a:lnTo>
                  <a:pt x="53992" y="111657"/>
                </a:lnTo>
                <a:lnTo>
                  <a:pt x="55045" y="114125"/>
                </a:lnTo>
                <a:lnTo>
                  <a:pt x="55746" y="116565"/>
                </a:lnTo>
                <a:lnTo>
                  <a:pt x="57008" y="118191"/>
                </a:lnTo>
                <a:lnTo>
                  <a:pt x="58643" y="119275"/>
                </a:lnTo>
                <a:lnTo>
                  <a:pt x="60527" y="119998"/>
                </a:lnTo>
                <a:lnTo>
                  <a:pt x="61783" y="121273"/>
                </a:lnTo>
                <a:lnTo>
                  <a:pt x="62620" y="122917"/>
                </a:lnTo>
                <a:lnTo>
                  <a:pt x="63178" y="124807"/>
                </a:lnTo>
                <a:lnTo>
                  <a:pt x="64344" y="126067"/>
                </a:lnTo>
                <a:lnTo>
                  <a:pt x="65915" y="126907"/>
                </a:lnTo>
                <a:lnTo>
                  <a:pt x="71438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2" name="SMARTPenAnnotation559"/>
          <p:cNvSpPr/>
          <p:nvPr/>
        </p:nvSpPr>
        <p:spPr>
          <a:xfrm>
            <a:off x="6979443" y="3021813"/>
            <a:ext cx="121113" cy="192872"/>
          </a:xfrm>
          <a:custGeom>
            <a:avLst/>
            <a:gdLst/>
            <a:ahLst/>
            <a:cxnLst/>
            <a:rect l="0" t="0" r="0" b="0"/>
            <a:pathLst>
              <a:path w="121113" h="192872">
                <a:moveTo>
                  <a:pt x="0" y="7137"/>
                </a:moveTo>
                <a:lnTo>
                  <a:pt x="0" y="287"/>
                </a:lnTo>
                <a:lnTo>
                  <a:pt x="2117" y="124"/>
                </a:lnTo>
                <a:lnTo>
                  <a:pt x="6151" y="19"/>
                </a:lnTo>
                <a:lnTo>
                  <a:pt x="10643" y="0"/>
                </a:lnTo>
                <a:lnTo>
                  <a:pt x="12651" y="792"/>
                </a:lnTo>
                <a:lnTo>
                  <a:pt x="14785" y="2113"/>
                </a:lnTo>
                <a:lnTo>
                  <a:pt x="17000" y="3787"/>
                </a:lnTo>
                <a:lnTo>
                  <a:pt x="19271" y="5697"/>
                </a:lnTo>
                <a:lnTo>
                  <a:pt x="21579" y="7765"/>
                </a:lnTo>
                <a:lnTo>
                  <a:pt x="23911" y="9937"/>
                </a:lnTo>
                <a:lnTo>
                  <a:pt x="27053" y="11384"/>
                </a:lnTo>
                <a:lnTo>
                  <a:pt x="30736" y="12350"/>
                </a:lnTo>
                <a:lnTo>
                  <a:pt x="34778" y="12993"/>
                </a:lnTo>
                <a:lnTo>
                  <a:pt x="39061" y="14216"/>
                </a:lnTo>
                <a:lnTo>
                  <a:pt x="43503" y="15825"/>
                </a:lnTo>
                <a:lnTo>
                  <a:pt x="48052" y="17691"/>
                </a:lnTo>
                <a:lnTo>
                  <a:pt x="51878" y="19729"/>
                </a:lnTo>
                <a:lnTo>
                  <a:pt x="55223" y="21882"/>
                </a:lnTo>
                <a:lnTo>
                  <a:pt x="58247" y="24110"/>
                </a:lnTo>
                <a:lnTo>
                  <a:pt x="61850" y="26390"/>
                </a:lnTo>
                <a:lnTo>
                  <a:pt x="65840" y="28703"/>
                </a:lnTo>
                <a:lnTo>
                  <a:pt x="70087" y="31039"/>
                </a:lnTo>
                <a:lnTo>
                  <a:pt x="74506" y="34184"/>
                </a:lnTo>
                <a:lnTo>
                  <a:pt x="79040" y="37869"/>
                </a:lnTo>
                <a:lnTo>
                  <a:pt x="87517" y="45401"/>
                </a:lnTo>
                <a:lnTo>
                  <a:pt x="93930" y="51395"/>
                </a:lnTo>
                <a:lnTo>
                  <a:pt x="96751" y="54899"/>
                </a:lnTo>
                <a:lnTo>
                  <a:pt x="99426" y="58822"/>
                </a:lnTo>
                <a:lnTo>
                  <a:pt x="102003" y="63025"/>
                </a:lnTo>
                <a:lnTo>
                  <a:pt x="104515" y="66620"/>
                </a:lnTo>
                <a:lnTo>
                  <a:pt x="106983" y="69811"/>
                </a:lnTo>
                <a:lnTo>
                  <a:pt x="109422" y="72732"/>
                </a:lnTo>
                <a:lnTo>
                  <a:pt x="111048" y="76267"/>
                </a:lnTo>
                <a:lnTo>
                  <a:pt x="112132" y="80211"/>
                </a:lnTo>
                <a:lnTo>
                  <a:pt x="112855" y="84428"/>
                </a:lnTo>
                <a:lnTo>
                  <a:pt x="114130" y="88826"/>
                </a:lnTo>
                <a:lnTo>
                  <a:pt x="115775" y="93347"/>
                </a:lnTo>
                <a:lnTo>
                  <a:pt x="117664" y="97947"/>
                </a:lnTo>
                <a:lnTo>
                  <a:pt x="118924" y="102602"/>
                </a:lnTo>
                <a:lnTo>
                  <a:pt x="119764" y="107293"/>
                </a:lnTo>
                <a:lnTo>
                  <a:pt x="120325" y="112007"/>
                </a:lnTo>
                <a:lnTo>
                  <a:pt x="120698" y="116738"/>
                </a:lnTo>
                <a:lnTo>
                  <a:pt x="120946" y="121479"/>
                </a:lnTo>
                <a:lnTo>
                  <a:pt x="121112" y="126227"/>
                </a:lnTo>
                <a:lnTo>
                  <a:pt x="120429" y="130980"/>
                </a:lnTo>
                <a:lnTo>
                  <a:pt x="119181" y="135737"/>
                </a:lnTo>
                <a:lnTo>
                  <a:pt x="117554" y="140495"/>
                </a:lnTo>
                <a:lnTo>
                  <a:pt x="116469" y="145254"/>
                </a:lnTo>
                <a:lnTo>
                  <a:pt x="115746" y="150015"/>
                </a:lnTo>
                <a:lnTo>
                  <a:pt x="115264" y="154777"/>
                </a:lnTo>
                <a:lnTo>
                  <a:pt x="114149" y="158744"/>
                </a:lnTo>
                <a:lnTo>
                  <a:pt x="112612" y="162183"/>
                </a:lnTo>
                <a:lnTo>
                  <a:pt x="110793" y="165270"/>
                </a:lnTo>
                <a:lnTo>
                  <a:pt x="108787" y="168121"/>
                </a:lnTo>
                <a:lnTo>
                  <a:pt x="106657" y="170816"/>
                </a:lnTo>
                <a:lnTo>
                  <a:pt x="104442" y="173406"/>
                </a:lnTo>
                <a:lnTo>
                  <a:pt x="102965" y="175927"/>
                </a:lnTo>
                <a:lnTo>
                  <a:pt x="101325" y="180844"/>
                </a:lnTo>
                <a:lnTo>
                  <a:pt x="98480" y="185675"/>
                </a:lnTo>
                <a:lnTo>
                  <a:pt x="92967" y="192749"/>
                </a:lnTo>
                <a:lnTo>
                  <a:pt x="90795" y="192819"/>
                </a:lnTo>
                <a:lnTo>
                  <a:pt x="79871" y="192871"/>
                </a:lnTo>
                <a:lnTo>
                  <a:pt x="79441" y="192078"/>
                </a:lnTo>
                <a:lnTo>
                  <a:pt x="79155" y="190756"/>
                </a:lnTo>
                <a:lnTo>
                  <a:pt x="78582" y="1857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3" name="SMARTPenAnnotation560"/>
          <p:cNvSpPr/>
          <p:nvPr/>
        </p:nvSpPr>
        <p:spPr>
          <a:xfrm>
            <a:off x="4679164" y="3114675"/>
            <a:ext cx="121437" cy="235420"/>
          </a:xfrm>
          <a:custGeom>
            <a:avLst/>
            <a:gdLst/>
            <a:ahLst/>
            <a:cxnLst/>
            <a:rect l="0" t="0" r="0" b="0"/>
            <a:pathLst>
              <a:path w="121437" h="235420">
                <a:moveTo>
                  <a:pt x="35711" y="0"/>
                </a:moveTo>
                <a:lnTo>
                  <a:pt x="28861" y="0"/>
                </a:lnTo>
                <a:lnTo>
                  <a:pt x="26581" y="2116"/>
                </a:lnTo>
                <a:lnTo>
                  <a:pt x="24862" y="3792"/>
                </a:lnTo>
                <a:lnTo>
                  <a:pt x="23715" y="5703"/>
                </a:lnTo>
                <a:lnTo>
                  <a:pt x="22442" y="9943"/>
                </a:lnTo>
                <a:lnTo>
                  <a:pt x="21308" y="11391"/>
                </a:lnTo>
                <a:lnTo>
                  <a:pt x="19759" y="12356"/>
                </a:lnTo>
                <a:lnTo>
                  <a:pt x="17933" y="13000"/>
                </a:lnTo>
                <a:lnTo>
                  <a:pt x="16715" y="15016"/>
                </a:lnTo>
                <a:lnTo>
                  <a:pt x="15361" y="21490"/>
                </a:lnTo>
                <a:lnTo>
                  <a:pt x="12644" y="27543"/>
                </a:lnTo>
                <a:lnTo>
                  <a:pt x="10808" y="30268"/>
                </a:lnTo>
                <a:lnTo>
                  <a:pt x="8768" y="37529"/>
                </a:lnTo>
                <a:lnTo>
                  <a:pt x="8223" y="41688"/>
                </a:lnTo>
                <a:lnTo>
                  <a:pt x="5503" y="48426"/>
                </a:lnTo>
                <a:lnTo>
                  <a:pt x="3666" y="51334"/>
                </a:lnTo>
                <a:lnTo>
                  <a:pt x="2441" y="54860"/>
                </a:lnTo>
                <a:lnTo>
                  <a:pt x="1625" y="58798"/>
                </a:lnTo>
                <a:lnTo>
                  <a:pt x="1080" y="63011"/>
                </a:lnTo>
                <a:lnTo>
                  <a:pt x="717" y="67407"/>
                </a:lnTo>
                <a:lnTo>
                  <a:pt x="476" y="71926"/>
                </a:lnTo>
                <a:lnTo>
                  <a:pt x="207" y="81179"/>
                </a:lnTo>
                <a:lnTo>
                  <a:pt x="5" y="114312"/>
                </a:lnTo>
                <a:lnTo>
                  <a:pt x="0" y="119071"/>
                </a:lnTo>
                <a:lnTo>
                  <a:pt x="791" y="123830"/>
                </a:lnTo>
                <a:lnTo>
                  <a:pt x="2112" y="128591"/>
                </a:lnTo>
                <a:lnTo>
                  <a:pt x="3786" y="133352"/>
                </a:lnTo>
                <a:lnTo>
                  <a:pt x="4903" y="138114"/>
                </a:lnTo>
                <a:lnTo>
                  <a:pt x="5647" y="142876"/>
                </a:lnTo>
                <a:lnTo>
                  <a:pt x="6144" y="147638"/>
                </a:lnTo>
                <a:lnTo>
                  <a:pt x="6474" y="152400"/>
                </a:lnTo>
                <a:lnTo>
                  <a:pt x="6695" y="157162"/>
                </a:lnTo>
                <a:lnTo>
                  <a:pt x="6842" y="161925"/>
                </a:lnTo>
                <a:lnTo>
                  <a:pt x="7733" y="165894"/>
                </a:lnTo>
                <a:lnTo>
                  <a:pt x="10841" y="172420"/>
                </a:lnTo>
                <a:lnTo>
                  <a:pt x="14868" y="180083"/>
                </a:lnTo>
                <a:lnTo>
                  <a:pt x="17053" y="184349"/>
                </a:lnTo>
                <a:lnTo>
                  <a:pt x="19303" y="187986"/>
                </a:lnTo>
                <a:lnTo>
                  <a:pt x="21597" y="191205"/>
                </a:lnTo>
                <a:lnTo>
                  <a:pt x="23921" y="194145"/>
                </a:lnTo>
                <a:lnTo>
                  <a:pt x="26263" y="197692"/>
                </a:lnTo>
                <a:lnTo>
                  <a:pt x="28619" y="201645"/>
                </a:lnTo>
                <a:lnTo>
                  <a:pt x="30982" y="205868"/>
                </a:lnTo>
                <a:lnTo>
                  <a:pt x="33609" y="212676"/>
                </a:lnTo>
                <a:lnTo>
                  <a:pt x="34309" y="215602"/>
                </a:lnTo>
                <a:lnTo>
                  <a:pt x="36364" y="217554"/>
                </a:lnTo>
                <a:lnTo>
                  <a:pt x="39321" y="218854"/>
                </a:lnTo>
                <a:lnTo>
                  <a:pt x="42880" y="219721"/>
                </a:lnTo>
                <a:lnTo>
                  <a:pt x="46046" y="221093"/>
                </a:lnTo>
                <a:lnTo>
                  <a:pt x="48951" y="222802"/>
                </a:lnTo>
                <a:lnTo>
                  <a:pt x="51682" y="224734"/>
                </a:lnTo>
                <a:lnTo>
                  <a:pt x="54295" y="226023"/>
                </a:lnTo>
                <a:lnTo>
                  <a:pt x="56832" y="226882"/>
                </a:lnTo>
                <a:lnTo>
                  <a:pt x="59316" y="227454"/>
                </a:lnTo>
                <a:lnTo>
                  <a:pt x="61767" y="228630"/>
                </a:lnTo>
                <a:lnTo>
                  <a:pt x="64194" y="230207"/>
                </a:lnTo>
                <a:lnTo>
                  <a:pt x="66606" y="232052"/>
                </a:lnTo>
                <a:lnTo>
                  <a:pt x="69007" y="233283"/>
                </a:lnTo>
                <a:lnTo>
                  <a:pt x="71402" y="234103"/>
                </a:lnTo>
                <a:lnTo>
                  <a:pt x="73793" y="234650"/>
                </a:lnTo>
                <a:lnTo>
                  <a:pt x="76974" y="235014"/>
                </a:lnTo>
                <a:lnTo>
                  <a:pt x="80681" y="235257"/>
                </a:lnTo>
                <a:lnTo>
                  <a:pt x="84741" y="235419"/>
                </a:lnTo>
                <a:lnTo>
                  <a:pt x="88242" y="234733"/>
                </a:lnTo>
                <a:lnTo>
                  <a:pt x="91369" y="233483"/>
                </a:lnTo>
                <a:lnTo>
                  <a:pt x="94248" y="231855"/>
                </a:lnTo>
                <a:lnTo>
                  <a:pt x="96960" y="230770"/>
                </a:lnTo>
                <a:lnTo>
                  <a:pt x="99562" y="230046"/>
                </a:lnTo>
                <a:lnTo>
                  <a:pt x="102091" y="229564"/>
                </a:lnTo>
                <a:lnTo>
                  <a:pt x="105364" y="229242"/>
                </a:lnTo>
                <a:lnTo>
                  <a:pt x="109134" y="229028"/>
                </a:lnTo>
                <a:lnTo>
                  <a:pt x="121436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4" name="SMARTPenAnnotation561"/>
          <p:cNvSpPr/>
          <p:nvPr/>
        </p:nvSpPr>
        <p:spPr>
          <a:xfrm>
            <a:off x="4793456" y="3207543"/>
            <a:ext cx="78582" cy="42864"/>
          </a:xfrm>
          <a:custGeom>
            <a:avLst/>
            <a:gdLst/>
            <a:ahLst/>
            <a:cxnLst/>
            <a:rect l="0" t="0" r="0" b="0"/>
            <a:pathLst>
              <a:path w="78582" h="42864">
                <a:moveTo>
                  <a:pt x="0" y="42863"/>
                </a:moveTo>
                <a:lnTo>
                  <a:pt x="0" y="36013"/>
                </a:lnTo>
                <a:lnTo>
                  <a:pt x="794" y="35121"/>
                </a:lnTo>
                <a:lnTo>
                  <a:pt x="3792" y="32014"/>
                </a:lnTo>
                <a:lnTo>
                  <a:pt x="5703" y="30868"/>
                </a:lnTo>
                <a:lnTo>
                  <a:pt x="7771" y="30103"/>
                </a:lnTo>
                <a:lnTo>
                  <a:pt x="9943" y="29594"/>
                </a:lnTo>
                <a:lnTo>
                  <a:pt x="12185" y="29255"/>
                </a:lnTo>
                <a:lnTo>
                  <a:pt x="14473" y="29028"/>
                </a:lnTo>
                <a:lnTo>
                  <a:pt x="16792" y="28877"/>
                </a:lnTo>
                <a:lnTo>
                  <a:pt x="19132" y="27983"/>
                </a:lnTo>
                <a:lnTo>
                  <a:pt x="21486" y="26593"/>
                </a:lnTo>
                <a:lnTo>
                  <a:pt x="23849" y="24872"/>
                </a:lnTo>
                <a:lnTo>
                  <a:pt x="26218" y="23725"/>
                </a:lnTo>
                <a:lnTo>
                  <a:pt x="28591" y="22961"/>
                </a:lnTo>
                <a:lnTo>
                  <a:pt x="30967" y="22451"/>
                </a:lnTo>
                <a:lnTo>
                  <a:pt x="33344" y="21318"/>
                </a:lnTo>
                <a:lnTo>
                  <a:pt x="35723" y="19768"/>
                </a:lnTo>
                <a:lnTo>
                  <a:pt x="38103" y="17941"/>
                </a:lnTo>
                <a:lnTo>
                  <a:pt x="41277" y="16723"/>
                </a:lnTo>
                <a:lnTo>
                  <a:pt x="44980" y="15911"/>
                </a:lnTo>
                <a:lnTo>
                  <a:pt x="49037" y="15370"/>
                </a:lnTo>
                <a:lnTo>
                  <a:pt x="52535" y="14216"/>
                </a:lnTo>
                <a:lnTo>
                  <a:pt x="55661" y="12652"/>
                </a:lnTo>
                <a:lnTo>
                  <a:pt x="58538" y="10816"/>
                </a:lnTo>
                <a:lnTo>
                  <a:pt x="61251" y="8798"/>
                </a:lnTo>
                <a:lnTo>
                  <a:pt x="63852" y="6659"/>
                </a:lnTo>
                <a:lnTo>
                  <a:pt x="66381" y="4440"/>
                </a:lnTo>
                <a:lnTo>
                  <a:pt x="68860" y="2960"/>
                </a:lnTo>
                <a:lnTo>
                  <a:pt x="71306" y="1973"/>
                </a:lnTo>
                <a:lnTo>
                  <a:pt x="7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5" name="SMARTPenAnnotation562"/>
          <p:cNvSpPr/>
          <p:nvPr/>
        </p:nvSpPr>
        <p:spPr>
          <a:xfrm>
            <a:off x="4857837" y="3114675"/>
            <a:ext cx="99926" cy="157163"/>
          </a:xfrm>
          <a:custGeom>
            <a:avLst/>
            <a:gdLst/>
            <a:ahLst/>
            <a:cxnLst/>
            <a:rect l="0" t="0" r="0" b="0"/>
            <a:pathLst>
              <a:path w="99926" h="157163">
                <a:moveTo>
                  <a:pt x="7056" y="0"/>
                </a:moveTo>
                <a:lnTo>
                  <a:pt x="0" y="0"/>
                </a:lnTo>
                <a:lnTo>
                  <a:pt x="2068" y="2116"/>
                </a:lnTo>
                <a:lnTo>
                  <a:pt x="3731" y="3792"/>
                </a:lnTo>
                <a:lnTo>
                  <a:pt x="4839" y="5703"/>
                </a:lnTo>
                <a:lnTo>
                  <a:pt x="6071" y="9943"/>
                </a:lnTo>
                <a:lnTo>
                  <a:pt x="6618" y="14473"/>
                </a:lnTo>
                <a:lnTo>
                  <a:pt x="6764" y="16792"/>
                </a:lnTo>
                <a:lnTo>
                  <a:pt x="7655" y="19132"/>
                </a:lnTo>
                <a:lnTo>
                  <a:pt x="10762" y="23849"/>
                </a:lnTo>
                <a:lnTo>
                  <a:pt x="12702" y="26218"/>
                </a:lnTo>
                <a:lnTo>
                  <a:pt x="14789" y="28591"/>
                </a:lnTo>
                <a:lnTo>
                  <a:pt x="16974" y="30967"/>
                </a:lnTo>
                <a:lnTo>
                  <a:pt x="21518" y="35723"/>
                </a:lnTo>
                <a:lnTo>
                  <a:pt x="23841" y="38103"/>
                </a:lnTo>
                <a:lnTo>
                  <a:pt x="26184" y="41277"/>
                </a:lnTo>
                <a:lnTo>
                  <a:pt x="28539" y="44980"/>
                </a:lnTo>
                <a:lnTo>
                  <a:pt x="30903" y="49036"/>
                </a:lnTo>
                <a:lnTo>
                  <a:pt x="33273" y="52535"/>
                </a:lnTo>
                <a:lnTo>
                  <a:pt x="35646" y="55660"/>
                </a:lnTo>
                <a:lnTo>
                  <a:pt x="38023" y="58538"/>
                </a:lnTo>
                <a:lnTo>
                  <a:pt x="40401" y="62044"/>
                </a:lnTo>
                <a:lnTo>
                  <a:pt x="42780" y="65969"/>
                </a:lnTo>
                <a:lnTo>
                  <a:pt x="45160" y="70173"/>
                </a:lnTo>
                <a:lnTo>
                  <a:pt x="47539" y="73769"/>
                </a:lnTo>
                <a:lnTo>
                  <a:pt x="49920" y="76961"/>
                </a:lnTo>
                <a:lnTo>
                  <a:pt x="52301" y="79882"/>
                </a:lnTo>
                <a:lnTo>
                  <a:pt x="54682" y="83417"/>
                </a:lnTo>
                <a:lnTo>
                  <a:pt x="57063" y="87361"/>
                </a:lnTo>
                <a:lnTo>
                  <a:pt x="59444" y="91578"/>
                </a:lnTo>
                <a:lnTo>
                  <a:pt x="61825" y="95183"/>
                </a:lnTo>
                <a:lnTo>
                  <a:pt x="64206" y="98380"/>
                </a:lnTo>
                <a:lnTo>
                  <a:pt x="66588" y="101306"/>
                </a:lnTo>
                <a:lnTo>
                  <a:pt x="68969" y="104843"/>
                </a:lnTo>
                <a:lnTo>
                  <a:pt x="71350" y="108789"/>
                </a:lnTo>
                <a:lnTo>
                  <a:pt x="73731" y="113007"/>
                </a:lnTo>
                <a:lnTo>
                  <a:pt x="76113" y="116613"/>
                </a:lnTo>
                <a:lnTo>
                  <a:pt x="78494" y="119811"/>
                </a:lnTo>
                <a:lnTo>
                  <a:pt x="80875" y="122736"/>
                </a:lnTo>
                <a:lnTo>
                  <a:pt x="82463" y="126274"/>
                </a:lnTo>
                <a:lnTo>
                  <a:pt x="83521" y="130220"/>
                </a:lnTo>
                <a:lnTo>
                  <a:pt x="84227" y="134438"/>
                </a:lnTo>
                <a:lnTo>
                  <a:pt x="85491" y="138044"/>
                </a:lnTo>
                <a:lnTo>
                  <a:pt x="87127" y="141242"/>
                </a:lnTo>
                <a:lnTo>
                  <a:pt x="89012" y="144167"/>
                </a:lnTo>
                <a:lnTo>
                  <a:pt x="91062" y="146911"/>
                </a:lnTo>
                <a:lnTo>
                  <a:pt x="93222" y="149535"/>
                </a:lnTo>
                <a:lnTo>
                  <a:pt x="9992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6" name="SMARTPenAnnotation563"/>
          <p:cNvSpPr/>
          <p:nvPr/>
        </p:nvSpPr>
        <p:spPr>
          <a:xfrm>
            <a:off x="4993481" y="3250406"/>
            <a:ext cx="28576" cy="50007"/>
          </a:xfrm>
          <a:custGeom>
            <a:avLst/>
            <a:gdLst/>
            <a:ahLst/>
            <a:cxnLst/>
            <a:rect l="0" t="0" r="0" b="0"/>
            <a:pathLst>
              <a:path w="28576" h="50007">
                <a:moveTo>
                  <a:pt x="0" y="0"/>
                </a:moveTo>
                <a:lnTo>
                  <a:pt x="6849" y="0"/>
                </a:lnTo>
                <a:lnTo>
                  <a:pt x="7741" y="794"/>
                </a:lnTo>
                <a:lnTo>
                  <a:pt x="13268" y="6151"/>
                </a:lnTo>
                <a:lnTo>
                  <a:pt x="17778" y="10642"/>
                </a:lnTo>
                <a:lnTo>
                  <a:pt x="18995" y="12651"/>
                </a:lnTo>
                <a:lnTo>
                  <a:pt x="19807" y="14784"/>
                </a:lnTo>
                <a:lnTo>
                  <a:pt x="20349" y="16999"/>
                </a:lnTo>
                <a:lnTo>
                  <a:pt x="21503" y="20064"/>
                </a:lnTo>
                <a:lnTo>
                  <a:pt x="23067" y="23695"/>
                </a:lnTo>
                <a:lnTo>
                  <a:pt x="24902" y="27703"/>
                </a:lnTo>
                <a:lnTo>
                  <a:pt x="26126" y="31168"/>
                </a:lnTo>
                <a:lnTo>
                  <a:pt x="26943" y="34273"/>
                </a:lnTo>
                <a:lnTo>
                  <a:pt x="28253" y="41165"/>
                </a:lnTo>
                <a:lnTo>
                  <a:pt x="28360" y="42525"/>
                </a:lnTo>
                <a:lnTo>
                  <a:pt x="28431" y="44225"/>
                </a:lnTo>
                <a:lnTo>
                  <a:pt x="28575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7" name="SMARTPenAnnotation564"/>
          <p:cNvSpPr/>
          <p:nvPr/>
        </p:nvSpPr>
        <p:spPr>
          <a:xfrm>
            <a:off x="5015215" y="3093243"/>
            <a:ext cx="135305" cy="121445"/>
          </a:xfrm>
          <a:custGeom>
            <a:avLst/>
            <a:gdLst/>
            <a:ahLst/>
            <a:cxnLst/>
            <a:rect l="0" t="0" r="0" b="0"/>
            <a:pathLst>
              <a:path w="135305" h="121445">
                <a:moveTo>
                  <a:pt x="78278" y="0"/>
                </a:moveTo>
                <a:lnTo>
                  <a:pt x="74486" y="0"/>
                </a:lnTo>
                <a:lnTo>
                  <a:pt x="72575" y="794"/>
                </a:lnTo>
                <a:lnTo>
                  <a:pt x="70507" y="2117"/>
                </a:lnTo>
                <a:lnTo>
                  <a:pt x="68335" y="3793"/>
                </a:lnTo>
                <a:lnTo>
                  <a:pt x="66093" y="5704"/>
                </a:lnTo>
                <a:lnTo>
                  <a:pt x="63805" y="7771"/>
                </a:lnTo>
                <a:lnTo>
                  <a:pt x="61486" y="9943"/>
                </a:lnTo>
                <a:lnTo>
                  <a:pt x="59146" y="11391"/>
                </a:lnTo>
                <a:lnTo>
                  <a:pt x="56792" y="12357"/>
                </a:lnTo>
                <a:lnTo>
                  <a:pt x="54429" y="13001"/>
                </a:lnTo>
                <a:lnTo>
                  <a:pt x="52060" y="13430"/>
                </a:lnTo>
                <a:lnTo>
                  <a:pt x="49687" y="13716"/>
                </a:lnTo>
                <a:lnTo>
                  <a:pt x="47311" y="13906"/>
                </a:lnTo>
                <a:lnTo>
                  <a:pt x="44934" y="14034"/>
                </a:lnTo>
                <a:lnTo>
                  <a:pt x="40175" y="14175"/>
                </a:lnTo>
                <a:lnTo>
                  <a:pt x="37795" y="15006"/>
                </a:lnTo>
                <a:lnTo>
                  <a:pt x="35415" y="16354"/>
                </a:lnTo>
                <a:lnTo>
                  <a:pt x="33034" y="18047"/>
                </a:lnTo>
                <a:lnTo>
                  <a:pt x="30652" y="19175"/>
                </a:lnTo>
                <a:lnTo>
                  <a:pt x="28272" y="19927"/>
                </a:lnTo>
                <a:lnTo>
                  <a:pt x="25890" y="20429"/>
                </a:lnTo>
                <a:lnTo>
                  <a:pt x="23510" y="19969"/>
                </a:lnTo>
                <a:lnTo>
                  <a:pt x="21128" y="18869"/>
                </a:lnTo>
                <a:lnTo>
                  <a:pt x="15395" y="15193"/>
                </a:lnTo>
                <a:lnTo>
                  <a:pt x="12495" y="14690"/>
                </a:lnTo>
                <a:lnTo>
                  <a:pt x="7172" y="14311"/>
                </a:lnTo>
                <a:lnTo>
                  <a:pt x="3146" y="14295"/>
                </a:lnTo>
                <a:lnTo>
                  <a:pt x="1996" y="15086"/>
                </a:lnTo>
                <a:lnTo>
                  <a:pt x="1230" y="16407"/>
                </a:lnTo>
                <a:lnTo>
                  <a:pt x="0" y="20439"/>
                </a:lnTo>
                <a:lnTo>
                  <a:pt x="693" y="20770"/>
                </a:lnTo>
                <a:lnTo>
                  <a:pt x="3579" y="21137"/>
                </a:lnTo>
                <a:lnTo>
                  <a:pt x="4666" y="22029"/>
                </a:lnTo>
                <a:lnTo>
                  <a:pt x="5391" y="23418"/>
                </a:lnTo>
                <a:lnTo>
                  <a:pt x="6197" y="27077"/>
                </a:lnTo>
                <a:lnTo>
                  <a:pt x="6411" y="29164"/>
                </a:lnTo>
                <a:lnTo>
                  <a:pt x="6554" y="31349"/>
                </a:lnTo>
                <a:lnTo>
                  <a:pt x="6650" y="33599"/>
                </a:lnTo>
                <a:lnTo>
                  <a:pt x="6756" y="38217"/>
                </a:lnTo>
                <a:lnTo>
                  <a:pt x="6816" y="45278"/>
                </a:lnTo>
                <a:lnTo>
                  <a:pt x="7618" y="47648"/>
                </a:lnTo>
                <a:lnTo>
                  <a:pt x="8946" y="50022"/>
                </a:lnTo>
                <a:lnTo>
                  <a:pt x="10626" y="52398"/>
                </a:lnTo>
                <a:lnTo>
                  <a:pt x="11745" y="54776"/>
                </a:lnTo>
                <a:lnTo>
                  <a:pt x="12492" y="57155"/>
                </a:lnTo>
                <a:lnTo>
                  <a:pt x="12990" y="59535"/>
                </a:lnTo>
                <a:lnTo>
                  <a:pt x="13321" y="61915"/>
                </a:lnTo>
                <a:lnTo>
                  <a:pt x="13542" y="64296"/>
                </a:lnTo>
                <a:lnTo>
                  <a:pt x="13982" y="71401"/>
                </a:lnTo>
                <a:lnTo>
                  <a:pt x="20834" y="71437"/>
                </a:lnTo>
                <a:lnTo>
                  <a:pt x="24833" y="67645"/>
                </a:lnTo>
                <a:lnTo>
                  <a:pt x="25980" y="65734"/>
                </a:lnTo>
                <a:lnTo>
                  <a:pt x="26744" y="63667"/>
                </a:lnTo>
                <a:lnTo>
                  <a:pt x="27253" y="61495"/>
                </a:lnTo>
                <a:lnTo>
                  <a:pt x="28387" y="59253"/>
                </a:lnTo>
                <a:lnTo>
                  <a:pt x="29936" y="56965"/>
                </a:lnTo>
                <a:lnTo>
                  <a:pt x="31762" y="54645"/>
                </a:lnTo>
                <a:lnTo>
                  <a:pt x="34568" y="52305"/>
                </a:lnTo>
                <a:lnTo>
                  <a:pt x="38025" y="49951"/>
                </a:lnTo>
                <a:lnTo>
                  <a:pt x="41918" y="47589"/>
                </a:lnTo>
                <a:lnTo>
                  <a:pt x="45307" y="46013"/>
                </a:lnTo>
                <a:lnTo>
                  <a:pt x="48360" y="44963"/>
                </a:lnTo>
                <a:lnTo>
                  <a:pt x="51189" y="44263"/>
                </a:lnTo>
                <a:lnTo>
                  <a:pt x="53868" y="43002"/>
                </a:lnTo>
                <a:lnTo>
                  <a:pt x="56449" y="41368"/>
                </a:lnTo>
                <a:lnTo>
                  <a:pt x="58963" y="39485"/>
                </a:lnTo>
                <a:lnTo>
                  <a:pt x="62226" y="37436"/>
                </a:lnTo>
                <a:lnTo>
                  <a:pt x="65989" y="35276"/>
                </a:lnTo>
                <a:lnTo>
                  <a:pt x="70086" y="33042"/>
                </a:lnTo>
                <a:lnTo>
                  <a:pt x="73610" y="31554"/>
                </a:lnTo>
                <a:lnTo>
                  <a:pt x="76754" y="30561"/>
                </a:lnTo>
                <a:lnTo>
                  <a:pt x="79643" y="29899"/>
                </a:lnTo>
                <a:lnTo>
                  <a:pt x="83157" y="29458"/>
                </a:lnTo>
                <a:lnTo>
                  <a:pt x="87087" y="29164"/>
                </a:lnTo>
                <a:lnTo>
                  <a:pt x="94893" y="28837"/>
                </a:lnTo>
                <a:lnTo>
                  <a:pt x="103750" y="28653"/>
                </a:lnTo>
                <a:lnTo>
                  <a:pt x="108914" y="28610"/>
                </a:lnTo>
                <a:lnTo>
                  <a:pt x="111402" y="29392"/>
                </a:lnTo>
                <a:lnTo>
                  <a:pt x="113854" y="30707"/>
                </a:lnTo>
                <a:lnTo>
                  <a:pt x="116283" y="32378"/>
                </a:lnTo>
                <a:lnTo>
                  <a:pt x="118696" y="34285"/>
                </a:lnTo>
                <a:lnTo>
                  <a:pt x="121099" y="36351"/>
                </a:lnTo>
                <a:lnTo>
                  <a:pt x="123494" y="38522"/>
                </a:lnTo>
                <a:lnTo>
                  <a:pt x="128272" y="43050"/>
                </a:lnTo>
                <a:lnTo>
                  <a:pt x="130657" y="45369"/>
                </a:lnTo>
                <a:lnTo>
                  <a:pt x="132248" y="47708"/>
                </a:lnTo>
                <a:lnTo>
                  <a:pt x="133308" y="50062"/>
                </a:lnTo>
                <a:lnTo>
                  <a:pt x="134015" y="52425"/>
                </a:lnTo>
                <a:lnTo>
                  <a:pt x="134486" y="54794"/>
                </a:lnTo>
                <a:lnTo>
                  <a:pt x="134800" y="57167"/>
                </a:lnTo>
                <a:lnTo>
                  <a:pt x="135009" y="59543"/>
                </a:lnTo>
                <a:lnTo>
                  <a:pt x="135149" y="61920"/>
                </a:lnTo>
                <a:lnTo>
                  <a:pt x="135304" y="66679"/>
                </a:lnTo>
                <a:lnTo>
                  <a:pt x="134552" y="69852"/>
                </a:lnTo>
                <a:lnTo>
                  <a:pt x="133256" y="73556"/>
                </a:lnTo>
                <a:lnTo>
                  <a:pt x="131599" y="77612"/>
                </a:lnTo>
                <a:lnTo>
                  <a:pt x="130494" y="81110"/>
                </a:lnTo>
                <a:lnTo>
                  <a:pt x="129758" y="84236"/>
                </a:lnTo>
                <a:lnTo>
                  <a:pt x="129267" y="87114"/>
                </a:lnTo>
                <a:lnTo>
                  <a:pt x="128145" y="89826"/>
                </a:lnTo>
                <a:lnTo>
                  <a:pt x="126604" y="92428"/>
                </a:lnTo>
                <a:lnTo>
                  <a:pt x="124783" y="94956"/>
                </a:lnTo>
                <a:lnTo>
                  <a:pt x="122776" y="97435"/>
                </a:lnTo>
                <a:lnTo>
                  <a:pt x="120643" y="99882"/>
                </a:lnTo>
                <a:lnTo>
                  <a:pt x="118428" y="102307"/>
                </a:lnTo>
                <a:lnTo>
                  <a:pt x="113850" y="107118"/>
                </a:lnTo>
                <a:lnTo>
                  <a:pt x="111518" y="109512"/>
                </a:lnTo>
                <a:lnTo>
                  <a:pt x="109169" y="111108"/>
                </a:lnTo>
                <a:lnTo>
                  <a:pt x="106810" y="112172"/>
                </a:lnTo>
                <a:lnTo>
                  <a:pt x="104443" y="112881"/>
                </a:lnTo>
                <a:lnTo>
                  <a:pt x="102866" y="114148"/>
                </a:lnTo>
                <a:lnTo>
                  <a:pt x="101813" y="115786"/>
                </a:lnTo>
                <a:lnTo>
                  <a:pt x="101112" y="117672"/>
                </a:lnTo>
                <a:lnTo>
                  <a:pt x="99851" y="118929"/>
                </a:lnTo>
                <a:lnTo>
                  <a:pt x="98216" y="119768"/>
                </a:lnTo>
                <a:lnTo>
                  <a:pt x="93682" y="121113"/>
                </a:lnTo>
                <a:lnTo>
                  <a:pt x="90945" y="121297"/>
                </a:lnTo>
                <a:lnTo>
                  <a:pt x="86513" y="121415"/>
                </a:lnTo>
                <a:lnTo>
                  <a:pt x="78278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88" name="SMARTPenAnnotation565"/>
          <p:cNvSpPr/>
          <p:nvPr/>
        </p:nvSpPr>
        <p:spPr>
          <a:xfrm>
            <a:off x="5107781" y="3000382"/>
            <a:ext cx="178374" cy="221450"/>
          </a:xfrm>
          <a:custGeom>
            <a:avLst/>
            <a:gdLst/>
            <a:ahLst/>
            <a:cxnLst/>
            <a:rect l="0" t="0" r="0" b="0"/>
            <a:pathLst>
              <a:path w="178374" h="221450">
                <a:moveTo>
                  <a:pt x="0" y="7136"/>
                </a:moveTo>
                <a:lnTo>
                  <a:pt x="3792" y="3344"/>
                </a:lnTo>
                <a:lnTo>
                  <a:pt x="5703" y="2227"/>
                </a:lnTo>
                <a:lnTo>
                  <a:pt x="9943" y="985"/>
                </a:lnTo>
                <a:lnTo>
                  <a:pt x="12978" y="655"/>
                </a:lnTo>
                <a:lnTo>
                  <a:pt x="16590" y="434"/>
                </a:lnTo>
                <a:lnTo>
                  <a:pt x="24042" y="189"/>
                </a:lnTo>
                <a:lnTo>
                  <a:pt x="29999" y="80"/>
                </a:lnTo>
                <a:lnTo>
                  <a:pt x="61253" y="0"/>
                </a:lnTo>
                <a:lnTo>
                  <a:pt x="66236" y="791"/>
                </a:lnTo>
                <a:lnTo>
                  <a:pt x="71145" y="2113"/>
                </a:lnTo>
                <a:lnTo>
                  <a:pt x="94222" y="9936"/>
                </a:lnTo>
                <a:lnTo>
                  <a:pt x="100121" y="12178"/>
                </a:lnTo>
                <a:lnTo>
                  <a:pt x="105641" y="14466"/>
                </a:lnTo>
                <a:lnTo>
                  <a:pt x="110908" y="16785"/>
                </a:lnTo>
                <a:lnTo>
                  <a:pt x="115214" y="19125"/>
                </a:lnTo>
                <a:lnTo>
                  <a:pt x="118878" y="21479"/>
                </a:lnTo>
                <a:lnTo>
                  <a:pt x="122114" y="23842"/>
                </a:lnTo>
                <a:lnTo>
                  <a:pt x="125860" y="26211"/>
                </a:lnTo>
                <a:lnTo>
                  <a:pt x="129944" y="28584"/>
                </a:lnTo>
                <a:lnTo>
                  <a:pt x="134254" y="30960"/>
                </a:lnTo>
                <a:lnTo>
                  <a:pt x="138715" y="34131"/>
                </a:lnTo>
                <a:lnTo>
                  <a:pt x="143277" y="37833"/>
                </a:lnTo>
                <a:lnTo>
                  <a:pt x="147905" y="41888"/>
                </a:lnTo>
                <a:lnTo>
                  <a:pt x="151785" y="46179"/>
                </a:lnTo>
                <a:lnTo>
                  <a:pt x="155165" y="50627"/>
                </a:lnTo>
                <a:lnTo>
                  <a:pt x="158212" y="55180"/>
                </a:lnTo>
                <a:lnTo>
                  <a:pt x="161831" y="59803"/>
                </a:lnTo>
                <a:lnTo>
                  <a:pt x="165831" y="64473"/>
                </a:lnTo>
                <a:lnTo>
                  <a:pt x="170085" y="69173"/>
                </a:lnTo>
                <a:lnTo>
                  <a:pt x="172921" y="73894"/>
                </a:lnTo>
                <a:lnTo>
                  <a:pt x="174812" y="78629"/>
                </a:lnTo>
                <a:lnTo>
                  <a:pt x="176072" y="83373"/>
                </a:lnTo>
                <a:lnTo>
                  <a:pt x="176913" y="88917"/>
                </a:lnTo>
                <a:lnTo>
                  <a:pt x="177473" y="94994"/>
                </a:lnTo>
                <a:lnTo>
                  <a:pt x="177847" y="101427"/>
                </a:lnTo>
                <a:lnTo>
                  <a:pt x="178262" y="114924"/>
                </a:lnTo>
                <a:lnTo>
                  <a:pt x="178373" y="121858"/>
                </a:lnTo>
                <a:lnTo>
                  <a:pt x="177652" y="128067"/>
                </a:lnTo>
                <a:lnTo>
                  <a:pt x="176379" y="133794"/>
                </a:lnTo>
                <a:lnTo>
                  <a:pt x="172847" y="145185"/>
                </a:lnTo>
                <a:lnTo>
                  <a:pt x="168631" y="158185"/>
                </a:lnTo>
                <a:lnTo>
                  <a:pt x="166396" y="164192"/>
                </a:lnTo>
                <a:lnTo>
                  <a:pt x="164111" y="169784"/>
                </a:lnTo>
                <a:lnTo>
                  <a:pt x="161795" y="175099"/>
                </a:lnTo>
                <a:lnTo>
                  <a:pt x="158663" y="180230"/>
                </a:lnTo>
                <a:lnTo>
                  <a:pt x="154988" y="185239"/>
                </a:lnTo>
                <a:lnTo>
                  <a:pt x="150950" y="190165"/>
                </a:lnTo>
                <a:lnTo>
                  <a:pt x="147465" y="194243"/>
                </a:lnTo>
                <a:lnTo>
                  <a:pt x="144347" y="197755"/>
                </a:lnTo>
                <a:lnTo>
                  <a:pt x="138766" y="203774"/>
                </a:lnTo>
                <a:lnTo>
                  <a:pt x="133641" y="209096"/>
                </a:lnTo>
                <a:lnTo>
                  <a:pt x="131956" y="211626"/>
                </a:lnTo>
                <a:lnTo>
                  <a:pt x="130084" y="216554"/>
                </a:lnTo>
                <a:lnTo>
                  <a:pt x="128792" y="218186"/>
                </a:lnTo>
                <a:lnTo>
                  <a:pt x="127136" y="219273"/>
                </a:lnTo>
                <a:lnTo>
                  <a:pt x="123180" y="220482"/>
                </a:lnTo>
                <a:lnTo>
                  <a:pt x="118776" y="221019"/>
                </a:lnTo>
                <a:lnTo>
                  <a:pt x="114300" y="22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992" name="Group 37991"/>
          <p:cNvGrpSpPr/>
          <p:nvPr/>
        </p:nvGrpSpPr>
        <p:grpSpPr>
          <a:xfrm>
            <a:off x="5272174" y="2993553"/>
            <a:ext cx="1214343" cy="1364135"/>
            <a:chOff x="5272174" y="2993553"/>
            <a:chExt cx="1214343" cy="1364135"/>
          </a:xfrm>
        </p:grpSpPr>
        <p:sp>
          <p:nvSpPr>
            <p:cNvPr id="37989" name="SMARTPenAnnotation566"/>
            <p:cNvSpPr/>
            <p:nvPr/>
          </p:nvSpPr>
          <p:spPr>
            <a:xfrm>
              <a:off x="5322093" y="3086100"/>
              <a:ext cx="1121570" cy="1271588"/>
            </a:xfrm>
            <a:custGeom>
              <a:avLst/>
              <a:gdLst/>
              <a:ahLst/>
              <a:cxnLst/>
              <a:rect l="0" t="0" r="0" b="0"/>
              <a:pathLst>
                <a:path w="1121570" h="1271588">
                  <a:moveTo>
                    <a:pt x="0" y="35718"/>
                  </a:moveTo>
                  <a:lnTo>
                    <a:pt x="0" y="46360"/>
                  </a:lnTo>
                  <a:lnTo>
                    <a:pt x="794" y="47575"/>
                  </a:lnTo>
                  <a:lnTo>
                    <a:pt x="2117" y="48386"/>
                  </a:lnTo>
                  <a:lnTo>
                    <a:pt x="3793" y="48926"/>
                  </a:lnTo>
                  <a:lnTo>
                    <a:pt x="4910" y="50079"/>
                  </a:lnTo>
                  <a:lnTo>
                    <a:pt x="5655" y="51642"/>
                  </a:lnTo>
                  <a:lnTo>
                    <a:pt x="7057" y="56827"/>
                  </a:lnTo>
                  <a:lnTo>
                    <a:pt x="7118" y="60847"/>
                  </a:lnTo>
                  <a:lnTo>
                    <a:pt x="7921" y="61995"/>
                  </a:lnTo>
                  <a:lnTo>
                    <a:pt x="9249" y="62761"/>
                  </a:lnTo>
                  <a:lnTo>
                    <a:pt x="13993" y="64204"/>
                  </a:lnTo>
                  <a:lnTo>
                    <a:pt x="14280" y="77291"/>
                  </a:lnTo>
                  <a:lnTo>
                    <a:pt x="16401" y="80124"/>
                  </a:lnTo>
                  <a:lnTo>
                    <a:pt x="20438" y="84618"/>
                  </a:lnTo>
                  <a:lnTo>
                    <a:pt x="20990" y="87350"/>
                  </a:lnTo>
                  <a:lnTo>
                    <a:pt x="21431" y="112984"/>
                  </a:lnTo>
                  <a:lnTo>
                    <a:pt x="23548" y="115831"/>
                  </a:lnTo>
                  <a:lnTo>
                    <a:pt x="27582" y="120335"/>
                  </a:lnTo>
                  <a:lnTo>
                    <a:pt x="28134" y="123067"/>
                  </a:lnTo>
                  <a:lnTo>
                    <a:pt x="28567" y="139133"/>
                  </a:lnTo>
                  <a:lnTo>
                    <a:pt x="29364" y="141174"/>
                  </a:lnTo>
                  <a:lnTo>
                    <a:pt x="34725" y="148697"/>
                  </a:lnTo>
                  <a:lnTo>
                    <a:pt x="35277" y="151548"/>
                  </a:lnTo>
                  <a:lnTo>
                    <a:pt x="35719" y="189137"/>
                  </a:lnTo>
                  <a:lnTo>
                    <a:pt x="36513" y="190385"/>
                  </a:lnTo>
                  <a:lnTo>
                    <a:pt x="37836" y="191217"/>
                  </a:lnTo>
                  <a:lnTo>
                    <a:pt x="39511" y="191772"/>
                  </a:lnTo>
                  <a:lnTo>
                    <a:pt x="40629" y="192935"/>
                  </a:lnTo>
                  <a:lnTo>
                    <a:pt x="41373" y="194505"/>
                  </a:lnTo>
                  <a:lnTo>
                    <a:pt x="42569" y="198934"/>
                  </a:lnTo>
                  <a:lnTo>
                    <a:pt x="48988" y="206080"/>
                  </a:lnTo>
                  <a:lnTo>
                    <a:pt x="49554" y="208801"/>
                  </a:lnTo>
                  <a:lnTo>
                    <a:pt x="50006" y="232064"/>
                  </a:lnTo>
                  <a:lnTo>
                    <a:pt x="50799" y="234084"/>
                  </a:lnTo>
                  <a:lnTo>
                    <a:pt x="56157" y="241571"/>
                  </a:lnTo>
                  <a:lnTo>
                    <a:pt x="56709" y="244419"/>
                  </a:lnTo>
                  <a:lnTo>
                    <a:pt x="57063" y="252715"/>
                  </a:lnTo>
                  <a:lnTo>
                    <a:pt x="57886" y="254201"/>
                  </a:lnTo>
                  <a:lnTo>
                    <a:pt x="59228" y="255192"/>
                  </a:lnTo>
                  <a:lnTo>
                    <a:pt x="60917" y="255853"/>
                  </a:lnTo>
                  <a:lnTo>
                    <a:pt x="62043" y="257087"/>
                  </a:lnTo>
                  <a:lnTo>
                    <a:pt x="62793" y="258704"/>
                  </a:lnTo>
                  <a:lnTo>
                    <a:pt x="63998" y="263209"/>
                  </a:lnTo>
                  <a:lnTo>
                    <a:pt x="64286" y="274932"/>
                  </a:lnTo>
                  <a:lnTo>
                    <a:pt x="65083" y="276950"/>
                  </a:lnTo>
                  <a:lnTo>
                    <a:pt x="69202" y="283583"/>
                  </a:lnTo>
                  <a:lnTo>
                    <a:pt x="71144" y="291510"/>
                  </a:lnTo>
                  <a:lnTo>
                    <a:pt x="71437" y="320147"/>
                  </a:lnTo>
                  <a:lnTo>
                    <a:pt x="73554" y="322998"/>
                  </a:lnTo>
                  <a:lnTo>
                    <a:pt x="75230" y="324869"/>
                  </a:lnTo>
                  <a:lnTo>
                    <a:pt x="76348" y="326911"/>
                  </a:lnTo>
                  <a:lnTo>
                    <a:pt x="77589" y="331295"/>
                  </a:lnTo>
                  <a:lnTo>
                    <a:pt x="78581" y="360587"/>
                  </a:lnTo>
                  <a:lnTo>
                    <a:pt x="79374" y="361835"/>
                  </a:lnTo>
                  <a:lnTo>
                    <a:pt x="80698" y="362667"/>
                  </a:lnTo>
                  <a:lnTo>
                    <a:pt x="82374" y="363222"/>
                  </a:lnTo>
                  <a:lnTo>
                    <a:pt x="83491" y="364385"/>
                  </a:lnTo>
                  <a:lnTo>
                    <a:pt x="84236" y="365955"/>
                  </a:lnTo>
                  <a:lnTo>
                    <a:pt x="85063" y="369815"/>
                  </a:lnTo>
                  <a:lnTo>
                    <a:pt x="85717" y="391503"/>
                  </a:lnTo>
                  <a:lnTo>
                    <a:pt x="87839" y="394399"/>
                  </a:lnTo>
                  <a:lnTo>
                    <a:pt x="89516" y="396283"/>
                  </a:lnTo>
                  <a:lnTo>
                    <a:pt x="90633" y="398332"/>
                  </a:lnTo>
                  <a:lnTo>
                    <a:pt x="92575" y="405869"/>
                  </a:lnTo>
                  <a:lnTo>
                    <a:pt x="92861" y="423952"/>
                  </a:lnTo>
                  <a:lnTo>
                    <a:pt x="93658" y="425509"/>
                  </a:lnTo>
                  <a:lnTo>
                    <a:pt x="94982" y="426547"/>
                  </a:lnTo>
                  <a:lnTo>
                    <a:pt x="96659" y="427240"/>
                  </a:lnTo>
                  <a:lnTo>
                    <a:pt x="97777" y="428495"/>
                  </a:lnTo>
                  <a:lnTo>
                    <a:pt x="98523" y="430126"/>
                  </a:lnTo>
                  <a:lnTo>
                    <a:pt x="99350" y="434054"/>
                  </a:lnTo>
                  <a:lnTo>
                    <a:pt x="99987" y="452463"/>
                  </a:lnTo>
                  <a:lnTo>
                    <a:pt x="100789" y="454836"/>
                  </a:lnTo>
                  <a:lnTo>
                    <a:pt x="106161" y="462934"/>
                  </a:lnTo>
                  <a:lnTo>
                    <a:pt x="106714" y="465834"/>
                  </a:lnTo>
                  <a:lnTo>
                    <a:pt x="107156" y="496295"/>
                  </a:lnTo>
                  <a:lnTo>
                    <a:pt x="107949" y="498344"/>
                  </a:lnTo>
                  <a:lnTo>
                    <a:pt x="112066" y="505021"/>
                  </a:lnTo>
                  <a:lnTo>
                    <a:pt x="114006" y="512964"/>
                  </a:lnTo>
                  <a:lnTo>
                    <a:pt x="119152" y="519779"/>
                  </a:lnTo>
                  <a:lnTo>
                    <a:pt x="121142" y="527314"/>
                  </a:lnTo>
                  <a:lnTo>
                    <a:pt x="121442" y="546325"/>
                  </a:lnTo>
                  <a:lnTo>
                    <a:pt x="122236" y="548367"/>
                  </a:lnTo>
                  <a:lnTo>
                    <a:pt x="127594" y="555890"/>
                  </a:lnTo>
                  <a:lnTo>
                    <a:pt x="128147" y="558741"/>
                  </a:lnTo>
                  <a:lnTo>
                    <a:pt x="128501" y="563247"/>
                  </a:lnTo>
                  <a:lnTo>
                    <a:pt x="134731" y="570409"/>
                  </a:lnTo>
                  <a:lnTo>
                    <a:pt x="135287" y="573132"/>
                  </a:lnTo>
                  <a:lnTo>
                    <a:pt x="135732" y="598984"/>
                  </a:lnTo>
                  <a:lnTo>
                    <a:pt x="140641" y="605562"/>
                  </a:lnTo>
                  <a:lnTo>
                    <a:pt x="142581" y="613047"/>
                  </a:lnTo>
                  <a:lnTo>
                    <a:pt x="142873" y="631352"/>
                  </a:lnTo>
                  <a:lnTo>
                    <a:pt x="143667" y="632832"/>
                  </a:lnTo>
                  <a:lnTo>
                    <a:pt x="144991" y="633819"/>
                  </a:lnTo>
                  <a:lnTo>
                    <a:pt x="146667" y="634477"/>
                  </a:lnTo>
                  <a:lnTo>
                    <a:pt x="147784" y="635710"/>
                  </a:lnTo>
                  <a:lnTo>
                    <a:pt x="148529" y="637325"/>
                  </a:lnTo>
                  <a:lnTo>
                    <a:pt x="149357" y="641236"/>
                  </a:lnTo>
                  <a:lnTo>
                    <a:pt x="149993" y="653482"/>
                  </a:lnTo>
                  <a:lnTo>
                    <a:pt x="150796" y="655523"/>
                  </a:lnTo>
                  <a:lnTo>
                    <a:pt x="156167" y="663047"/>
                  </a:lnTo>
                  <a:lnTo>
                    <a:pt x="156721" y="665897"/>
                  </a:lnTo>
                  <a:lnTo>
                    <a:pt x="156868" y="667769"/>
                  </a:lnTo>
                  <a:lnTo>
                    <a:pt x="157760" y="669811"/>
                  </a:lnTo>
                  <a:lnTo>
                    <a:pt x="162014" y="676476"/>
                  </a:lnTo>
                  <a:lnTo>
                    <a:pt x="163288" y="681126"/>
                  </a:lnTo>
                  <a:lnTo>
                    <a:pt x="164280" y="696320"/>
                  </a:lnTo>
                  <a:lnTo>
                    <a:pt x="165082" y="698370"/>
                  </a:lnTo>
                  <a:lnTo>
                    <a:pt x="169211" y="705046"/>
                  </a:lnTo>
                  <a:lnTo>
                    <a:pt x="170455" y="709700"/>
                  </a:lnTo>
                  <a:lnTo>
                    <a:pt x="171363" y="723907"/>
                  </a:lnTo>
                  <a:lnTo>
                    <a:pt x="172186" y="726286"/>
                  </a:lnTo>
                  <a:lnTo>
                    <a:pt x="176342" y="733426"/>
                  </a:lnTo>
                  <a:lnTo>
                    <a:pt x="177593" y="738188"/>
                  </a:lnTo>
                  <a:lnTo>
                    <a:pt x="178506" y="748682"/>
                  </a:lnTo>
                  <a:lnTo>
                    <a:pt x="180672" y="751583"/>
                  </a:lnTo>
                  <a:lnTo>
                    <a:pt x="182360" y="753467"/>
                  </a:lnTo>
                  <a:lnTo>
                    <a:pt x="183486" y="755518"/>
                  </a:lnTo>
                  <a:lnTo>
                    <a:pt x="185441" y="763057"/>
                  </a:lnTo>
                  <a:lnTo>
                    <a:pt x="190589" y="769822"/>
                  </a:lnTo>
                  <a:lnTo>
                    <a:pt x="192580" y="777347"/>
                  </a:lnTo>
                  <a:lnTo>
                    <a:pt x="192879" y="796357"/>
                  </a:lnTo>
                  <a:lnTo>
                    <a:pt x="193674" y="798398"/>
                  </a:lnTo>
                  <a:lnTo>
                    <a:pt x="197791" y="805064"/>
                  </a:lnTo>
                  <a:lnTo>
                    <a:pt x="199032" y="809714"/>
                  </a:lnTo>
                  <a:lnTo>
                    <a:pt x="199731" y="816795"/>
                  </a:lnTo>
                  <a:lnTo>
                    <a:pt x="200623" y="819167"/>
                  </a:lnTo>
                  <a:lnTo>
                    <a:pt x="204877" y="826299"/>
                  </a:lnTo>
                  <a:lnTo>
                    <a:pt x="206150" y="831058"/>
                  </a:lnTo>
                  <a:lnTo>
                    <a:pt x="207079" y="841552"/>
                  </a:lnTo>
                  <a:lnTo>
                    <a:pt x="209246" y="844452"/>
                  </a:lnTo>
                  <a:lnTo>
                    <a:pt x="210935" y="846336"/>
                  </a:lnTo>
                  <a:lnTo>
                    <a:pt x="212061" y="848386"/>
                  </a:lnTo>
                  <a:lnTo>
                    <a:pt x="213312" y="852781"/>
                  </a:lnTo>
                  <a:lnTo>
                    <a:pt x="214305" y="881064"/>
                  </a:lnTo>
                  <a:lnTo>
                    <a:pt x="215101" y="882651"/>
                  </a:lnTo>
                  <a:lnTo>
                    <a:pt x="216426" y="883709"/>
                  </a:lnTo>
                  <a:lnTo>
                    <a:pt x="218103" y="884414"/>
                  </a:lnTo>
                  <a:lnTo>
                    <a:pt x="219221" y="885678"/>
                  </a:lnTo>
                  <a:lnTo>
                    <a:pt x="219966" y="887314"/>
                  </a:lnTo>
                  <a:lnTo>
                    <a:pt x="220794" y="891249"/>
                  </a:lnTo>
                  <a:lnTo>
                    <a:pt x="221162" y="895644"/>
                  </a:lnTo>
                  <a:lnTo>
                    <a:pt x="222054" y="897133"/>
                  </a:lnTo>
                  <a:lnTo>
                    <a:pt x="223442" y="898126"/>
                  </a:lnTo>
                  <a:lnTo>
                    <a:pt x="225162" y="898788"/>
                  </a:lnTo>
                  <a:lnTo>
                    <a:pt x="226308" y="900023"/>
                  </a:lnTo>
                  <a:lnTo>
                    <a:pt x="227072" y="901640"/>
                  </a:lnTo>
                  <a:lnTo>
                    <a:pt x="227921" y="905554"/>
                  </a:lnTo>
                  <a:lnTo>
                    <a:pt x="228299" y="909939"/>
                  </a:lnTo>
                  <a:lnTo>
                    <a:pt x="229193" y="912219"/>
                  </a:lnTo>
                  <a:lnTo>
                    <a:pt x="233450" y="919221"/>
                  </a:lnTo>
                  <a:lnTo>
                    <a:pt x="235858" y="926323"/>
                  </a:lnTo>
                  <a:lnTo>
                    <a:pt x="239234" y="931076"/>
                  </a:lnTo>
                  <a:lnTo>
                    <a:pt x="240452" y="934248"/>
                  </a:lnTo>
                  <a:lnTo>
                    <a:pt x="242407" y="948630"/>
                  </a:lnTo>
                  <a:lnTo>
                    <a:pt x="242567" y="951507"/>
                  </a:lnTo>
                  <a:lnTo>
                    <a:pt x="243468" y="954220"/>
                  </a:lnTo>
                  <a:lnTo>
                    <a:pt x="247734" y="961828"/>
                  </a:lnTo>
                  <a:lnTo>
                    <a:pt x="249010" y="966700"/>
                  </a:lnTo>
                  <a:lnTo>
                    <a:pt x="249729" y="973905"/>
                  </a:lnTo>
                  <a:lnTo>
                    <a:pt x="250624" y="976295"/>
                  </a:lnTo>
                  <a:lnTo>
                    <a:pt x="254881" y="983451"/>
                  </a:lnTo>
                  <a:lnTo>
                    <a:pt x="257290" y="990598"/>
                  </a:lnTo>
                  <a:lnTo>
                    <a:pt x="261883" y="997743"/>
                  </a:lnTo>
                  <a:lnTo>
                    <a:pt x="263237" y="1002506"/>
                  </a:lnTo>
                  <a:lnTo>
                    <a:pt x="263998" y="1009650"/>
                  </a:lnTo>
                  <a:lnTo>
                    <a:pt x="264899" y="1012031"/>
                  </a:lnTo>
                  <a:lnTo>
                    <a:pt x="269165" y="1019175"/>
                  </a:lnTo>
                  <a:lnTo>
                    <a:pt x="271576" y="1026318"/>
                  </a:lnTo>
                  <a:lnTo>
                    <a:pt x="276171" y="1033462"/>
                  </a:lnTo>
                  <a:lnTo>
                    <a:pt x="277524" y="1038225"/>
                  </a:lnTo>
                  <a:lnTo>
                    <a:pt x="278286" y="1045368"/>
                  </a:lnTo>
                  <a:lnTo>
                    <a:pt x="279186" y="1047750"/>
                  </a:lnTo>
                  <a:lnTo>
                    <a:pt x="283453" y="1054893"/>
                  </a:lnTo>
                  <a:lnTo>
                    <a:pt x="285448" y="1063007"/>
                  </a:lnTo>
                  <a:lnTo>
                    <a:pt x="290600" y="1069843"/>
                  </a:lnTo>
                  <a:lnTo>
                    <a:pt x="291875" y="1074237"/>
                  </a:lnTo>
                  <a:lnTo>
                    <a:pt x="292592" y="1081175"/>
                  </a:lnTo>
                  <a:lnTo>
                    <a:pt x="293487" y="1083526"/>
                  </a:lnTo>
                  <a:lnTo>
                    <a:pt x="299018" y="1091590"/>
                  </a:lnTo>
                  <a:lnTo>
                    <a:pt x="299585" y="1094486"/>
                  </a:lnTo>
                  <a:lnTo>
                    <a:pt x="299735" y="1096370"/>
                  </a:lnTo>
                  <a:lnTo>
                    <a:pt x="300630" y="1097626"/>
                  </a:lnTo>
                  <a:lnTo>
                    <a:pt x="302020" y="1098463"/>
                  </a:lnTo>
                  <a:lnTo>
                    <a:pt x="303741" y="1099021"/>
                  </a:lnTo>
                  <a:lnTo>
                    <a:pt x="304887" y="1100187"/>
                  </a:lnTo>
                  <a:lnTo>
                    <a:pt x="305653" y="1101758"/>
                  </a:lnTo>
                  <a:lnTo>
                    <a:pt x="306162" y="1103598"/>
                  </a:lnTo>
                  <a:lnTo>
                    <a:pt x="308845" y="1107761"/>
                  </a:lnTo>
                  <a:lnTo>
                    <a:pt x="313243" y="1113108"/>
                  </a:lnTo>
                  <a:lnTo>
                    <a:pt x="313844" y="1115956"/>
                  </a:lnTo>
                  <a:lnTo>
                    <a:pt x="314230" y="1120460"/>
                  </a:lnTo>
                  <a:lnTo>
                    <a:pt x="319216" y="1127052"/>
                  </a:lnTo>
                  <a:lnTo>
                    <a:pt x="320468" y="1131414"/>
                  </a:lnTo>
                  <a:lnTo>
                    <a:pt x="321595" y="1132895"/>
                  </a:lnTo>
                  <a:lnTo>
                    <a:pt x="323141" y="1133882"/>
                  </a:lnTo>
                  <a:lnTo>
                    <a:pt x="327532" y="1135466"/>
                  </a:lnTo>
                  <a:lnTo>
                    <a:pt x="327893" y="1136389"/>
                  </a:lnTo>
                  <a:lnTo>
                    <a:pt x="328293" y="1139533"/>
                  </a:lnTo>
                  <a:lnTo>
                    <a:pt x="329193" y="1140688"/>
                  </a:lnTo>
                  <a:lnTo>
                    <a:pt x="330587" y="1141459"/>
                  </a:lnTo>
                  <a:lnTo>
                    <a:pt x="332310" y="1141972"/>
                  </a:lnTo>
                  <a:lnTo>
                    <a:pt x="333459" y="1143108"/>
                  </a:lnTo>
                  <a:lnTo>
                    <a:pt x="334225" y="1144659"/>
                  </a:lnTo>
                  <a:lnTo>
                    <a:pt x="334735" y="1146487"/>
                  </a:lnTo>
                  <a:lnTo>
                    <a:pt x="335869" y="1147706"/>
                  </a:lnTo>
                  <a:lnTo>
                    <a:pt x="337420" y="1148519"/>
                  </a:lnTo>
                  <a:lnTo>
                    <a:pt x="341818" y="1149822"/>
                  </a:lnTo>
                  <a:lnTo>
                    <a:pt x="348956" y="1156266"/>
                  </a:lnTo>
                  <a:lnTo>
                    <a:pt x="349318" y="1157400"/>
                  </a:lnTo>
                  <a:lnTo>
                    <a:pt x="349722" y="1160777"/>
                  </a:lnTo>
                  <a:lnTo>
                    <a:pt x="350623" y="1162789"/>
                  </a:lnTo>
                  <a:lnTo>
                    <a:pt x="353741" y="1167141"/>
                  </a:lnTo>
                  <a:lnTo>
                    <a:pt x="355684" y="1168618"/>
                  </a:lnTo>
                  <a:lnTo>
                    <a:pt x="357773" y="1169604"/>
                  </a:lnTo>
                  <a:lnTo>
                    <a:pt x="363036" y="1171185"/>
                  </a:lnTo>
                  <a:lnTo>
                    <a:pt x="391818" y="1199061"/>
                  </a:lnTo>
                  <a:lnTo>
                    <a:pt x="392181" y="1200218"/>
                  </a:lnTo>
                  <a:lnTo>
                    <a:pt x="392584" y="1203619"/>
                  </a:lnTo>
                  <a:lnTo>
                    <a:pt x="393486" y="1204844"/>
                  </a:lnTo>
                  <a:lnTo>
                    <a:pt x="394880" y="1205660"/>
                  </a:lnTo>
                  <a:lnTo>
                    <a:pt x="396604" y="1206205"/>
                  </a:lnTo>
                  <a:lnTo>
                    <a:pt x="397752" y="1207361"/>
                  </a:lnTo>
                  <a:lnTo>
                    <a:pt x="398519" y="1208926"/>
                  </a:lnTo>
                  <a:lnTo>
                    <a:pt x="399029" y="1210763"/>
                  </a:lnTo>
                  <a:lnTo>
                    <a:pt x="400163" y="1211988"/>
                  </a:lnTo>
                  <a:lnTo>
                    <a:pt x="401713" y="1212804"/>
                  </a:lnTo>
                  <a:lnTo>
                    <a:pt x="403540" y="1213348"/>
                  </a:lnTo>
                  <a:lnTo>
                    <a:pt x="407687" y="1216070"/>
                  </a:lnTo>
                  <a:lnTo>
                    <a:pt x="420455" y="1227703"/>
                  </a:lnTo>
                  <a:lnTo>
                    <a:pt x="421025" y="1230388"/>
                  </a:lnTo>
                  <a:lnTo>
                    <a:pt x="421177" y="1232214"/>
                  </a:lnTo>
                  <a:lnTo>
                    <a:pt x="422072" y="1233432"/>
                  </a:lnTo>
                  <a:lnTo>
                    <a:pt x="423463" y="1234244"/>
                  </a:lnTo>
                  <a:lnTo>
                    <a:pt x="427606" y="1235548"/>
                  </a:lnTo>
                  <a:lnTo>
                    <a:pt x="441891" y="1249136"/>
                  </a:lnTo>
                  <a:lnTo>
                    <a:pt x="444576" y="1249703"/>
                  </a:lnTo>
                  <a:lnTo>
                    <a:pt x="446402" y="1249853"/>
                  </a:lnTo>
                  <a:lnTo>
                    <a:pt x="447621" y="1250748"/>
                  </a:lnTo>
                  <a:lnTo>
                    <a:pt x="448433" y="1252138"/>
                  </a:lnTo>
                  <a:lnTo>
                    <a:pt x="448974" y="1253859"/>
                  </a:lnTo>
                  <a:lnTo>
                    <a:pt x="450129" y="1255005"/>
                  </a:lnTo>
                  <a:lnTo>
                    <a:pt x="451692" y="1255771"/>
                  </a:lnTo>
                  <a:lnTo>
                    <a:pt x="456878" y="1257210"/>
                  </a:lnTo>
                  <a:lnTo>
                    <a:pt x="463323" y="1263443"/>
                  </a:lnTo>
                  <a:lnTo>
                    <a:pt x="466007" y="1263998"/>
                  </a:lnTo>
                  <a:lnTo>
                    <a:pt x="478329" y="1264442"/>
                  </a:lnTo>
                  <a:lnTo>
                    <a:pt x="485473" y="1271293"/>
                  </a:lnTo>
                  <a:lnTo>
                    <a:pt x="520412" y="1271587"/>
                  </a:lnTo>
                  <a:lnTo>
                    <a:pt x="539479" y="1271587"/>
                  </a:lnTo>
                  <a:lnTo>
                    <a:pt x="540628" y="1270793"/>
                  </a:lnTo>
                  <a:lnTo>
                    <a:pt x="541394" y="1269470"/>
                  </a:lnTo>
                  <a:lnTo>
                    <a:pt x="542835" y="1264737"/>
                  </a:lnTo>
                  <a:lnTo>
                    <a:pt x="571177" y="1264443"/>
                  </a:lnTo>
                  <a:lnTo>
                    <a:pt x="571405" y="1260651"/>
                  </a:lnTo>
                  <a:lnTo>
                    <a:pt x="572230" y="1259533"/>
                  </a:lnTo>
                  <a:lnTo>
                    <a:pt x="573575" y="1258789"/>
                  </a:lnTo>
                  <a:lnTo>
                    <a:pt x="578348" y="1257387"/>
                  </a:lnTo>
                  <a:lnTo>
                    <a:pt x="589278" y="1257302"/>
                  </a:lnTo>
                  <a:lnTo>
                    <a:pt x="590496" y="1256507"/>
                  </a:lnTo>
                  <a:lnTo>
                    <a:pt x="591308" y="1255184"/>
                  </a:lnTo>
                  <a:lnTo>
                    <a:pt x="591849" y="1253508"/>
                  </a:lnTo>
                  <a:lnTo>
                    <a:pt x="593004" y="1252390"/>
                  </a:lnTo>
                  <a:lnTo>
                    <a:pt x="594567" y="1251646"/>
                  </a:lnTo>
                  <a:lnTo>
                    <a:pt x="598987" y="1250450"/>
                  </a:lnTo>
                  <a:lnTo>
                    <a:pt x="612859" y="1238162"/>
                  </a:lnTo>
                  <a:lnTo>
                    <a:pt x="617134" y="1236888"/>
                  </a:lnTo>
                  <a:lnTo>
                    <a:pt x="618591" y="1235754"/>
                  </a:lnTo>
                  <a:lnTo>
                    <a:pt x="619563" y="1234205"/>
                  </a:lnTo>
                  <a:lnTo>
                    <a:pt x="620211" y="1232378"/>
                  </a:lnTo>
                  <a:lnTo>
                    <a:pt x="621437" y="1231160"/>
                  </a:lnTo>
                  <a:lnTo>
                    <a:pt x="623047" y="1230348"/>
                  </a:lnTo>
                  <a:lnTo>
                    <a:pt x="624915" y="1229807"/>
                  </a:lnTo>
                  <a:lnTo>
                    <a:pt x="626160" y="1228652"/>
                  </a:lnTo>
                  <a:lnTo>
                    <a:pt x="626990" y="1227089"/>
                  </a:lnTo>
                  <a:lnTo>
                    <a:pt x="627544" y="1225253"/>
                  </a:lnTo>
                  <a:lnTo>
                    <a:pt x="628706" y="1224029"/>
                  </a:lnTo>
                  <a:lnTo>
                    <a:pt x="630275" y="1223213"/>
                  </a:lnTo>
                  <a:lnTo>
                    <a:pt x="632115" y="1222669"/>
                  </a:lnTo>
                  <a:lnTo>
                    <a:pt x="636275" y="1219948"/>
                  </a:lnTo>
                  <a:lnTo>
                    <a:pt x="641622" y="1215526"/>
                  </a:lnTo>
                  <a:lnTo>
                    <a:pt x="642060" y="1214369"/>
                  </a:lnTo>
                  <a:lnTo>
                    <a:pt x="642548" y="1210967"/>
                  </a:lnTo>
                  <a:lnTo>
                    <a:pt x="643471" y="1209742"/>
                  </a:lnTo>
                  <a:lnTo>
                    <a:pt x="644881" y="1208926"/>
                  </a:lnTo>
                  <a:lnTo>
                    <a:pt x="646615" y="1208382"/>
                  </a:lnTo>
                  <a:lnTo>
                    <a:pt x="650657" y="1205660"/>
                  </a:lnTo>
                  <a:lnTo>
                    <a:pt x="660633" y="1196680"/>
                  </a:lnTo>
                  <a:lnTo>
                    <a:pt x="662673" y="1195455"/>
                  </a:lnTo>
                  <a:lnTo>
                    <a:pt x="667055" y="1194094"/>
                  </a:lnTo>
                  <a:lnTo>
                    <a:pt x="668541" y="1192938"/>
                  </a:lnTo>
                  <a:lnTo>
                    <a:pt x="669531" y="1191373"/>
                  </a:lnTo>
                  <a:lnTo>
                    <a:pt x="670192" y="1189536"/>
                  </a:lnTo>
                  <a:lnTo>
                    <a:pt x="673042" y="1185378"/>
                  </a:lnTo>
                  <a:lnTo>
                    <a:pt x="682120" y="1175315"/>
                  </a:lnTo>
                  <a:lnTo>
                    <a:pt x="684141" y="1174069"/>
                  </a:lnTo>
                  <a:lnTo>
                    <a:pt x="690777" y="1171519"/>
                  </a:lnTo>
                  <a:lnTo>
                    <a:pt x="695421" y="1168111"/>
                  </a:lnTo>
                  <a:lnTo>
                    <a:pt x="696976" y="1166090"/>
                  </a:lnTo>
                  <a:lnTo>
                    <a:pt x="698013" y="1163950"/>
                  </a:lnTo>
                  <a:lnTo>
                    <a:pt x="698705" y="1161729"/>
                  </a:lnTo>
                  <a:lnTo>
                    <a:pt x="699959" y="1160248"/>
                  </a:lnTo>
                  <a:lnTo>
                    <a:pt x="701590" y="1159261"/>
                  </a:lnTo>
                  <a:lnTo>
                    <a:pt x="703470" y="1158603"/>
                  </a:lnTo>
                  <a:lnTo>
                    <a:pt x="707677" y="1155755"/>
                  </a:lnTo>
                  <a:lnTo>
                    <a:pt x="709910" y="1153885"/>
                  </a:lnTo>
                  <a:lnTo>
                    <a:pt x="711398" y="1151844"/>
                  </a:lnTo>
                  <a:lnTo>
                    <a:pt x="713052" y="1147460"/>
                  </a:lnTo>
                  <a:lnTo>
                    <a:pt x="714287" y="1145973"/>
                  </a:lnTo>
                  <a:lnTo>
                    <a:pt x="715904" y="1144982"/>
                  </a:lnTo>
                  <a:lnTo>
                    <a:pt x="717776" y="1144321"/>
                  </a:lnTo>
                  <a:lnTo>
                    <a:pt x="719023" y="1143087"/>
                  </a:lnTo>
                  <a:lnTo>
                    <a:pt x="719855" y="1141471"/>
                  </a:lnTo>
                  <a:lnTo>
                    <a:pt x="720410" y="1139599"/>
                  </a:lnTo>
                  <a:lnTo>
                    <a:pt x="723143" y="1135403"/>
                  </a:lnTo>
                  <a:lnTo>
                    <a:pt x="747600" y="1108982"/>
                  </a:lnTo>
                  <a:lnTo>
                    <a:pt x="750149" y="1102317"/>
                  </a:lnTo>
                  <a:lnTo>
                    <a:pt x="757719" y="1092954"/>
                  </a:lnTo>
                  <a:lnTo>
                    <a:pt x="759940" y="1090586"/>
                  </a:lnTo>
                  <a:lnTo>
                    <a:pt x="761420" y="1088213"/>
                  </a:lnTo>
                  <a:lnTo>
                    <a:pt x="763066" y="1083460"/>
                  </a:lnTo>
                  <a:lnTo>
                    <a:pt x="764298" y="1081876"/>
                  </a:lnTo>
                  <a:lnTo>
                    <a:pt x="765913" y="1080819"/>
                  </a:lnTo>
                  <a:lnTo>
                    <a:pt x="767784" y="1080115"/>
                  </a:lnTo>
                  <a:lnTo>
                    <a:pt x="769031" y="1078851"/>
                  </a:lnTo>
                  <a:lnTo>
                    <a:pt x="769863" y="1077216"/>
                  </a:lnTo>
                  <a:lnTo>
                    <a:pt x="770417" y="1075331"/>
                  </a:lnTo>
                  <a:lnTo>
                    <a:pt x="773150" y="1071120"/>
                  </a:lnTo>
                  <a:lnTo>
                    <a:pt x="774989" y="1068887"/>
                  </a:lnTo>
                  <a:lnTo>
                    <a:pt x="776216" y="1066603"/>
                  </a:lnTo>
                  <a:lnTo>
                    <a:pt x="778736" y="1059598"/>
                  </a:lnTo>
                  <a:lnTo>
                    <a:pt x="783363" y="1052495"/>
                  </a:lnTo>
                  <a:lnTo>
                    <a:pt x="784724" y="1047742"/>
                  </a:lnTo>
                  <a:lnTo>
                    <a:pt x="785491" y="1040603"/>
                  </a:lnTo>
                  <a:lnTo>
                    <a:pt x="786392" y="1038223"/>
                  </a:lnTo>
                  <a:lnTo>
                    <a:pt x="789510" y="1033461"/>
                  </a:lnTo>
                  <a:lnTo>
                    <a:pt x="791452" y="1031874"/>
                  </a:lnTo>
                  <a:lnTo>
                    <a:pt x="793541" y="1030816"/>
                  </a:lnTo>
                  <a:lnTo>
                    <a:pt x="795728" y="1030110"/>
                  </a:lnTo>
                  <a:lnTo>
                    <a:pt x="797185" y="1028846"/>
                  </a:lnTo>
                  <a:lnTo>
                    <a:pt x="798157" y="1027210"/>
                  </a:lnTo>
                  <a:lnTo>
                    <a:pt x="799236" y="1023275"/>
                  </a:lnTo>
                  <a:lnTo>
                    <a:pt x="799717" y="1018880"/>
                  </a:lnTo>
                  <a:lnTo>
                    <a:pt x="800638" y="1016597"/>
                  </a:lnTo>
                  <a:lnTo>
                    <a:pt x="805727" y="1009591"/>
                  </a:lnTo>
                  <a:lnTo>
                    <a:pt x="810010" y="1004861"/>
                  </a:lnTo>
                  <a:lnTo>
                    <a:pt x="811469" y="1002489"/>
                  </a:lnTo>
                  <a:lnTo>
                    <a:pt x="814317" y="995357"/>
                  </a:lnTo>
                  <a:lnTo>
                    <a:pt x="817796" y="990597"/>
                  </a:lnTo>
                  <a:lnTo>
                    <a:pt x="819041" y="987423"/>
                  </a:lnTo>
                  <a:lnTo>
                    <a:pt x="821040" y="973039"/>
                  </a:lnTo>
                  <a:lnTo>
                    <a:pt x="821204" y="970161"/>
                  </a:lnTo>
                  <a:lnTo>
                    <a:pt x="822107" y="967449"/>
                  </a:lnTo>
                  <a:lnTo>
                    <a:pt x="825227" y="962319"/>
                  </a:lnTo>
                  <a:lnTo>
                    <a:pt x="832904" y="952558"/>
                  </a:lnTo>
                  <a:lnTo>
                    <a:pt x="834523" y="947763"/>
                  </a:lnTo>
                  <a:lnTo>
                    <a:pt x="836357" y="933308"/>
                  </a:lnTo>
                  <a:lnTo>
                    <a:pt x="848161" y="908877"/>
                  </a:lnTo>
                  <a:lnTo>
                    <a:pt x="852053" y="890994"/>
                  </a:lnTo>
                  <a:lnTo>
                    <a:pt x="854940" y="883360"/>
                  </a:lnTo>
                  <a:lnTo>
                    <a:pt x="856566" y="874599"/>
                  </a:lnTo>
                  <a:lnTo>
                    <a:pt x="857984" y="854781"/>
                  </a:lnTo>
                  <a:lnTo>
                    <a:pt x="862893" y="843415"/>
                  </a:lnTo>
                  <a:lnTo>
                    <a:pt x="863393" y="840883"/>
                  </a:lnTo>
                  <a:lnTo>
                    <a:pt x="866066" y="835952"/>
                  </a:lnTo>
                  <a:lnTo>
                    <a:pt x="867890" y="833527"/>
                  </a:lnTo>
                  <a:lnTo>
                    <a:pt x="869917" y="828714"/>
                  </a:lnTo>
                  <a:lnTo>
                    <a:pt x="870818" y="823136"/>
                  </a:lnTo>
                  <a:lnTo>
                    <a:pt x="871218" y="815365"/>
                  </a:lnTo>
                  <a:lnTo>
                    <a:pt x="872118" y="811864"/>
                  </a:lnTo>
                  <a:lnTo>
                    <a:pt x="877150" y="800542"/>
                  </a:lnTo>
                  <a:lnTo>
                    <a:pt x="877660" y="798013"/>
                  </a:lnTo>
                  <a:lnTo>
                    <a:pt x="880345" y="793087"/>
                  </a:lnTo>
                  <a:lnTo>
                    <a:pt x="882171" y="790662"/>
                  </a:lnTo>
                  <a:lnTo>
                    <a:pt x="884201" y="785851"/>
                  </a:lnTo>
                  <a:lnTo>
                    <a:pt x="885344" y="778679"/>
                  </a:lnTo>
                  <a:lnTo>
                    <a:pt x="885505" y="776295"/>
                  </a:lnTo>
                  <a:lnTo>
                    <a:pt x="886405" y="773911"/>
                  </a:lnTo>
                  <a:lnTo>
                    <a:pt x="890671" y="766764"/>
                  </a:lnTo>
                  <a:lnTo>
                    <a:pt x="891948" y="762001"/>
                  </a:lnTo>
                  <a:lnTo>
                    <a:pt x="892964" y="723164"/>
                  </a:lnTo>
                  <a:lnTo>
                    <a:pt x="892967" y="715371"/>
                  </a:lnTo>
                  <a:lnTo>
                    <a:pt x="893761" y="711863"/>
                  </a:lnTo>
                  <a:lnTo>
                    <a:pt x="898623" y="700532"/>
                  </a:lnTo>
                  <a:lnTo>
                    <a:pt x="899819" y="690650"/>
                  </a:lnTo>
                  <a:lnTo>
                    <a:pt x="900026" y="683445"/>
                  </a:lnTo>
                  <a:lnTo>
                    <a:pt x="900848" y="681054"/>
                  </a:lnTo>
                  <a:lnTo>
                    <a:pt x="905005" y="673898"/>
                  </a:lnTo>
                  <a:lnTo>
                    <a:pt x="906256" y="669133"/>
                  </a:lnTo>
                  <a:lnTo>
                    <a:pt x="907254" y="633412"/>
                  </a:lnTo>
                  <a:lnTo>
                    <a:pt x="908049" y="631031"/>
                  </a:lnTo>
                  <a:lnTo>
                    <a:pt x="912166" y="623887"/>
                  </a:lnTo>
                  <a:lnTo>
                    <a:pt x="914532" y="616743"/>
                  </a:lnTo>
                  <a:lnTo>
                    <a:pt x="919114" y="609600"/>
                  </a:lnTo>
                  <a:lnTo>
                    <a:pt x="920463" y="604837"/>
                  </a:lnTo>
                  <a:lnTo>
                    <a:pt x="921525" y="581025"/>
                  </a:lnTo>
                  <a:lnTo>
                    <a:pt x="921542" y="569118"/>
                  </a:lnTo>
                  <a:lnTo>
                    <a:pt x="922336" y="566737"/>
                  </a:lnTo>
                  <a:lnTo>
                    <a:pt x="926453" y="559593"/>
                  </a:lnTo>
                  <a:lnTo>
                    <a:pt x="927694" y="554831"/>
                  </a:lnTo>
                  <a:lnTo>
                    <a:pt x="928685" y="519112"/>
                  </a:lnTo>
                  <a:lnTo>
                    <a:pt x="929480" y="516731"/>
                  </a:lnTo>
                  <a:lnTo>
                    <a:pt x="933597" y="509587"/>
                  </a:lnTo>
                  <a:lnTo>
                    <a:pt x="935963" y="502443"/>
                  </a:lnTo>
                  <a:lnTo>
                    <a:pt x="940545" y="495300"/>
                  </a:lnTo>
                  <a:lnTo>
                    <a:pt x="941895" y="490537"/>
                  </a:lnTo>
                  <a:lnTo>
                    <a:pt x="942947" y="475257"/>
                  </a:lnTo>
                  <a:lnTo>
                    <a:pt x="943750" y="473206"/>
                  </a:lnTo>
                  <a:lnTo>
                    <a:pt x="947879" y="466528"/>
                  </a:lnTo>
                  <a:lnTo>
                    <a:pt x="949124" y="461875"/>
                  </a:lnTo>
                  <a:lnTo>
                    <a:pt x="950111" y="433386"/>
                  </a:lnTo>
                  <a:lnTo>
                    <a:pt x="950908" y="431005"/>
                  </a:lnTo>
                  <a:lnTo>
                    <a:pt x="956269" y="422892"/>
                  </a:lnTo>
                  <a:lnTo>
                    <a:pt x="956821" y="419991"/>
                  </a:lnTo>
                  <a:lnTo>
                    <a:pt x="957176" y="411662"/>
                  </a:lnTo>
                  <a:lnTo>
                    <a:pt x="957998" y="409378"/>
                  </a:lnTo>
                  <a:lnTo>
                    <a:pt x="962155" y="402373"/>
                  </a:lnTo>
                  <a:lnTo>
                    <a:pt x="963406" y="397642"/>
                  </a:lnTo>
                  <a:lnTo>
                    <a:pt x="964404" y="365742"/>
                  </a:lnTo>
                  <a:lnTo>
                    <a:pt x="966522" y="362841"/>
                  </a:lnTo>
                  <a:lnTo>
                    <a:pt x="968198" y="360957"/>
                  </a:lnTo>
                  <a:lnTo>
                    <a:pt x="969316" y="358906"/>
                  </a:lnTo>
                  <a:lnTo>
                    <a:pt x="971682" y="352228"/>
                  </a:lnTo>
                  <a:lnTo>
                    <a:pt x="976264" y="345223"/>
                  </a:lnTo>
                  <a:lnTo>
                    <a:pt x="978374" y="337159"/>
                  </a:lnTo>
                  <a:lnTo>
                    <a:pt x="978599" y="332379"/>
                  </a:lnTo>
                  <a:lnTo>
                    <a:pt x="979425" y="330330"/>
                  </a:lnTo>
                  <a:lnTo>
                    <a:pt x="984837" y="322792"/>
                  </a:lnTo>
                  <a:lnTo>
                    <a:pt x="989333" y="318068"/>
                  </a:lnTo>
                  <a:lnTo>
                    <a:pt x="990549" y="316026"/>
                  </a:lnTo>
                  <a:lnTo>
                    <a:pt x="991901" y="311641"/>
                  </a:lnTo>
                  <a:lnTo>
                    <a:pt x="992940" y="298536"/>
                  </a:lnTo>
                  <a:lnTo>
                    <a:pt x="992954" y="296655"/>
                  </a:lnTo>
                  <a:lnTo>
                    <a:pt x="993756" y="294607"/>
                  </a:lnTo>
                  <a:lnTo>
                    <a:pt x="997885" y="287933"/>
                  </a:lnTo>
                  <a:lnTo>
                    <a:pt x="999130" y="283280"/>
                  </a:lnTo>
                  <a:lnTo>
                    <a:pt x="999830" y="276199"/>
                  </a:lnTo>
                  <a:lnTo>
                    <a:pt x="1000722" y="274620"/>
                  </a:lnTo>
                  <a:lnTo>
                    <a:pt x="1002111" y="273567"/>
                  </a:lnTo>
                  <a:lnTo>
                    <a:pt x="1003830" y="272865"/>
                  </a:lnTo>
                  <a:lnTo>
                    <a:pt x="1004977" y="271604"/>
                  </a:lnTo>
                  <a:lnTo>
                    <a:pt x="1005741" y="269969"/>
                  </a:lnTo>
                  <a:lnTo>
                    <a:pt x="1006250" y="268085"/>
                  </a:lnTo>
                  <a:lnTo>
                    <a:pt x="1008933" y="263876"/>
                  </a:lnTo>
                  <a:lnTo>
                    <a:pt x="1013331" y="258498"/>
                  </a:lnTo>
                  <a:lnTo>
                    <a:pt x="1013932" y="255646"/>
                  </a:lnTo>
                  <a:lnTo>
                    <a:pt x="1014318" y="247348"/>
                  </a:lnTo>
                  <a:lnTo>
                    <a:pt x="1015143" y="245067"/>
                  </a:lnTo>
                  <a:lnTo>
                    <a:pt x="1019304" y="238065"/>
                  </a:lnTo>
                  <a:lnTo>
                    <a:pt x="1020555" y="233336"/>
                  </a:lnTo>
                  <a:lnTo>
                    <a:pt x="1021683" y="231757"/>
                  </a:lnTo>
                  <a:lnTo>
                    <a:pt x="1023228" y="230705"/>
                  </a:lnTo>
                  <a:lnTo>
                    <a:pt x="1025052" y="230003"/>
                  </a:lnTo>
                  <a:lnTo>
                    <a:pt x="1026268" y="228741"/>
                  </a:lnTo>
                  <a:lnTo>
                    <a:pt x="1027079" y="227107"/>
                  </a:lnTo>
                  <a:lnTo>
                    <a:pt x="1027980" y="223173"/>
                  </a:lnTo>
                  <a:lnTo>
                    <a:pt x="1028380" y="218780"/>
                  </a:lnTo>
                  <a:lnTo>
                    <a:pt x="1029280" y="216497"/>
                  </a:lnTo>
                  <a:lnTo>
                    <a:pt x="1033546" y="209491"/>
                  </a:lnTo>
                  <a:lnTo>
                    <a:pt x="1034823" y="204761"/>
                  </a:lnTo>
                  <a:lnTo>
                    <a:pt x="1035541" y="197635"/>
                  </a:lnTo>
                  <a:lnTo>
                    <a:pt x="1036436" y="195257"/>
                  </a:lnTo>
                  <a:lnTo>
                    <a:pt x="1039547" y="190497"/>
                  </a:lnTo>
                  <a:lnTo>
                    <a:pt x="1041487" y="188910"/>
                  </a:lnTo>
                  <a:lnTo>
                    <a:pt x="1043575" y="187853"/>
                  </a:lnTo>
                  <a:lnTo>
                    <a:pt x="1045760" y="187147"/>
                  </a:lnTo>
                  <a:lnTo>
                    <a:pt x="1047218" y="185884"/>
                  </a:lnTo>
                  <a:lnTo>
                    <a:pt x="1048189" y="184247"/>
                  </a:lnTo>
                  <a:lnTo>
                    <a:pt x="1049268" y="180313"/>
                  </a:lnTo>
                  <a:lnTo>
                    <a:pt x="1049748" y="175918"/>
                  </a:lnTo>
                  <a:lnTo>
                    <a:pt x="1050669" y="173635"/>
                  </a:lnTo>
                  <a:lnTo>
                    <a:pt x="1054965" y="166629"/>
                  </a:lnTo>
                  <a:lnTo>
                    <a:pt x="1057385" y="159526"/>
                  </a:lnTo>
                  <a:lnTo>
                    <a:pt x="1061982" y="152394"/>
                  </a:lnTo>
                  <a:lnTo>
                    <a:pt x="1063336" y="147635"/>
                  </a:lnTo>
                  <a:lnTo>
                    <a:pt x="1064999" y="137318"/>
                  </a:lnTo>
                  <a:lnTo>
                    <a:pt x="1070031" y="122933"/>
                  </a:lnTo>
                  <a:lnTo>
                    <a:pt x="1071260" y="112212"/>
                  </a:lnTo>
                  <a:lnTo>
                    <a:pt x="1072155" y="109733"/>
                  </a:lnTo>
                  <a:lnTo>
                    <a:pt x="1075266" y="104862"/>
                  </a:lnTo>
                  <a:lnTo>
                    <a:pt x="1082936" y="95267"/>
                  </a:lnTo>
                  <a:lnTo>
                    <a:pt x="1084555" y="90495"/>
                  </a:lnTo>
                  <a:lnTo>
                    <a:pt x="1086388" y="76054"/>
                  </a:lnTo>
                  <a:lnTo>
                    <a:pt x="1091454" y="64735"/>
                  </a:lnTo>
                  <a:lnTo>
                    <a:pt x="1091967" y="62207"/>
                  </a:lnTo>
                  <a:lnTo>
                    <a:pt x="1094654" y="57280"/>
                  </a:lnTo>
                  <a:lnTo>
                    <a:pt x="1096482" y="54855"/>
                  </a:lnTo>
                  <a:lnTo>
                    <a:pt x="1098513" y="50045"/>
                  </a:lnTo>
                  <a:lnTo>
                    <a:pt x="1100209" y="44467"/>
                  </a:lnTo>
                  <a:lnTo>
                    <a:pt x="1105649" y="30067"/>
                  </a:lnTo>
                  <a:lnTo>
                    <a:pt x="1106194" y="27189"/>
                  </a:lnTo>
                  <a:lnTo>
                    <a:pt x="1108915" y="21873"/>
                  </a:lnTo>
                  <a:lnTo>
                    <a:pt x="1110752" y="19344"/>
                  </a:lnTo>
                  <a:lnTo>
                    <a:pt x="1112793" y="14418"/>
                  </a:lnTo>
                  <a:lnTo>
                    <a:pt x="1113337" y="11993"/>
                  </a:lnTo>
                  <a:lnTo>
                    <a:pt x="1114493" y="10377"/>
                  </a:lnTo>
                  <a:lnTo>
                    <a:pt x="1116058" y="9299"/>
                  </a:lnTo>
                  <a:lnTo>
                    <a:pt x="1117895" y="8580"/>
                  </a:lnTo>
                  <a:lnTo>
                    <a:pt x="1119120" y="7307"/>
                  </a:lnTo>
                  <a:lnTo>
                    <a:pt x="1119936" y="5665"/>
                  </a:lnTo>
                  <a:lnTo>
                    <a:pt x="1121568" y="3"/>
                  </a:lnTo>
                  <a:lnTo>
                    <a:pt x="1121568" y="2"/>
                  </a:lnTo>
                  <a:lnTo>
                    <a:pt x="11215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90" name="SMARTPenAnnotation567"/>
            <p:cNvSpPr/>
            <p:nvPr/>
          </p:nvSpPr>
          <p:spPr>
            <a:xfrm>
              <a:off x="6407943" y="2993553"/>
              <a:ext cx="78574" cy="99691"/>
            </a:xfrm>
            <a:custGeom>
              <a:avLst/>
              <a:gdLst/>
              <a:ahLst/>
              <a:cxnLst/>
              <a:rect l="0" t="0" r="0" b="0"/>
              <a:pathLst>
                <a:path w="78574" h="99691">
                  <a:moveTo>
                    <a:pt x="0" y="42540"/>
                  </a:moveTo>
                  <a:lnTo>
                    <a:pt x="6151" y="42540"/>
                  </a:lnTo>
                  <a:lnTo>
                    <a:pt x="7276" y="41747"/>
                  </a:lnTo>
                  <a:lnTo>
                    <a:pt x="8819" y="40424"/>
                  </a:lnTo>
                  <a:lnTo>
                    <a:pt x="10642" y="38748"/>
                  </a:lnTo>
                  <a:lnTo>
                    <a:pt x="14784" y="34769"/>
                  </a:lnTo>
                  <a:lnTo>
                    <a:pt x="23911" y="25748"/>
                  </a:lnTo>
                  <a:lnTo>
                    <a:pt x="26259" y="24201"/>
                  </a:lnTo>
                  <a:lnTo>
                    <a:pt x="28619" y="23171"/>
                  </a:lnTo>
                  <a:lnTo>
                    <a:pt x="30986" y="22484"/>
                  </a:lnTo>
                  <a:lnTo>
                    <a:pt x="32563" y="21231"/>
                  </a:lnTo>
                  <a:lnTo>
                    <a:pt x="33615" y="19603"/>
                  </a:lnTo>
                  <a:lnTo>
                    <a:pt x="34317" y="17724"/>
                  </a:lnTo>
                  <a:lnTo>
                    <a:pt x="35578" y="16471"/>
                  </a:lnTo>
                  <a:lnTo>
                    <a:pt x="37212" y="15636"/>
                  </a:lnTo>
                  <a:lnTo>
                    <a:pt x="39096" y="15079"/>
                  </a:lnTo>
                  <a:lnTo>
                    <a:pt x="41145" y="13914"/>
                  </a:lnTo>
                  <a:lnTo>
                    <a:pt x="43305" y="12344"/>
                  </a:lnTo>
                  <a:lnTo>
                    <a:pt x="45539" y="10503"/>
                  </a:lnTo>
                  <a:lnTo>
                    <a:pt x="47822" y="9276"/>
                  </a:lnTo>
                  <a:lnTo>
                    <a:pt x="50138" y="8458"/>
                  </a:lnTo>
                  <a:lnTo>
                    <a:pt x="52475" y="7912"/>
                  </a:lnTo>
                  <a:lnTo>
                    <a:pt x="54033" y="6755"/>
                  </a:lnTo>
                  <a:lnTo>
                    <a:pt x="55072" y="5190"/>
                  </a:lnTo>
                  <a:lnTo>
                    <a:pt x="55765" y="3352"/>
                  </a:lnTo>
                  <a:lnTo>
                    <a:pt x="57021" y="2128"/>
                  </a:lnTo>
                  <a:lnTo>
                    <a:pt x="58651" y="1311"/>
                  </a:lnTo>
                  <a:lnTo>
                    <a:pt x="63179" y="0"/>
                  </a:lnTo>
                  <a:lnTo>
                    <a:pt x="64344" y="686"/>
                  </a:lnTo>
                  <a:lnTo>
                    <a:pt x="65916" y="1938"/>
                  </a:lnTo>
                  <a:lnTo>
                    <a:pt x="70347" y="5857"/>
                  </a:lnTo>
                  <a:lnTo>
                    <a:pt x="74907" y="10328"/>
                  </a:lnTo>
                  <a:lnTo>
                    <a:pt x="76132" y="12334"/>
                  </a:lnTo>
                  <a:lnTo>
                    <a:pt x="76949" y="14465"/>
                  </a:lnTo>
                  <a:lnTo>
                    <a:pt x="77493" y="16680"/>
                  </a:lnTo>
                  <a:lnTo>
                    <a:pt x="77856" y="18950"/>
                  </a:lnTo>
                  <a:lnTo>
                    <a:pt x="78097" y="21257"/>
                  </a:lnTo>
                  <a:lnTo>
                    <a:pt x="78259" y="23589"/>
                  </a:lnTo>
                  <a:lnTo>
                    <a:pt x="78366" y="25937"/>
                  </a:lnTo>
                  <a:lnTo>
                    <a:pt x="78486" y="30663"/>
                  </a:lnTo>
                  <a:lnTo>
                    <a:pt x="78573" y="44924"/>
                  </a:lnTo>
                  <a:lnTo>
                    <a:pt x="77782" y="47304"/>
                  </a:lnTo>
                  <a:lnTo>
                    <a:pt x="76461" y="49685"/>
                  </a:lnTo>
                  <a:lnTo>
                    <a:pt x="74787" y="52066"/>
                  </a:lnTo>
                  <a:lnTo>
                    <a:pt x="73671" y="54447"/>
                  </a:lnTo>
                  <a:lnTo>
                    <a:pt x="72926" y="56828"/>
                  </a:lnTo>
                  <a:lnTo>
                    <a:pt x="72430" y="59209"/>
                  </a:lnTo>
                  <a:lnTo>
                    <a:pt x="72099" y="62384"/>
                  </a:lnTo>
                  <a:lnTo>
                    <a:pt x="71879" y="66088"/>
                  </a:lnTo>
                  <a:lnTo>
                    <a:pt x="71525" y="75855"/>
                  </a:lnTo>
                  <a:lnTo>
                    <a:pt x="71463" y="81339"/>
                  </a:lnTo>
                  <a:lnTo>
                    <a:pt x="71438" y="996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91" name="SMARTPenAnnotation568"/>
            <p:cNvSpPr/>
            <p:nvPr/>
          </p:nvSpPr>
          <p:spPr>
            <a:xfrm>
              <a:off x="5272174" y="3079054"/>
              <a:ext cx="164220" cy="135633"/>
            </a:xfrm>
            <a:custGeom>
              <a:avLst/>
              <a:gdLst/>
              <a:ahLst/>
              <a:cxnLst/>
              <a:rect l="0" t="0" r="0" b="0"/>
              <a:pathLst>
                <a:path w="164220" h="135633">
                  <a:moveTo>
                    <a:pt x="57063" y="28477"/>
                  </a:moveTo>
                  <a:lnTo>
                    <a:pt x="57063" y="32269"/>
                  </a:lnTo>
                  <a:lnTo>
                    <a:pt x="56269" y="33386"/>
                  </a:lnTo>
                  <a:lnTo>
                    <a:pt x="54946" y="34131"/>
                  </a:lnTo>
                  <a:lnTo>
                    <a:pt x="53271" y="34628"/>
                  </a:lnTo>
                  <a:lnTo>
                    <a:pt x="52153" y="35752"/>
                  </a:lnTo>
                  <a:lnTo>
                    <a:pt x="51409" y="37296"/>
                  </a:lnTo>
                  <a:lnTo>
                    <a:pt x="50213" y="41684"/>
                  </a:lnTo>
                  <a:lnTo>
                    <a:pt x="47934" y="44401"/>
                  </a:lnTo>
                  <a:lnTo>
                    <a:pt x="46214" y="46237"/>
                  </a:lnTo>
                  <a:lnTo>
                    <a:pt x="45068" y="48254"/>
                  </a:lnTo>
                  <a:lnTo>
                    <a:pt x="44304" y="50393"/>
                  </a:lnTo>
                  <a:lnTo>
                    <a:pt x="43794" y="52612"/>
                  </a:lnTo>
                  <a:lnTo>
                    <a:pt x="42661" y="54886"/>
                  </a:lnTo>
                  <a:lnTo>
                    <a:pt x="41112" y="57195"/>
                  </a:lnTo>
                  <a:lnTo>
                    <a:pt x="39285" y="59529"/>
                  </a:lnTo>
                  <a:lnTo>
                    <a:pt x="37274" y="61878"/>
                  </a:lnTo>
                  <a:lnTo>
                    <a:pt x="35139" y="64238"/>
                  </a:lnTo>
                  <a:lnTo>
                    <a:pt x="32922" y="66605"/>
                  </a:lnTo>
                  <a:lnTo>
                    <a:pt x="31444" y="68977"/>
                  </a:lnTo>
                  <a:lnTo>
                    <a:pt x="30459" y="71352"/>
                  </a:lnTo>
                  <a:lnTo>
                    <a:pt x="29802" y="73729"/>
                  </a:lnTo>
                  <a:lnTo>
                    <a:pt x="28571" y="76107"/>
                  </a:lnTo>
                  <a:lnTo>
                    <a:pt x="26956" y="78487"/>
                  </a:lnTo>
                  <a:lnTo>
                    <a:pt x="25085" y="80867"/>
                  </a:lnTo>
                  <a:lnTo>
                    <a:pt x="23838" y="83247"/>
                  </a:lnTo>
                  <a:lnTo>
                    <a:pt x="23007" y="85628"/>
                  </a:lnTo>
                  <a:lnTo>
                    <a:pt x="22453" y="88009"/>
                  </a:lnTo>
                  <a:lnTo>
                    <a:pt x="21289" y="90390"/>
                  </a:lnTo>
                  <a:lnTo>
                    <a:pt x="19720" y="92771"/>
                  </a:lnTo>
                  <a:lnTo>
                    <a:pt x="17881" y="95152"/>
                  </a:lnTo>
                  <a:lnTo>
                    <a:pt x="16654" y="97533"/>
                  </a:lnTo>
                  <a:lnTo>
                    <a:pt x="15836" y="99914"/>
                  </a:lnTo>
                  <a:lnTo>
                    <a:pt x="15291" y="102296"/>
                  </a:lnTo>
                  <a:lnTo>
                    <a:pt x="14927" y="104677"/>
                  </a:lnTo>
                  <a:lnTo>
                    <a:pt x="14685" y="107058"/>
                  </a:lnTo>
                  <a:lnTo>
                    <a:pt x="14524" y="109439"/>
                  </a:lnTo>
                  <a:lnTo>
                    <a:pt x="13622" y="111821"/>
                  </a:lnTo>
                  <a:lnTo>
                    <a:pt x="12227" y="114202"/>
                  </a:lnTo>
                  <a:lnTo>
                    <a:pt x="10504" y="116583"/>
                  </a:lnTo>
                  <a:lnTo>
                    <a:pt x="9355" y="118964"/>
                  </a:lnTo>
                  <a:lnTo>
                    <a:pt x="8589" y="121346"/>
                  </a:lnTo>
                  <a:lnTo>
                    <a:pt x="7359" y="127078"/>
                  </a:lnTo>
                  <a:lnTo>
                    <a:pt x="7192" y="129979"/>
                  </a:lnTo>
                  <a:lnTo>
                    <a:pt x="7058" y="135604"/>
                  </a:lnTo>
                  <a:lnTo>
                    <a:pt x="7057" y="135624"/>
                  </a:lnTo>
                  <a:lnTo>
                    <a:pt x="906" y="135632"/>
                  </a:lnTo>
                  <a:lnTo>
                    <a:pt x="575" y="134839"/>
                  </a:lnTo>
                  <a:lnTo>
                    <a:pt x="109" y="130723"/>
                  </a:lnTo>
                  <a:lnTo>
                    <a:pt x="0" y="129482"/>
                  </a:lnTo>
                  <a:lnTo>
                    <a:pt x="765" y="127564"/>
                  </a:lnTo>
                  <a:lnTo>
                    <a:pt x="2069" y="124697"/>
                  </a:lnTo>
                  <a:lnTo>
                    <a:pt x="3731" y="121199"/>
                  </a:lnTo>
                  <a:lnTo>
                    <a:pt x="4840" y="118073"/>
                  </a:lnTo>
                  <a:lnTo>
                    <a:pt x="5579" y="115195"/>
                  </a:lnTo>
                  <a:lnTo>
                    <a:pt x="6072" y="112482"/>
                  </a:lnTo>
                  <a:lnTo>
                    <a:pt x="6400" y="109087"/>
                  </a:lnTo>
                  <a:lnTo>
                    <a:pt x="6619" y="105236"/>
                  </a:lnTo>
                  <a:lnTo>
                    <a:pt x="6765" y="101081"/>
                  </a:lnTo>
                  <a:lnTo>
                    <a:pt x="7656" y="96723"/>
                  </a:lnTo>
                  <a:lnTo>
                    <a:pt x="9044" y="92230"/>
                  </a:lnTo>
                  <a:lnTo>
                    <a:pt x="10763" y="87648"/>
                  </a:lnTo>
                  <a:lnTo>
                    <a:pt x="11909" y="83006"/>
                  </a:lnTo>
                  <a:lnTo>
                    <a:pt x="12673" y="78323"/>
                  </a:lnTo>
                  <a:lnTo>
                    <a:pt x="13182" y="73614"/>
                  </a:lnTo>
                  <a:lnTo>
                    <a:pt x="13521" y="69681"/>
                  </a:lnTo>
                  <a:lnTo>
                    <a:pt x="13748" y="66265"/>
                  </a:lnTo>
                  <a:lnTo>
                    <a:pt x="13899" y="63194"/>
                  </a:lnTo>
                  <a:lnTo>
                    <a:pt x="14793" y="59559"/>
                  </a:lnTo>
                  <a:lnTo>
                    <a:pt x="16183" y="55548"/>
                  </a:lnTo>
                  <a:lnTo>
                    <a:pt x="17904" y="51287"/>
                  </a:lnTo>
                  <a:lnTo>
                    <a:pt x="19050" y="47652"/>
                  </a:lnTo>
                  <a:lnTo>
                    <a:pt x="19815" y="44435"/>
                  </a:lnTo>
                  <a:lnTo>
                    <a:pt x="20325" y="41497"/>
                  </a:lnTo>
                  <a:lnTo>
                    <a:pt x="21459" y="38745"/>
                  </a:lnTo>
                  <a:lnTo>
                    <a:pt x="23008" y="36116"/>
                  </a:lnTo>
                  <a:lnTo>
                    <a:pt x="24835" y="33569"/>
                  </a:lnTo>
                  <a:lnTo>
                    <a:pt x="26052" y="31078"/>
                  </a:lnTo>
                  <a:lnTo>
                    <a:pt x="26864" y="28623"/>
                  </a:lnTo>
                  <a:lnTo>
                    <a:pt x="27406" y="26193"/>
                  </a:lnTo>
                  <a:lnTo>
                    <a:pt x="28560" y="23780"/>
                  </a:lnTo>
                  <a:lnTo>
                    <a:pt x="30124" y="21377"/>
                  </a:lnTo>
                  <a:lnTo>
                    <a:pt x="31959" y="18981"/>
                  </a:lnTo>
                  <a:lnTo>
                    <a:pt x="33978" y="16590"/>
                  </a:lnTo>
                  <a:lnTo>
                    <a:pt x="36117" y="14202"/>
                  </a:lnTo>
                  <a:lnTo>
                    <a:pt x="41460" y="8459"/>
                  </a:lnTo>
                  <a:lnTo>
                    <a:pt x="49591" y="233"/>
                  </a:lnTo>
                  <a:lnTo>
                    <a:pt x="54007" y="49"/>
                  </a:lnTo>
                  <a:lnTo>
                    <a:pt x="57406" y="0"/>
                  </a:lnTo>
                  <a:lnTo>
                    <a:pt x="59673" y="761"/>
                  </a:lnTo>
                  <a:lnTo>
                    <a:pt x="61185" y="2062"/>
                  </a:lnTo>
                  <a:lnTo>
                    <a:pt x="62192" y="3723"/>
                  </a:lnTo>
                  <a:lnTo>
                    <a:pt x="64451" y="4831"/>
                  </a:lnTo>
                  <a:lnTo>
                    <a:pt x="67545" y="5569"/>
                  </a:lnTo>
                  <a:lnTo>
                    <a:pt x="71194" y="6061"/>
                  </a:lnTo>
                  <a:lnTo>
                    <a:pt x="74421" y="7183"/>
                  </a:lnTo>
                  <a:lnTo>
                    <a:pt x="77367" y="8725"/>
                  </a:lnTo>
                  <a:lnTo>
                    <a:pt x="80124" y="10546"/>
                  </a:lnTo>
                  <a:lnTo>
                    <a:pt x="82756" y="12554"/>
                  </a:lnTo>
                  <a:lnTo>
                    <a:pt x="85304" y="14687"/>
                  </a:lnTo>
                  <a:lnTo>
                    <a:pt x="87797" y="16902"/>
                  </a:lnTo>
                  <a:lnTo>
                    <a:pt x="92683" y="21481"/>
                  </a:lnTo>
                  <a:lnTo>
                    <a:pt x="104675" y="33259"/>
                  </a:lnTo>
                  <a:lnTo>
                    <a:pt x="109445" y="38010"/>
                  </a:lnTo>
                  <a:lnTo>
                    <a:pt x="111828" y="39595"/>
                  </a:lnTo>
                  <a:lnTo>
                    <a:pt x="116593" y="41356"/>
                  </a:lnTo>
                  <a:lnTo>
                    <a:pt x="118974" y="43413"/>
                  </a:lnTo>
                  <a:lnTo>
                    <a:pt x="121356" y="46372"/>
                  </a:lnTo>
                  <a:lnTo>
                    <a:pt x="123737" y="49932"/>
                  </a:lnTo>
                  <a:lnTo>
                    <a:pt x="126119" y="53099"/>
                  </a:lnTo>
                  <a:lnTo>
                    <a:pt x="128501" y="56004"/>
                  </a:lnTo>
                  <a:lnTo>
                    <a:pt x="130882" y="58735"/>
                  </a:lnTo>
                  <a:lnTo>
                    <a:pt x="133263" y="60555"/>
                  </a:lnTo>
                  <a:lnTo>
                    <a:pt x="138026" y="62577"/>
                  </a:lnTo>
                  <a:lnTo>
                    <a:pt x="142788" y="65593"/>
                  </a:lnTo>
                  <a:lnTo>
                    <a:pt x="145169" y="67509"/>
                  </a:lnTo>
                  <a:lnTo>
                    <a:pt x="146757" y="69579"/>
                  </a:lnTo>
                  <a:lnTo>
                    <a:pt x="147815" y="71754"/>
                  </a:lnTo>
                  <a:lnTo>
                    <a:pt x="148521" y="73997"/>
                  </a:lnTo>
                  <a:lnTo>
                    <a:pt x="149785" y="76286"/>
                  </a:lnTo>
                  <a:lnTo>
                    <a:pt x="151421" y="78606"/>
                  </a:lnTo>
                  <a:lnTo>
                    <a:pt x="155959" y="84240"/>
                  </a:lnTo>
                  <a:lnTo>
                    <a:pt x="157125" y="84702"/>
                  </a:lnTo>
                  <a:lnTo>
                    <a:pt x="158696" y="85011"/>
                  </a:lnTo>
                  <a:lnTo>
                    <a:pt x="164219" y="856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 2x</a:t>
            </a:r>
            <a:r>
              <a:rPr lang="en-US" baseline="30000" dirty="0" smtClean="0"/>
              <a:t>2</a:t>
            </a:r>
            <a:r>
              <a:rPr lang="en-US" dirty="0" smtClean="0"/>
              <a:t>+12x-1 </a:t>
            </a:r>
          </a:p>
        </p:txBody>
      </p:sp>
      <p:pic>
        <p:nvPicPr>
          <p:cNvPr id="3789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714500"/>
            <a:ext cx="4338638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3.2: Quadratic Equations and Problem Solving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6425991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Understand basic concepts about quadratic equations.</a:t>
            </a:r>
          </a:p>
          <a:p>
            <a:r>
              <a:rPr lang="en-US" smtClean="0"/>
              <a:t>Use factoring, complete the square, and the quadratic formula to solve quadratic equations.</a:t>
            </a:r>
          </a:p>
          <a:p>
            <a:r>
              <a:rPr lang="en-US" smtClean="0"/>
              <a:t>Understand the discriminant.</a:t>
            </a:r>
          </a:p>
          <a:p>
            <a:r>
              <a:rPr lang="en-US" smtClean="0"/>
              <a:t>Solve problems involving the quadratic equations.</a:t>
            </a:r>
          </a:p>
        </p:txBody>
      </p:sp>
    </p:spTree>
    <p:extLst>
      <p:ext uri="{BB962C8B-B14F-4D97-AF65-F5344CB8AC3E}">
        <p14:creationId xmlns:p14="http://schemas.microsoft.com/office/powerpoint/2010/main" val="96323474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 quadratic equation?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953000" cy="3746500"/>
          </a:xfrm>
        </p:spPr>
        <p:txBody>
          <a:bodyPr/>
          <a:lstStyle/>
          <a:p>
            <a:r>
              <a:rPr lang="en-US" smtClean="0"/>
              <a:t>It is:</a:t>
            </a:r>
          </a:p>
          <a:p>
            <a:pPr lvl="1">
              <a:buFontTx/>
              <a:buNone/>
            </a:pPr>
            <a:r>
              <a:rPr lang="en-US" sz="4400" i="1" smtClean="0"/>
              <a:t>ax</a:t>
            </a:r>
            <a:r>
              <a:rPr lang="en-US" sz="4400" i="1" baseline="30000" smtClean="0"/>
              <a:t>2</a:t>
            </a:r>
            <a:r>
              <a:rPr lang="en-US" sz="4400" i="1" smtClean="0"/>
              <a:t>+bx+c=0</a:t>
            </a:r>
          </a:p>
          <a:p>
            <a:r>
              <a:rPr lang="en-US" smtClean="0"/>
              <a:t>If you solve for x, what are you finding on the graph?</a:t>
            </a:r>
          </a:p>
          <a:p>
            <a:r>
              <a:rPr lang="en-US" smtClean="0"/>
              <a:t>Where y=0, aka the x-intercepts</a:t>
            </a:r>
          </a:p>
        </p:txBody>
      </p:sp>
      <p:pic>
        <p:nvPicPr>
          <p:cNvPr id="20484" name="Picture 4" descr="labeled parabo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41500"/>
            <a:ext cx="2794000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MARTPenAnnotation439"/>
          <p:cNvSpPr/>
          <p:nvPr/>
        </p:nvSpPr>
        <p:spPr>
          <a:xfrm>
            <a:off x="6180791" y="2864733"/>
            <a:ext cx="176030" cy="114209"/>
          </a:xfrm>
          <a:custGeom>
            <a:avLst/>
            <a:gdLst/>
            <a:ahLst/>
            <a:cxnLst/>
            <a:rect l="0" t="0" r="0" b="0"/>
            <a:pathLst>
              <a:path w="176030" h="114209">
                <a:moveTo>
                  <a:pt x="119996" y="14198"/>
                </a:moveTo>
                <a:lnTo>
                  <a:pt x="119996" y="10406"/>
                </a:lnTo>
                <a:lnTo>
                  <a:pt x="119202" y="9288"/>
                </a:lnTo>
                <a:lnTo>
                  <a:pt x="117879" y="8543"/>
                </a:lnTo>
                <a:lnTo>
                  <a:pt x="114293" y="7716"/>
                </a:lnTo>
                <a:lnTo>
                  <a:pt x="110053" y="7348"/>
                </a:lnTo>
                <a:lnTo>
                  <a:pt x="108605" y="6456"/>
                </a:lnTo>
                <a:lnTo>
                  <a:pt x="107640" y="5068"/>
                </a:lnTo>
                <a:lnTo>
                  <a:pt x="106996" y="3349"/>
                </a:lnTo>
                <a:lnTo>
                  <a:pt x="105773" y="2203"/>
                </a:lnTo>
                <a:lnTo>
                  <a:pt x="104164" y="1438"/>
                </a:lnTo>
                <a:lnTo>
                  <a:pt x="100260" y="590"/>
                </a:lnTo>
                <a:lnTo>
                  <a:pt x="95878" y="212"/>
                </a:lnTo>
                <a:lnTo>
                  <a:pt x="91285" y="45"/>
                </a:lnTo>
                <a:lnTo>
                  <a:pt x="88949" y="0"/>
                </a:lnTo>
                <a:lnTo>
                  <a:pt x="86598" y="764"/>
                </a:lnTo>
                <a:lnTo>
                  <a:pt x="81869" y="3729"/>
                </a:lnTo>
                <a:lnTo>
                  <a:pt x="77122" y="5576"/>
                </a:lnTo>
                <a:lnTo>
                  <a:pt x="74744" y="6069"/>
                </a:lnTo>
                <a:lnTo>
                  <a:pt x="71572" y="6397"/>
                </a:lnTo>
                <a:lnTo>
                  <a:pt x="67870" y="6616"/>
                </a:lnTo>
                <a:lnTo>
                  <a:pt x="63814" y="6762"/>
                </a:lnTo>
                <a:lnTo>
                  <a:pt x="60316" y="7653"/>
                </a:lnTo>
                <a:lnTo>
                  <a:pt x="57191" y="9041"/>
                </a:lnTo>
                <a:lnTo>
                  <a:pt x="54314" y="10760"/>
                </a:lnTo>
                <a:lnTo>
                  <a:pt x="50808" y="12700"/>
                </a:lnTo>
                <a:lnTo>
                  <a:pt x="42679" y="16971"/>
                </a:lnTo>
                <a:lnTo>
                  <a:pt x="39876" y="19222"/>
                </a:lnTo>
                <a:lnTo>
                  <a:pt x="38008" y="21516"/>
                </a:lnTo>
                <a:lnTo>
                  <a:pt x="36762" y="23839"/>
                </a:lnTo>
                <a:lnTo>
                  <a:pt x="35138" y="26182"/>
                </a:lnTo>
                <a:lnTo>
                  <a:pt x="33262" y="28537"/>
                </a:lnTo>
                <a:lnTo>
                  <a:pt x="31217" y="30901"/>
                </a:lnTo>
                <a:lnTo>
                  <a:pt x="29060" y="33271"/>
                </a:lnTo>
                <a:lnTo>
                  <a:pt x="24547" y="38021"/>
                </a:lnTo>
                <a:lnTo>
                  <a:pt x="17543" y="45157"/>
                </a:lnTo>
                <a:lnTo>
                  <a:pt x="15976" y="47537"/>
                </a:lnTo>
                <a:lnTo>
                  <a:pt x="14930" y="49918"/>
                </a:lnTo>
                <a:lnTo>
                  <a:pt x="14234" y="52299"/>
                </a:lnTo>
                <a:lnTo>
                  <a:pt x="12975" y="55473"/>
                </a:lnTo>
                <a:lnTo>
                  <a:pt x="11343" y="59177"/>
                </a:lnTo>
                <a:lnTo>
                  <a:pt x="9460" y="63234"/>
                </a:lnTo>
                <a:lnTo>
                  <a:pt x="8206" y="66733"/>
                </a:lnTo>
                <a:lnTo>
                  <a:pt x="7369" y="69858"/>
                </a:lnTo>
                <a:lnTo>
                  <a:pt x="6811" y="72736"/>
                </a:lnTo>
                <a:lnTo>
                  <a:pt x="6440" y="75448"/>
                </a:lnTo>
                <a:lnTo>
                  <a:pt x="6192" y="78050"/>
                </a:lnTo>
                <a:lnTo>
                  <a:pt x="6027" y="80579"/>
                </a:lnTo>
                <a:lnTo>
                  <a:pt x="5916" y="83058"/>
                </a:lnTo>
                <a:lnTo>
                  <a:pt x="5794" y="87929"/>
                </a:lnTo>
                <a:lnTo>
                  <a:pt x="6555" y="90340"/>
                </a:lnTo>
                <a:lnTo>
                  <a:pt x="7856" y="92740"/>
                </a:lnTo>
                <a:lnTo>
                  <a:pt x="9518" y="95134"/>
                </a:lnTo>
                <a:lnTo>
                  <a:pt x="10625" y="97524"/>
                </a:lnTo>
                <a:lnTo>
                  <a:pt x="11363" y="99912"/>
                </a:lnTo>
                <a:lnTo>
                  <a:pt x="11855" y="102296"/>
                </a:lnTo>
                <a:lnTo>
                  <a:pt x="12977" y="103886"/>
                </a:lnTo>
                <a:lnTo>
                  <a:pt x="14519" y="104946"/>
                </a:lnTo>
                <a:lnTo>
                  <a:pt x="16341" y="105653"/>
                </a:lnTo>
                <a:lnTo>
                  <a:pt x="20481" y="108555"/>
                </a:lnTo>
                <a:lnTo>
                  <a:pt x="22697" y="110440"/>
                </a:lnTo>
                <a:lnTo>
                  <a:pt x="24967" y="111697"/>
                </a:lnTo>
                <a:lnTo>
                  <a:pt x="29607" y="113093"/>
                </a:lnTo>
                <a:lnTo>
                  <a:pt x="32749" y="113466"/>
                </a:lnTo>
                <a:lnTo>
                  <a:pt x="36431" y="113714"/>
                </a:lnTo>
                <a:lnTo>
                  <a:pt x="43962" y="113990"/>
                </a:lnTo>
                <a:lnTo>
                  <a:pt x="49955" y="114112"/>
                </a:lnTo>
                <a:lnTo>
                  <a:pt x="89139" y="114208"/>
                </a:lnTo>
                <a:lnTo>
                  <a:pt x="93074" y="113415"/>
                </a:lnTo>
                <a:lnTo>
                  <a:pt x="96492" y="112093"/>
                </a:lnTo>
                <a:lnTo>
                  <a:pt x="99564" y="110417"/>
                </a:lnTo>
                <a:lnTo>
                  <a:pt x="103200" y="109300"/>
                </a:lnTo>
                <a:lnTo>
                  <a:pt x="107211" y="108556"/>
                </a:lnTo>
                <a:lnTo>
                  <a:pt x="111472" y="108059"/>
                </a:lnTo>
                <a:lnTo>
                  <a:pt x="115108" y="106935"/>
                </a:lnTo>
                <a:lnTo>
                  <a:pt x="118325" y="105391"/>
                </a:lnTo>
                <a:lnTo>
                  <a:pt x="121263" y="103568"/>
                </a:lnTo>
                <a:lnTo>
                  <a:pt x="124810" y="102353"/>
                </a:lnTo>
                <a:lnTo>
                  <a:pt x="128761" y="101543"/>
                </a:lnTo>
                <a:lnTo>
                  <a:pt x="132983" y="101003"/>
                </a:lnTo>
                <a:lnTo>
                  <a:pt x="136592" y="99849"/>
                </a:lnTo>
                <a:lnTo>
                  <a:pt x="139791" y="98286"/>
                </a:lnTo>
                <a:lnTo>
                  <a:pt x="142718" y="96450"/>
                </a:lnTo>
                <a:lnTo>
                  <a:pt x="145463" y="94433"/>
                </a:lnTo>
                <a:lnTo>
                  <a:pt x="148086" y="92294"/>
                </a:lnTo>
                <a:lnTo>
                  <a:pt x="150629" y="90075"/>
                </a:lnTo>
                <a:lnTo>
                  <a:pt x="153118" y="88595"/>
                </a:lnTo>
                <a:lnTo>
                  <a:pt x="158000" y="86950"/>
                </a:lnTo>
                <a:lnTo>
                  <a:pt x="162816" y="84103"/>
                </a:lnTo>
                <a:lnTo>
                  <a:pt x="165211" y="82233"/>
                </a:lnTo>
                <a:lnTo>
                  <a:pt x="166808" y="80192"/>
                </a:lnTo>
                <a:lnTo>
                  <a:pt x="167873" y="78038"/>
                </a:lnTo>
                <a:lnTo>
                  <a:pt x="168583" y="75808"/>
                </a:lnTo>
                <a:lnTo>
                  <a:pt x="169850" y="73527"/>
                </a:lnTo>
                <a:lnTo>
                  <a:pt x="171488" y="71213"/>
                </a:lnTo>
                <a:lnTo>
                  <a:pt x="173374" y="68877"/>
                </a:lnTo>
                <a:lnTo>
                  <a:pt x="174631" y="65732"/>
                </a:lnTo>
                <a:lnTo>
                  <a:pt x="175469" y="62048"/>
                </a:lnTo>
                <a:lnTo>
                  <a:pt x="176029" y="58004"/>
                </a:lnTo>
                <a:lnTo>
                  <a:pt x="175607" y="54514"/>
                </a:lnTo>
                <a:lnTo>
                  <a:pt x="174533" y="51394"/>
                </a:lnTo>
                <a:lnTo>
                  <a:pt x="173023" y="48521"/>
                </a:lnTo>
                <a:lnTo>
                  <a:pt x="172016" y="45811"/>
                </a:lnTo>
                <a:lnTo>
                  <a:pt x="171345" y="43211"/>
                </a:lnTo>
                <a:lnTo>
                  <a:pt x="170898" y="40684"/>
                </a:lnTo>
                <a:lnTo>
                  <a:pt x="169805" y="38205"/>
                </a:lnTo>
                <a:lnTo>
                  <a:pt x="168283" y="35759"/>
                </a:lnTo>
                <a:lnTo>
                  <a:pt x="166475" y="33334"/>
                </a:lnTo>
                <a:lnTo>
                  <a:pt x="164476" y="30130"/>
                </a:lnTo>
                <a:lnTo>
                  <a:pt x="162349" y="26407"/>
                </a:lnTo>
                <a:lnTo>
                  <a:pt x="160138" y="22337"/>
                </a:lnTo>
                <a:lnTo>
                  <a:pt x="158663" y="18830"/>
                </a:lnTo>
                <a:lnTo>
                  <a:pt x="157681" y="15699"/>
                </a:lnTo>
                <a:lnTo>
                  <a:pt x="157026" y="12817"/>
                </a:lnTo>
                <a:lnTo>
                  <a:pt x="155001" y="10102"/>
                </a:lnTo>
                <a:lnTo>
                  <a:pt x="152064" y="7499"/>
                </a:lnTo>
                <a:lnTo>
                  <a:pt x="148518" y="4969"/>
                </a:lnTo>
                <a:lnTo>
                  <a:pt x="145361" y="3283"/>
                </a:lnTo>
                <a:lnTo>
                  <a:pt x="142462" y="2159"/>
                </a:lnTo>
                <a:lnTo>
                  <a:pt x="139736" y="1409"/>
                </a:lnTo>
                <a:lnTo>
                  <a:pt x="136331" y="910"/>
                </a:lnTo>
                <a:lnTo>
                  <a:pt x="132474" y="576"/>
                </a:lnTo>
                <a:lnTo>
                  <a:pt x="128314" y="354"/>
                </a:lnTo>
                <a:lnTo>
                  <a:pt x="119460" y="108"/>
                </a:lnTo>
                <a:lnTo>
                  <a:pt x="114876" y="42"/>
                </a:lnTo>
                <a:lnTo>
                  <a:pt x="110233" y="792"/>
                </a:lnTo>
                <a:lnTo>
                  <a:pt x="105550" y="2086"/>
                </a:lnTo>
                <a:lnTo>
                  <a:pt x="82835" y="9865"/>
                </a:lnTo>
                <a:lnTo>
                  <a:pt x="77759" y="12103"/>
                </a:lnTo>
                <a:lnTo>
                  <a:pt x="73582" y="14389"/>
                </a:lnTo>
                <a:lnTo>
                  <a:pt x="70004" y="16706"/>
                </a:lnTo>
                <a:lnTo>
                  <a:pt x="66030" y="19045"/>
                </a:lnTo>
                <a:lnTo>
                  <a:pt x="61794" y="21398"/>
                </a:lnTo>
                <a:lnTo>
                  <a:pt x="52853" y="26129"/>
                </a:lnTo>
                <a:lnTo>
                  <a:pt x="29447" y="38014"/>
                </a:lnTo>
                <a:lnTo>
                  <a:pt x="25499" y="40394"/>
                </a:lnTo>
                <a:lnTo>
                  <a:pt x="22073" y="42774"/>
                </a:lnTo>
                <a:lnTo>
                  <a:pt x="18995" y="45155"/>
                </a:lnTo>
                <a:lnTo>
                  <a:pt x="16150" y="47536"/>
                </a:lnTo>
                <a:lnTo>
                  <a:pt x="13459" y="49917"/>
                </a:lnTo>
                <a:lnTo>
                  <a:pt x="8352" y="54679"/>
                </a:lnTo>
                <a:lnTo>
                  <a:pt x="3437" y="59442"/>
                </a:lnTo>
                <a:lnTo>
                  <a:pt x="1809" y="61823"/>
                </a:lnTo>
                <a:lnTo>
                  <a:pt x="723" y="64204"/>
                </a:lnTo>
                <a:lnTo>
                  <a:pt x="0" y="66585"/>
                </a:lnTo>
                <a:lnTo>
                  <a:pt x="311" y="68967"/>
                </a:lnTo>
                <a:lnTo>
                  <a:pt x="1312" y="71348"/>
                </a:lnTo>
                <a:lnTo>
                  <a:pt x="2773" y="73729"/>
                </a:lnTo>
                <a:lnTo>
                  <a:pt x="4541" y="76110"/>
                </a:lnTo>
                <a:lnTo>
                  <a:pt x="6514" y="78492"/>
                </a:lnTo>
                <a:lnTo>
                  <a:pt x="8623" y="80873"/>
                </a:lnTo>
                <a:lnTo>
                  <a:pt x="10822" y="82460"/>
                </a:lnTo>
                <a:lnTo>
                  <a:pt x="15383" y="84224"/>
                </a:lnTo>
                <a:lnTo>
                  <a:pt x="20056" y="87125"/>
                </a:lnTo>
                <a:lnTo>
                  <a:pt x="22412" y="89009"/>
                </a:lnTo>
                <a:lnTo>
                  <a:pt x="24778" y="90266"/>
                </a:lnTo>
                <a:lnTo>
                  <a:pt x="29523" y="91662"/>
                </a:lnTo>
                <a:lnTo>
                  <a:pt x="32693" y="92034"/>
                </a:lnTo>
                <a:lnTo>
                  <a:pt x="36394" y="92283"/>
                </a:lnTo>
                <a:lnTo>
                  <a:pt x="40449" y="92448"/>
                </a:lnTo>
                <a:lnTo>
                  <a:pt x="57533" y="92681"/>
                </a:lnTo>
                <a:lnTo>
                  <a:pt x="63273" y="91920"/>
                </a:lnTo>
                <a:lnTo>
                  <a:pt x="68687" y="90619"/>
                </a:lnTo>
                <a:lnTo>
                  <a:pt x="73883" y="88958"/>
                </a:lnTo>
                <a:lnTo>
                  <a:pt x="78936" y="87850"/>
                </a:lnTo>
                <a:lnTo>
                  <a:pt x="83891" y="87112"/>
                </a:lnTo>
                <a:lnTo>
                  <a:pt x="88783" y="86620"/>
                </a:lnTo>
                <a:lnTo>
                  <a:pt x="93631" y="86291"/>
                </a:lnTo>
                <a:lnTo>
                  <a:pt x="98450" y="86073"/>
                </a:lnTo>
                <a:lnTo>
                  <a:pt x="103251" y="85927"/>
                </a:lnTo>
                <a:lnTo>
                  <a:pt x="108833" y="85036"/>
                </a:lnTo>
                <a:lnTo>
                  <a:pt x="114935" y="83648"/>
                </a:lnTo>
                <a:lnTo>
                  <a:pt x="121385" y="81929"/>
                </a:lnTo>
                <a:lnTo>
                  <a:pt x="126478" y="79990"/>
                </a:lnTo>
                <a:lnTo>
                  <a:pt x="130667" y="77903"/>
                </a:lnTo>
                <a:lnTo>
                  <a:pt x="134254" y="75718"/>
                </a:lnTo>
                <a:lnTo>
                  <a:pt x="137439" y="74261"/>
                </a:lnTo>
                <a:lnTo>
                  <a:pt x="140356" y="73290"/>
                </a:lnTo>
                <a:lnTo>
                  <a:pt x="143095" y="72643"/>
                </a:lnTo>
                <a:lnTo>
                  <a:pt x="148254" y="69807"/>
                </a:lnTo>
                <a:lnTo>
                  <a:pt x="150741" y="67939"/>
                </a:lnTo>
                <a:lnTo>
                  <a:pt x="153192" y="65900"/>
                </a:lnTo>
                <a:lnTo>
                  <a:pt x="155621" y="63747"/>
                </a:lnTo>
                <a:lnTo>
                  <a:pt x="158033" y="61518"/>
                </a:lnTo>
                <a:lnTo>
                  <a:pt x="159642" y="59239"/>
                </a:lnTo>
                <a:lnTo>
                  <a:pt x="160714" y="56925"/>
                </a:lnTo>
                <a:lnTo>
                  <a:pt x="161429" y="54589"/>
                </a:lnTo>
                <a:lnTo>
                  <a:pt x="161905" y="52238"/>
                </a:lnTo>
                <a:lnTo>
                  <a:pt x="162223" y="49876"/>
                </a:lnTo>
                <a:lnTo>
                  <a:pt x="162733" y="44176"/>
                </a:lnTo>
                <a:lnTo>
                  <a:pt x="160686" y="41280"/>
                </a:lnTo>
                <a:lnTo>
                  <a:pt x="159029" y="39396"/>
                </a:lnTo>
                <a:lnTo>
                  <a:pt x="157925" y="37347"/>
                </a:lnTo>
                <a:lnTo>
                  <a:pt x="157188" y="35187"/>
                </a:lnTo>
                <a:lnTo>
                  <a:pt x="156697" y="32953"/>
                </a:lnTo>
                <a:lnTo>
                  <a:pt x="154782" y="31464"/>
                </a:lnTo>
                <a:lnTo>
                  <a:pt x="151918" y="30471"/>
                </a:lnTo>
                <a:lnTo>
                  <a:pt x="143500" y="28877"/>
                </a:lnTo>
                <a:lnTo>
                  <a:pt x="138115" y="28660"/>
                </a:lnTo>
                <a:lnTo>
                  <a:pt x="121723" y="28520"/>
                </a:lnTo>
                <a:lnTo>
                  <a:pt x="117972" y="29302"/>
                </a:lnTo>
                <a:lnTo>
                  <a:pt x="114678" y="30617"/>
                </a:lnTo>
                <a:lnTo>
                  <a:pt x="111688" y="32288"/>
                </a:lnTo>
                <a:lnTo>
                  <a:pt x="106250" y="34144"/>
                </a:lnTo>
                <a:lnTo>
                  <a:pt x="103688" y="34639"/>
                </a:lnTo>
                <a:lnTo>
                  <a:pt x="98725" y="37306"/>
                </a:lnTo>
                <a:lnTo>
                  <a:pt x="96290" y="39128"/>
                </a:lnTo>
                <a:lnTo>
                  <a:pt x="93874" y="41137"/>
                </a:lnTo>
                <a:lnTo>
                  <a:pt x="91469" y="43270"/>
                </a:lnTo>
                <a:lnTo>
                  <a:pt x="86680" y="47756"/>
                </a:lnTo>
                <a:lnTo>
                  <a:pt x="81906" y="52396"/>
                </a:lnTo>
                <a:lnTo>
                  <a:pt x="80315" y="54744"/>
                </a:lnTo>
                <a:lnTo>
                  <a:pt x="79254" y="57104"/>
                </a:lnTo>
                <a:lnTo>
                  <a:pt x="78547" y="59471"/>
                </a:lnTo>
                <a:lnTo>
                  <a:pt x="78076" y="61842"/>
                </a:lnTo>
                <a:lnTo>
                  <a:pt x="77762" y="64217"/>
                </a:lnTo>
                <a:lnTo>
                  <a:pt x="77552" y="66594"/>
                </a:lnTo>
                <a:lnTo>
                  <a:pt x="77413" y="68972"/>
                </a:lnTo>
                <a:lnTo>
                  <a:pt x="77258" y="73732"/>
                </a:lnTo>
                <a:lnTo>
                  <a:pt x="78010" y="76112"/>
                </a:lnTo>
                <a:lnTo>
                  <a:pt x="79305" y="78493"/>
                </a:lnTo>
                <a:lnTo>
                  <a:pt x="83295" y="84224"/>
                </a:lnTo>
                <a:lnTo>
                  <a:pt x="84416" y="84695"/>
                </a:lnTo>
                <a:lnTo>
                  <a:pt x="89786" y="85357"/>
                </a:lnTo>
                <a:lnTo>
                  <a:pt x="94134" y="85511"/>
                </a:lnTo>
                <a:lnTo>
                  <a:pt x="104327" y="85624"/>
                </a:lnTo>
                <a:lnTo>
                  <a:pt x="107211" y="83514"/>
                </a:lnTo>
                <a:lnTo>
                  <a:pt x="109092" y="81840"/>
                </a:lnTo>
                <a:lnTo>
                  <a:pt x="111139" y="80724"/>
                </a:lnTo>
                <a:lnTo>
                  <a:pt x="115530" y="79484"/>
                </a:lnTo>
                <a:lnTo>
                  <a:pt x="120128" y="76816"/>
                </a:lnTo>
                <a:lnTo>
                  <a:pt x="122466" y="74993"/>
                </a:lnTo>
                <a:lnTo>
                  <a:pt x="124024" y="72984"/>
                </a:lnTo>
                <a:lnTo>
                  <a:pt x="125062" y="70851"/>
                </a:lnTo>
                <a:lnTo>
                  <a:pt x="125755" y="68636"/>
                </a:lnTo>
                <a:lnTo>
                  <a:pt x="127010" y="66365"/>
                </a:lnTo>
                <a:lnTo>
                  <a:pt x="128641" y="64057"/>
                </a:lnTo>
                <a:lnTo>
                  <a:pt x="133169" y="58442"/>
                </a:lnTo>
                <a:lnTo>
                  <a:pt x="133788" y="55558"/>
                </a:lnTo>
                <a:lnTo>
                  <a:pt x="134186" y="51031"/>
                </a:lnTo>
                <a:lnTo>
                  <a:pt x="133425" y="50659"/>
                </a:lnTo>
                <a:lnTo>
                  <a:pt x="128561" y="50137"/>
                </a:lnTo>
                <a:lnTo>
                  <a:pt x="124332" y="50014"/>
                </a:lnTo>
                <a:lnTo>
                  <a:pt x="100676" y="49918"/>
                </a:lnTo>
                <a:lnTo>
                  <a:pt x="95189" y="49917"/>
                </a:lnTo>
                <a:lnTo>
                  <a:pt x="93140" y="50710"/>
                </a:lnTo>
                <a:lnTo>
                  <a:pt x="88745" y="53709"/>
                </a:lnTo>
                <a:lnTo>
                  <a:pt x="84146" y="55571"/>
                </a:lnTo>
                <a:lnTo>
                  <a:pt x="81808" y="56067"/>
                </a:lnTo>
                <a:lnTo>
                  <a:pt x="77095" y="58736"/>
                </a:lnTo>
                <a:lnTo>
                  <a:pt x="71393" y="63124"/>
                </a:lnTo>
                <a:lnTo>
                  <a:pt x="70925" y="64278"/>
                </a:lnTo>
                <a:lnTo>
                  <a:pt x="70406" y="67676"/>
                </a:lnTo>
                <a:lnTo>
                  <a:pt x="70026" y="71025"/>
                </a:lnTo>
                <a:lnTo>
                  <a:pt x="73793" y="71252"/>
                </a:lnTo>
                <a:lnTo>
                  <a:pt x="83728" y="71319"/>
                </a:lnTo>
                <a:lnTo>
                  <a:pt x="87086" y="70535"/>
                </a:lnTo>
                <a:lnTo>
                  <a:pt x="90119" y="69218"/>
                </a:lnTo>
                <a:lnTo>
                  <a:pt x="95604" y="66433"/>
                </a:lnTo>
                <a:lnTo>
                  <a:pt x="98179" y="65690"/>
                </a:lnTo>
                <a:lnTo>
                  <a:pt x="105709" y="642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40"/>
          <p:cNvSpPr/>
          <p:nvPr/>
        </p:nvSpPr>
        <p:spPr>
          <a:xfrm>
            <a:off x="7229494" y="2872875"/>
            <a:ext cx="157104" cy="113089"/>
          </a:xfrm>
          <a:custGeom>
            <a:avLst/>
            <a:gdLst/>
            <a:ahLst/>
            <a:cxnLst/>
            <a:rect l="0" t="0" r="0" b="0"/>
            <a:pathLst>
              <a:path w="157104" h="113089">
                <a:moveTo>
                  <a:pt x="99993" y="20343"/>
                </a:moveTo>
                <a:lnTo>
                  <a:pt x="99993" y="16551"/>
                </a:lnTo>
                <a:lnTo>
                  <a:pt x="99199" y="15434"/>
                </a:lnTo>
                <a:lnTo>
                  <a:pt x="97877" y="14689"/>
                </a:lnTo>
                <a:lnTo>
                  <a:pt x="96200" y="14192"/>
                </a:lnTo>
                <a:lnTo>
                  <a:pt x="95083" y="13068"/>
                </a:lnTo>
                <a:lnTo>
                  <a:pt x="94339" y="11524"/>
                </a:lnTo>
                <a:lnTo>
                  <a:pt x="93144" y="7136"/>
                </a:lnTo>
                <a:lnTo>
                  <a:pt x="90863" y="4419"/>
                </a:lnTo>
                <a:lnTo>
                  <a:pt x="89144" y="2583"/>
                </a:lnTo>
                <a:lnTo>
                  <a:pt x="87205" y="1360"/>
                </a:lnTo>
                <a:lnTo>
                  <a:pt x="82932" y="0"/>
                </a:lnTo>
                <a:lnTo>
                  <a:pt x="80682" y="431"/>
                </a:lnTo>
                <a:lnTo>
                  <a:pt x="76064" y="3027"/>
                </a:lnTo>
                <a:lnTo>
                  <a:pt x="71367" y="4710"/>
                </a:lnTo>
                <a:lnTo>
                  <a:pt x="69002" y="5158"/>
                </a:lnTo>
                <a:lnTo>
                  <a:pt x="64259" y="7774"/>
                </a:lnTo>
                <a:lnTo>
                  <a:pt x="61883" y="9582"/>
                </a:lnTo>
                <a:lnTo>
                  <a:pt x="58711" y="11582"/>
                </a:lnTo>
                <a:lnTo>
                  <a:pt x="55009" y="13709"/>
                </a:lnTo>
                <a:lnTo>
                  <a:pt x="50954" y="15920"/>
                </a:lnTo>
                <a:lnTo>
                  <a:pt x="47457" y="18188"/>
                </a:lnTo>
                <a:lnTo>
                  <a:pt x="44331" y="20494"/>
                </a:lnTo>
                <a:lnTo>
                  <a:pt x="41454" y="22825"/>
                </a:lnTo>
                <a:lnTo>
                  <a:pt x="38742" y="25173"/>
                </a:lnTo>
                <a:lnTo>
                  <a:pt x="36140" y="27532"/>
                </a:lnTo>
                <a:lnTo>
                  <a:pt x="31133" y="32269"/>
                </a:lnTo>
                <a:lnTo>
                  <a:pt x="26262" y="37021"/>
                </a:lnTo>
                <a:lnTo>
                  <a:pt x="24645" y="39399"/>
                </a:lnTo>
                <a:lnTo>
                  <a:pt x="23567" y="41778"/>
                </a:lnTo>
                <a:lnTo>
                  <a:pt x="22849" y="44158"/>
                </a:lnTo>
                <a:lnTo>
                  <a:pt x="21576" y="46539"/>
                </a:lnTo>
                <a:lnTo>
                  <a:pt x="19934" y="48920"/>
                </a:lnTo>
                <a:lnTo>
                  <a:pt x="18045" y="51300"/>
                </a:lnTo>
                <a:lnTo>
                  <a:pt x="16786" y="54475"/>
                </a:lnTo>
                <a:lnTo>
                  <a:pt x="15947" y="58179"/>
                </a:lnTo>
                <a:lnTo>
                  <a:pt x="15387" y="62236"/>
                </a:lnTo>
                <a:lnTo>
                  <a:pt x="15014" y="65734"/>
                </a:lnTo>
                <a:lnTo>
                  <a:pt x="14766" y="68860"/>
                </a:lnTo>
                <a:lnTo>
                  <a:pt x="14600" y="71738"/>
                </a:lnTo>
                <a:lnTo>
                  <a:pt x="14415" y="77052"/>
                </a:lnTo>
                <a:lnTo>
                  <a:pt x="14366" y="79580"/>
                </a:lnTo>
                <a:lnTo>
                  <a:pt x="15128" y="82060"/>
                </a:lnTo>
                <a:lnTo>
                  <a:pt x="16428" y="84506"/>
                </a:lnTo>
                <a:lnTo>
                  <a:pt x="18089" y="86931"/>
                </a:lnTo>
                <a:lnTo>
                  <a:pt x="19196" y="89341"/>
                </a:lnTo>
                <a:lnTo>
                  <a:pt x="19935" y="91742"/>
                </a:lnTo>
                <a:lnTo>
                  <a:pt x="20427" y="94136"/>
                </a:lnTo>
                <a:lnTo>
                  <a:pt x="22343" y="95732"/>
                </a:lnTo>
                <a:lnTo>
                  <a:pt x="25208" y="96796"/>
                </a:lnTo>
                <a:lnTo>
                  <a:pt x="28705" y="97506"/>
                </a:lnTo>
                <a:lnTo>
                  <a:pt x="31830" y="97979"/>
                </a:lnTo>
                <a:lnTo>
                  <a:pt x="34707" y="98294"/>
                </a:lnTo>
                <a:lnTo>
                  <a:pt x="37419" y="98504"/>
                </a:lnTo>
                <a:lnTo>
                  <a:pt x="40814" y="98644"/>
                </a:lnTo>
                <a:lnTo>
                  <a:pt x="48820" y="98800"/>
                </a:lnTo>
                <a:lnTo>
                  <a:pt x="84349" y="98921"/>
                </a:lnTo>
                <a:lnTo>
                  <a:pt x="88770" y="98129"/>
                </a:lnTo>
                <a:lnTo>
                  <a:pt x="93304" y="96807"/>
                </a:lnTo>
                <a:lnTo>
                  <a:pt x="97916" y="95131"/>
                </a:lnTo>
                <a:lnTo>
                  <a:pt x="102577" y="93221"/>
                </a:lnTo>
                <a:lnTo>
                  <a:pt x="107272" y="91153"/>
                </a:lnTo>
                <a:lnTo>
                  <a:pt x="111990" y="88981"/>
                </a:lnTo>
                <a:lnTo>
                  <a:pt x="115928" y="86740"/>
                </a:lnTo>
                <a:lnTo>
                  <a:pt x="119348" y="84451"/>
                </a:lnTo>
                <a:lnTo>
                  <a:pt x="122421" y="82132"/>
                </a:lnTo>
                <a:lnTo>
                  <a:pt x="126057" y="79792"/>
                </a:lnTo>
                <a:lnTo>
                  <a:pt x="130069" y="77438"/>
                </a:lnTo>
                <a:lnTo>
                  <a:pt x="134331" y="75075"/>
                </a:lnTo>
                <a:lnTo>
                  <a:pt x="137967" y="72706"/>
                </a:lnTo>
                <a:lnTo>
                  <a:pt x="141184" y="70333"/>
                </a:lnTo>
                <a:lnTo>
                  <a:pt x="144123" y="67957"/>
                </a:lnTo>
                <a:lnTo>
                  <a:pt x="146875" y="64786"/>
                </a:lnTo>
                <a:lnTo>
                  <a:pt x="149504" y="61084"/>
                </a:lnTo>
                <a:lnTo>
                  <a:pt x="152050" y="57029"/>
                </a:lnTo>
                <a:lnTo>
                  <a:pt x="153748" y="53532"/>
                </a:lnTo>
                <a:lnTo>
                  <a:pt x="154880" y="50406"/>
                </a:lnTo>
                <a:lnTo>
                  <a:pt x="155635" y="47529"/>
                </a:lnTo>
                <a:lnTo>
                  <a:pt x="156137" y="44817"/>
                </a:lnTo>
                <a:lnTo>
                  <a:pt x="156472" y="42216"/>
                </a:lnTo>
                <a:lnTo>
                  <a:pt x="156696" y="39687"/>
                </a:lnTo>
                <a:lnTo>
                  <a:pt x="156845" y="37208"/>
                </a:lnTo>
                <a:lnTo>
                  <a:pt x="157010" y="32337"/>
                </a:lnTo>
                <a:lnTo>
                  <a:pt x="157103" y="25132"/>
                </a:lnTo>
                <a:lnTo>
                  <a:pt x="156323" y="22742"/>
                </a:lnTo>
                <a:lnTo>
                  <a:pt x="155009" y="20355"/>
                </a:lnTo>
                <a:lnTo>
                  <a:pt x="153339" y="17970"/>
                </a:lnTo>
                <a:lnTo>
                  <a:pt x="151432" y="15586"/>
                </a:lnTo>
                <a:lnTo>
                  <a:pt x="149367" y="13203"/>
                </a:lnTo>
                <a:lnTo>
                  <a:pt x="147196" y="10821"/>
                </a:lnTo>
                <a:lnTo>
                  <a:pt x="144955" y="9232"/>
                </a:lnTo>
                <a:lnTo>
                  <a:pt x="140349" y="7468"/>
                </a:lnTo>
                <a:lnTo>
                  <a:pt x="137216" y="6997"/>
                </a:lnTo>
                <a:lnTo>
                  <a:pt x="133540" y="6683"/>
                </a:lnTo>
                <a:lnTo>
                  <a:pt x="129501" y="6474"/>
                </a:lnTo>
                <a:lnTo>
                  <a:pt x="120781" y="6242"/>
                </a:lnTo>
                <a:lnTo>
                  <a:pt x="102247" y="6093"/>
                </a:lnTo>
                <a:lnTo>
                  <a:pt x="98320" y="6874"/>
                </a:lnTo>
                <a:lnTo>
                  <a:pt x="94910" y="8189"/>
                </a:lnTo>
                <a:lnTo>
                  <a:pt x="91842" y="9859"/>
                </a:lnTo>
                <a:lnTo>
                  <a:pt x="88209" y="10973"/>
                </a:lnTo>
                <a:lnTo>
                  <a:pt x="84199" y="11715"/>
                </a:lnTo>
                <a:lnTo>
                  <a:pt x="79939" y="12210"/>
                </a:lnTo>
                <a:lnTo>
                  <a:pt x="75512" y="13333"/>
                </a:lnTo>
                <a:lnTo>
                  <a:pt x="70972" y="14877"/>
                </a:lnTo>
                <a:lnTo>
                  <a:pt x="66358" y="16699"/>
                </a:lnTo>
                <a:lnTo>
                  <a:pt x="61695" y="19501"/>
                </a:lnTo>
                <a:lnTo>
                  <a:pt x="56999" y="22957"/>
                </a:lnTo>
                <a:lnTo>
                  <a:pt x="52280" y="26848"/>
                </a:lnTo>
                <a:lnTo>
                  <a:pt x="48340" y="30236"/>
                </a:lnTo>
                <a:lnTo>
                  <a:pt x="44920" y="33288"/>
                </a:lnTo>
                <a:lnTo>
                  <a:pt x="41847" y="36117"/>
                </a:lnTo>
                <a:lnTo>
                  <a:pt x="38210" y="38797"/>
                </a:lnTo>
                <a:lnTo>
                  <a:pt x="34198" y="41377"/>
                </a:lnTo>
                <a:lnTo>
                  <a:pt x="29936" y="43891"/>
                </a:lnTo>
                <a:lnTo>
                  <a:pt x="26301" y="47154"/>
                </a:lnTo>
                <a:lnTo>
                  <a:pt x="23084" y="50917"/>
                </a:lnTo>
                <a:lnTo>
                  <a:pt x="20145" y="55013"/>
                </a:lnTo>
                <a:lnTo>
                  <a:pt x="17393" y="58538"/>
                </a:lnTo>
                <a:lnTo>
                  <a:pt x="14763" y="61681"/>
                </a:lnTo>
                <a:lnTo>
                  <a:pt x="12217" y="64571"/>
                </a:lnTo>
                <a:lnTo>
                  <a:pt x="7272" y="69898"/>
                </a:lnTo>
                <a:lnTo>
                  <a:pt x="4841" y="72430"/>
                </a:lnTo>
                <a:lnTo>
                  <a:pt x="3221" y="74911"/>
                </a:lnTo>
                <a:lnTo>
                  <a:pt x="2141" y="77359"/>
                </a:lnTo>
                <a:lnTo>
                  <a:pt x="1421" y="79785"/>
                </a:lnTo>
                <a:lnTo>
                  <a:pt x="941" y="82196"/>
                </a:lnTo>
                <a:lnTo>
                  <a:pt x="621" y="84597"/>
                </a:lnTo>
                <a:lnTo>
                  <a:pt x="408" y="86992"/>
                </a:lnTo>
                <a:lnTo>
                  <a:pt x="1059" y="89382"/>
                </a:lnTo>
                <a:lnTo>
                  <a:pt x="2287" y="91769"/>
                </a:lnTo>
                <a:lnTo>
                  <a:pt x="3899" y="94154"/>
                </a:lnTo>
                <a:lnTo>
                  <a:pt x="5768" y="95744"/>
                </a:lnTo>
                <a:lnTo>
                  <a:pt x="7807" y="96804"/>
                </a:lnTo>
                <a:lnTo>
                  <a:pt x="9961" y="97511"/>
                </a:lnTo>
                <a:lnTo>
                  <a:pt x="14471" y="100413"/>
                </a:lnTo>
                <a:lnTo>
                  <a:pt x="16784" y="102298"/>
                </a:lnTo>
                <a:lnTo>
                  <a:pt x="19120" y="103555"/>
                </a:lnTo>
                <a:lnTo>
                  <a:pt x="23833" y="104951"/>
                </a:lnTo>
                <a:lnTo>
                  <a:pt x="26994" y="105324"/>
                </a:lnTo>
                <a:lnTo>
                  <a:pt x="30689" y="105572"/>
                </a:lnTo>
                <a:lnTo>
                  <a:pt x="34741" y="105737"/>
                </a:lnTo>
                <a:lnTo>
                  <a:pt x="43476" y="105921"/>
                </a:lnTo>
                <a:lnTo>
                  <a:pt x="58226" y="106039"/>
                </a:lnTo>
                <a:lnTo>
                  <a:pt x="61036" y="105255"/>
                </a:lnTo>
                <a:lnTo>
                  <a:pt x="63703" y="103939"/>
                </a:lnTo>
                <a:lnTo>
                  <a:pt x="66275" y="102267"/>
                </a:lnTo>
                <a:lnTo>
                  <a:pt x="69577" y="101153"/>
                </a:lnTo>
                <a:lnTo>
                  <a:pt x="73366" y="100410"/>
                </a:lnTo>
                <a:lnTo>
                  <a:pt x="77479" y="99915"/>
                </a:lnTo>
                <a:lnTo>
                  <a:pt x="81015" y="98791"/>
                </a:lnTo>
                <a:lnTo>
                  <a:pt x="84166" y="97248"/>
                </a:lnTo>
                <a:lnTo>
                  <a:pt x="87060" y="95426"/>
                </a:lnTo>
                <a:lnTo>
                  <a:pt x="89784" y="93417"/>
                </a:lnTo>
                <a:lnTo>
                  <a:pt x="92393" y="91284"/>
                </a:lnTo>
                <a:lnTo>
                  <a:pt x="94927" y="89069"/>
                </a:lnTo>
                <a:lnTo>
                  <a:pt x="97409" y="86798"/>
                </a:lnTo>
                <a:lnTo>
                  <a:pt x="102284" y="82158"/>
                </a:lnTo>
                <a:lnTo>
                  <a:pt x="103901" y="79809"/>
                </a:lnTo>
                <a:lnTo>
                  <a:pt x="104980" y="77450"/>
                </a:lnTo>
                <a:lnTo>
                  <a:pt x="105699" y="75083"/>
                </a:lnTo>
                <a:lnTo>
                  <a:pt x="106179" y="72711"/>
                </a:lnTo>
                <a:lnTo>
                  <a:pt x="106497" y="70337"/>
                </a:lnTo>
                <a:lnTo>
                  <a:pt x="106711" y="67960"/>
                </a:lnTo>
                <a:lnTo>
                  <a:pt x="106853" y="65581"/>
                </a:lnTo>
                <a:lnTo>
                  <a:pt x="107010" y="60822"/>
                </a:lnTo>
                <a:lnTo>
                  <a:pt x="106259" y="57648"/>
                </a:lnTo>
                <a:lnTo>
                  <a:pt x="104965" y="53944"/>
                </a:lnTo>
                <a:lnTo>
                  <a:pt x="100975" y="44178"/>
                </a:lnTo>
                <a:lnTo>
                  <a:pt x="98312" y="40726"/>
                </a:lnTo>
                <a:lnTo>
                  <a:pt x="96492" y="38694"/>
                </a:lnTo>
                <a:lnTo>
                  <a:pt x="93690" y="36546"/>
                </a:lnTo>
                <a:lnTo>
                  <a:pt x="90235" y="34320"/>
                </a:lnTo>
                <a:lnTo>
                  <a:pt x="86344" y="32043"/>
                </a:lnTo>
                <a:lnTo>
                  <a:pt x="82956" y="30524"/>
                </a:lnTo>
                <a:lnTo>
                  <a:pt x="79904" y="29512"/>
                </a:lnTo>
                <a:lnTo>
                  <a:pt x="77075" y="28837"/>
                </a:lnTo>
                <a:lnTo>
                  <a:pt x="74395" y="28387"/>
                </a:lnTo>
                <a:lnTo>
                  <a:pt x="71816" y="28087"/>
                </a:lnTo>
                <a:lnTo>
                  <a:pt x="69302" y="27887"/>
                </a:lnTo>
                <a:lnTo>
                  <a:pt x="66832" y="28547"/>
                </a:lnTo>
                <a:lnTo>
                  <a:pt x="61971" y="31398"/>
                </a:lnTo>
                <a:lnTo>
                  <a:pt x="58771" y="33269"/>
                </a:lnTo>
                <a:lnTo>
                  <a:pt x="55049" y="35311"/>
                </a:lnTo>
                <a:lnTo>
                  <a:pt x="50980" y="37465"/>
                </a:lnTo>
                <a:lnTo>
                  <a:pt x="47474" y="38902"/>
                </a:lnTo>
                <a:lnTo>
                  <a:pt x="44343" y="39859"/>
                </a:lnTo>
                <a:lnTo>
                  <a:pt x="41462" y="40498"/>
                </a:lnTo>
                <a:lnTo>
                  <a:pt x="38747" y="42511"/>
                </a:lnTo>
                <a:lnTo>
                  <a:pt x="36144" y="45440"/>
                </a:lnTo>
                <a:lnTo>
                  <a:pt x="33614" y="48981"/>
                </a:lnTo>
                <a:lnTo>
                  <a:pt x="31928" y="52135"/>
                </a:lnTo>
                <a:lnTo>
                  <a:pt x="30804" y="55031"/>
                </a:lnTo>
                <a:lnTo>
                  <a:pt x="30055" y="57756"/>
                </a:lnTo>
                <a:lnTo>
                  <a:pt x="28762" y="60366"/>
                </a:lnTo>
                <a:lnTo>
                  <a:pt x="27105" y="62901"/>
                </a:lnTo>
                <a:lnTo>
                  <a:pt x="25208" y="65384"/>
                </a:lnTo>
                <a:lnTo>
                  <a:pt x="23943" y="68626"/>
                </a:lnTo>
                <a:lnTo>
                  <a:pt x="23098" y="72376"/>
                </a:lnTo>
                <a:lnTo>
                  <a:pt x="22536" y="76463"/>
                </a:lnTo>
                <a:lnTo>
                  <a:pt x="22161" y="79981"/>
                </a:lnTo>
                <a:lnTo>
                  <a:pt x="21912" y="83121"/>
                </a:lnTo>
                <a:lnTo>
                  <a:pt x="21745" y="86007"/>
                </a:lnTo>
                <a:lnTo>
                  <a:pt x="21560" y="91332"/>
                </a:lnTo>
                <a:lnTo>
                  <a:pt x="21510" y="93863"/>
                </a:lnTo>
                <a:lnTo>
                  <a:pt x="22271" y="95550"/>
                </a:lnTo>
                <a:lnTo>
                  <a:pt x="23572" y="96675"/>
                </a:lnTo>
                <a:lnTo>
                  <a:pt x="25233" y="97425"/>
                </a:lnTo>
                <a:lnTo>
                  <a:pt x="29196" y="98258"/>
                </a:lnTo>
                <a:lnTo>
                  <a:pt x="33602" y="98628"/>
                </a:lnTo>
                <a:lnTo>
                  <a:pt x="38208" y="98793"/>
                </a:lnTo>
                <a:lnTo>
                  <a:pt x="58530" y="98913"/>
                </a:lnTo>
                <a:lnTo>
                  <a:pt x="61239" y="98123"/>
                </a:lnTo>
                <a:lnTo>
                  <a:pt x="63838" y="96803"/>
                </a:lnTo>
                <a:lnTo>
                  <a:pt x="66365" y="95129"/>
                </a:lnTo>
                <a:lnTo>
                  <a:pt x="69637" y="93219"/>
                </a:lnTo>
                <a:lnTo>
                  <a:pt x="73405" y="91152"/>
                </a:lnTo>
                <a:lnTo>
                  <a:pt x="77506" y="88980"/>
                </a:lnTo>
                <a:lnTo>
                  <a:pt x="81033" y="85945"/>
                </a:lnTo>
                <a:lnTo>
                  <a:pt x="84178" y="82334"/>
                </a:lnTo>
                <a:lnTo>
                  <a:pt x="87068" y="78339"/>
                </a:lnTo>
                <a:lnTo>
                  <a:pt x="89789" y="74882"/>
                </a:lnTo>
                <a:lnTo>
                  <a:pt x="92397" y="71784"/>
                </a:lnTo>
                <a:lnTo>
                  <a:pt x="94929" y="68925"/>
                </a:lnTo>
                <a:lnTo>
                  <a:pt x="101976" y="61514"/>
                </a:lnTo>
                <a:lnTo>
                  <a:pt x="119711" y="43505"/>
                </a:lnTo>
                <a:lnTo>
                  <a:pt x="120282" y="42134"/>
                </a:lnTo>
                <a:lnTo>
                  <a:pt x="120663" y="40427"/>
                </a:lnTo>
                <a:lnTo>
                  <a:pt x="120917" y="38495"/>
                </a:lnTo>
                <a:lnTo>
                  <a:pt x="120293" y="37207"/>
                </a:lnTo>
                <a:lnTo>
                  <a:pt x="119082" y="36348"/>
                </a:lnTo>
                <a:lnTo>
                  <a:pt x="115229" y="34970"/>
                </a:lnTo>
                <a:lnTo>
                  <a:pt x="110469" y="36898"/>
                </a:lnTo>
                <a:lnTo>
                  <a:pt x="106976" y="38524"/>
                </a:lnTo>
                <a:lnTo>
                  <a:pt x="103856" y="39607"/>
                </a:lnTo>
                <a:lnTo>
                  <a:pt x="100981" y="40330"/>
                </a:lnTo>
                <a:lnTo>
                  <a:pt x="98270" y="40811"/>
                </a:lnTo>
                <a:lnTo>
                  <a:pt x="95669" y="41926"/>
                </a:lnTo>
                <a:lnTo>
                  <a:pt x="93142" y="43463"/>
                </a:lnTo>
                <a:lnTo>
                  <a:pt x="90663" y="45282"/>
                </a:lnTo>
                <a:lnTo>
                  <a:pt x="88217" y="47288"/>
                </a:lnTo>
                <a:lnTo>
                  <a:pt x="85792" y="49419"/>
                </a:lnTo>
                <a:lnTo>
                  <a:pt x="83382" y="51633"/>
                </a:lnTo>
                <a:lnTo>
                  <a:pt x="78587" y="56210"/>
                </a:lnTo>
                <a:lnTo>
                  <a:pt x="69042" y="65616"/>
                </a:lnTo>
                <a:lnTo>
                  <a:pt x="67453" y="67988"/>
                </a:lnTo>
                <a:lnTo>
                  <a:pt x="66394" y="70363"/>
                </a:lnTo>
                <a:lnTo>
                  <a:pt x="65687" y="72739"/>
                </a:lnTo>
                <a:lnTo>
                  <a:pt x="65216" y="75118"/>
                </a:lnTo>
                <a:lnTo>
                  <a:pt x="64902" y="77497"/>
                </a:lnTo>
                <a:lnTo>
                  <a:pt x="64398" y="83227"/>
                </a:lnTo>
                <a:lnTo>
                  <a:pt x="66446" y="86127"/>
                </a:lnTo>
                <a:lnTo>
                  <a:pt x="68103" y="88012"/>
                </a:lnTo>
                <a:lnTo>
                  <a:pt x="70003" y="88474"/>
                </a:lnTo>
                <a:lnTo>
                  <a:pt x="72061" y="87989"/>
                </a:lnTo>
                <a:lnTo>
                  <a:pt x="74228" y="86872"/>
                </a:lnTo>
                <a:lnTo>
                  <a:pt x="78752" y="85630"/>
                </a:lnTo>
                <a:lnTo>
                  <a:pt x="81070" y="85299"/>
                </a:lnTo>
                <a:lnTo>
                  <a:pt x="83409" y="84285"/>
                </a:lnTo>
                <a:lnTo>
                  <a:pt x="88125" y="81041"/>
                </a:lnTo>
                <a:lnTo>
                  <a:pt x="90493" y="79065"/>
                </a:lnTo>
                <a:lnTo>
                  <a:pt x="92866" y="76953"/>
                </a:lnTo>
                <a:lnTo>
                  <a:pt x="95242" y="74752"/>
                </a:lnTo>
                <a:lnTo>
                  <a:pt x="98413" y="72491"/>
                </a:lnTo>
                <a:lnTo>
                  <a:pt x="102115" y="70189"/>
                </a:lnTo>
                <a:lnTo>
                  <a:pt x="106169" y="67862"/>
                </a:lnTo>
                <a:lnTo>
                  <a:pt x="109668" y="65516"/>
                </a:lnTo>
                <a:lnTo>
                  <a:pt x="112793" y="63158"/>
                </a:lnTo>
                <a:lnTo>
                  <a:pt x="115670" y="60793"/>
                </a:lnTo>
                <a:lnTo>
                  <a:pt x="117588" y="58422"/>
                </a:lnTo>
                <a:lnTo>
                  <a:pt x="118866" y="56048"/>
                </a:lnTo>
                <a:lnTo>
                  <a:pt x="119720" y="53671"/>
                </a:lnTo>
                <a:lnTo>
                  <a:pt x="120288" y="51293"/>
                </a:lnTo>
                <a:lnTo>
                  <a:pt x="120666" y="48914"/>
                </a:lnTo>
                <a:lnTo>
                  <a:pt x="120920" y="46534"/>
                </a:lnTo>
                <a:lnTo>
                  <a:pt x="121088" y="44154"/>
                </a:lnTo>
                <a:lnTo>
                  <a:pt x="121200" y="41773"/>
                </a:lnTo>
                <a:lnTo>
                  <a:pt x="121275" y="39392"/>
                </a:lnTo>
                <a:lnTo>
                  <a:pt x="120531" y="37805"/>
                </a:lnTo>
                <a:lnTo>
                  <a:pt x="119241" y="36747"/>
                </a:lnTo>
                <a:lnTo>
                  <a:pt x="117588" y="36042"/>
                </a:lnTo>
                <a:lnTo>
                  <a:pt x="114898" y="35571"/>
                </a:lnTo>
                <a:lnTo>
                  <a:pt x="111517" y="35258"/>
                </a:lnTo>
                <a:lnTo>
                  <a:pt x="104321" y="34910"/>
                </a:lnTo>
                <a:lnTo>
                  <a:pt x="98477" y="34755"/>
                </a:lnTo>
                <a:lnTo>
                  <a:pt x="95013" y="35507"/>
                </a:lnTo>
                <a:lnTo>
                  <a:pt x="91118" y="36803"/>
                </a:lnTo>
                <a:lnTo>
                  <a:pt x="86932" y="38460"/>
                </a:lnTo>
                <a:lnTo>
                  <a:pt x="83348" y="40359"/>
                </a:lnTo>
                <a:lnTo>
                  <a:pt x="80165" y="42418"/>
                </a:lnTo>
                <a:lnTo>
                  <a:pt x="77249" y="44585"/>
                </a:lnTo>
                <a:lnTo>
                  <a:pt x="73719" y="46823"/>
                </a:lnTo>
                <a:lnTo>
                  <a:pt x="69777" y="49109"/>
                </a:lnTo>
                <a:lnTo>
                  <a:pt x="65561" y="51427"/>
                </a:lnTo>
                <a:lnTo>
                  <a:pt x="61957" y="53765"/>
                </a:lnTo>
                <a:lnTo>
                  <a:pt x="58761" y="56118"/>
                </a:lnTo>
                <a:lnTo>
                  <a:pt x="55836" y="58481"/>
                </a:lnTo>
                <a:lnTo>
                  <a:pt x="53093" y="60850"/>
                </a:lnTo>
                <a:lnTo>
                  <a:pt x="50470" y="63223"/>
                </a:lnTo>
                <a:lnTo>
                  <a:pt x="47927" y="65598"/>
                </a:lnTo>
                <a:lnTo>
                  <a:pt x="45439" y="67182"/>
                </a:lnTo>
                <a:lnTo>
                  <a:pt x="40557" y="68942"/>
                </a:lnTo>
                <a:lnTo>
                  <a:pt x="35742" y="71840"/>
                </a:lnTo>
                <a:lnTo>
                  <a:pt x="29976" y="76377"/>
                </a:lnTo>
                <a:lnTo>
                  <a:pt x="30296" y="77542"/>
                </a:lnTo>
                <a:lnTo>
                  <a:pt x="32768" y="80955"/>
                </a:lnTo>
                <a:lnTo>
                  <a:pt x="34831" y="83546"/>
                </a:lnTo>
                <a:lnTo>
                  <a:pt x="35914" y="83910"/>
                </a:lnTo>
                <a:lnTo>
                  <a:pt x="39235" y="84314"/>
                </a:lnTo>
                <a:lnTo>
                  <a:pt x="41231" y="83628"/>
                </a:lnTo>
                <a:lnTo>
                  <a:pt x="45566" y="80749"/>
                </a:lnTo>
                <a:lnTo>
                  <a:pt x="47833" y="78870"/>
                </a:lnTo>
                <a:lnTo>
                  <a:pt x="50139" y="76824"/>
                </a:lnTo>
                <a:lnTo>
                  <a:pt x="52470" y="74666"/>
                </a:lnTo>
                <a:lnTo>
                  <a:pt x="55610" y="72433"/>
                </a:lnTo>
                <a:lnTo>
                  <a:pt x="59292" y="70151"/>
                </a:lnTo>
                <a:lnTo>
                  <a:pt x="63334" y="67836"/>
                </a:lnTo>
                <a:lnTo>
                  <a:pt x="72058" y="63147"/>
                </a:lnTo>
                <a:lnTo>
                  <a:pt x="76608" y="60785"/>
                </a:lnTo>
                <a:lnTo>
                  <a:pt x="80434" y="58417"/>
                </a:lnTo>
                <a:lnTo>
                  <a:pt x="83778" y="56045"/>
                </a:lnTo>
                <a:lnTo>
                  <a:pt x="86802" y="53669"/>
                </a:lnTo>
                <a:lnTo>
                  <a:pt x="88818" y="51292"/>
                </a:lnTo>
                <a:lnTo>
                  <a:pt x="90162" y="48913"/>
                </a:lnTo>
                <a:lnTo>
                  <a:pt x="91058" y="46534"/>
                </a:lnTo>
                <a:lnTo>
                  <a:pt x="92449" y="44153"/>
                </a:lnTo>
                <a:lnTo>
                  <a:pt x="94169" y="41773"/>
                </a:lnTo>
                <a:lnTo>
                  <a:pt x="96111" y="39392"/>
                </a:lnTo>
                <a:lnTo>
                  <a:pt x="97405" y="37011"/>
                </a:lnTo>
                <a:lnTo>
                  <a:pt x="98268" y="34630"/>
                </a:lnTo>
                <a:lnTo>
                  <a:pt x="98843" y="32249"/>
                </a:lnTo>
                <a:lnTo>
                  <a:pt x="98432" y="30662"/>
                </a:lnTo>
                <a:lnTo>
                  <a:pt x="97365" y="29604"/>
                </a:lnTo>
                <a:lnTo>
                  <a:pt x="95861" y="28898"/>
                </a:lnTo>
                <a:lnTo>
                  <a:pt x="92070" y="25998"/>
                </a:lnTo>
                <a:lnTo>
                  <a:pt x="89949" y="24113"/>
                </a:lnTo>
                <a:lnTo>
                  <a:pt x="87741" y="22856"/>
                </a:lnTo>
                <a:lnTo>
                  <a:pt x="83171" y="21460"/>
                </a:lnTo>
                <a:lnTo>
                  <a:pt x="80047" y="21088"/>
                </a:lnTo>
                <a:lnTo>
                  <a:pt x="76377" y="20840"/>
                </a:lnTo>
                <a:lnTo>
                  <a:pt x="68859" y="20564"/>
                </a:lnTo>
                <a:lnTo>
                  <a:pt x="62873" y="20441"/>
                </a:lnTo>
                <a:lnTo>
                  <a:pt x="59371" y="21202"/>
                </a:lnTo>
                <a:lnTo>
                  <a:pt x="55449" y="22504"/>
                </a:lnTo>
                <a:lnTo>
                  <a:pt x="51247" y="24165"/>
                </a:lnTo>
                <a:lnTo>
                  <a:pt x="46858" y="25272"/>
                </a:lnTo>
                <a:lnTo>
                  <a:pt x="42345" y="26010"/>
                </a:lnTo>
                <a:lnTo>
                  <a:pt x="37748" y="26503"/>
                </a:lnTo>
                <a:lnTo>
                  <a:pt x="33890" y="27625"/>
                </a:lnTo>
                <a:lnTo>
                  <a:pt x="30524" y="29166"/>
                </a:lnTo>
                <a:lnTo>
                  <a:pt x="27487" y="30988"/>
                </a:lnTo>
                <a:lnTo>
                  <a:pt x="24668" y="32996"/>
                </a:lnTo>
                <a:lnTo>
                  <a:pt x="21995" y="35128"/>
                </a:lnTo>
                <a:lnTo>
                  <a:pt x="19420" y="37344"/>
                </a:lnTo>
                <a:lnTo>
                  <a:pt x="16115" y="39615"/>
                </a:lnTo>
                <a:lnTo>
                  <a:pt x="12324" y="41922"/>
                </a:lnTo>
                <a:lnTo>
                  <a:pt x="8210" y="44254"/>
                </a:lnTo>
                <a:lnTo>
                  <a:pt x="5467" y="47396"/>
                </a:lnTo>
                <a:lnTo>
                  <a:pt x="3638" y="51079"/>
                </a:lnTo>
                <a:lnTo>
                  <a:pt x="703" y="60810"/>
                </a:lnTo>
                <a:lnTo>
                  <a:pt x="302" y="64258"/>
                </a:lnTo>
                <a:lnTo>
                  <a:pt x="194" y="66289"/>
                </a:lnTo>
                <a:lnTo>
                  <a:pt x="76" y="70661"/>
                </a:lnTo>
                <a:lnTo>
                  <a:pt x="0" y="79936"/>
                </a:lnTo>
                <a:lnTo>
                  <a:pt x="1580" y="81503"/>
                </a:lnTo>
                <a:lnTo>
                  <a:pt x="4223" y="82548"/>
                </a:lnTo>
                <a:lnTo>
                  <a:pt x="7571" y="83244"/>
                </a:lnTo>
                <a:lnTo>
                  <a:pt x="10597" y="84502"/>
                </a:lnTo>
                <a:lnTo>
                  <a:pt x="13408" y="86135"/>
                </a:lnTo>
                <a:lnTo>
                  <a:pt x="16076" y="88017"/>
                </a:lnTo>
                <a:lnTo>
                  <a:pt x="18648" y="89271"/>
                </a:lnTo>
                <a:lnTo>
                  <a:pt x="21158" y="90108"/>
                </a:lnTo>
                <a:lnTo>
                  <a:pt x="23623" y="90665"/>
                </a:lnTo>
                <a:lnTo>
                  <a:pt x="26855" y="90244"/>
                </a:lnTo>
                <a:lnTo>
                  <a:pt x="30596" y="89168"/>
                </a:lnTo>
                <a:lnTo>
                  <a:pt x="34678" y="87658"/>
                </a:lnTo>
                <a:lnTo>
                  <a:pt x="38194" y="86651"/>
                </a:lnTo>
                <a:lnTo>
                  <a:pt x="41331" y="85980"/>
                </a:lnTo>
                <a:lnTo>
                  <a:pt x="44217" y="85532"/>
                </a:lnTo>
                <a:lnTo>
                  <a:pt x="46933" y="84440"/>
                </a:lnTo>
                <a:lnTo>
                  <a:pt x="49539" y="82918"/>
                </a:lnTo>
                <a:lnTo>
                  <a:pt x="52069" y="81110"/>
                </a:lnTo>
                <a:lnTo>
                  <a:pt x="55344" y="79111"/>
                </a:lnTo>
                <a:lnTo>
                  <a:pt x="59114" y="76984"/>
                </a:lnTo>
                <a:lnTo>
                  <a:pt x="63215" y="74772"/>
                </a:lnTo>
                <a:lnTo>
                  <a:pt x="66743" y="72505"/>
                </a:lnTo>
                <a:lnTo>
                  <a:pt x="69889" y="70199"/>
                </a:lnTo>
                <a:lnTo>
                  <a:pt x="72780" y="67868"/>
                </a:lnTo>
                <a:lnTo>
                  <a:pt x="74708" y="65520"/>
                </a:lnTo>
                <a:lnTo>
                  <a:pt x="75992" y="63161"/>
                </a:lnTo>
                <a:lnTo>
                  <a:pt x="76849" y="60795"/>
                </a:lnTo>
                <a:lnTo>
                  <a:pt x="77420" y="58423"/>
                </a:lnTo>
                <a:lnTo>
                  <a:pt x="77801" y="56049"/>
                </a:lnTo>
                <a:lnTo>
                  <a:pt x="78054" y="53672"/>
                </a:lnTo>
                <a:lnTo>
                  <a:pt x="78224" y="51294"/>
                </a:lnTo>
                <a:lnTo>
                  <a:pt x="78336" y="48914"/>
                </a:lnTo>
                <a:lnTo>
                  <a:pt x="78518" y="43185"/>
                </a:lnTo>
                <a:lnTo>
                  <a:pt x="76425" y="40285"/>
                </a:lnTo>
                <a:lnTo>
                  <a:pt x="74756" y="38400"/>
                </a:lnTo>
                <a:lnTo>
                  <a:pt x="72850" y="37144"/>
                </a:lnTo>
                <a:lnTo>
                  <a:pt x="68614" y="35748"/>
                </a:lnTo>
                <a:lnTo>
                  <a:pt x="64087" y="35127"/>
                </a:lnTo>
                <a:lnTo>
                  <a:pt x="61768" y="34962"/>
                </a:lnTo>
                <a:lnTo>
                  <a:pt x="58635" y="34851"/>
                </a:lnTo>
                <a:lnTo>
                  <a:pt x="44317" y="34674"/>
                </a:lnTo>
                <a:lnTo>
                  <a:pt x="33609" y="34639"/>
                </a:lnTo>
                <a:lnTo>
                  <a:pt x="31131" y="35430"/>
                </a:lnTo>
                <a:lnTo>
                  <a:pt x="26261" y="38426"/>
                </a:lnTo>
                <a:lnTo>
                  <a:pt x="23850" y="40336"/>
                </a:lnTo>
                <a:lnTo>
                  <a:pt x="21451" y="42403"/>
                </a:lnTo>
                <a:lnTo>
                  <a:pt x="19056" y="44575"/>
                </a:lnTo>
                <a:lnTo>
                  <a:pt x="17460" y="46816"/>
                </a:lnTo>
                <a:lnTo>
                  <a:pt x="16397" y="49104"/>
                </a:lnTo>
                <a:lnTo>
                  <a:pt x="15687" y="51424"/>
                </a:lnTo>
                <a:lnTo>
                  <a:pt x="14420" y="53763"/>
                </a:lnTo>
                <a:lnTo>
                  <a:pt x="12782" y="56117"/>
                </a:lnTo>
                <a:lnTo>
                  <a:pt x="10896" y="58480"/>
                </a:lnTo>
                <a:lnTo>
                  <a:pt x="9639" y="60849"/>
                </a:lnTo>
                <a:lnTo>
                  <a:pt x="8801" y="63222"/>
                </a:lnTo>
                <a:lnTo>
                  <a:pt x="8242" y="65598"/>
                </a:lnTo>
                <a:lnTo>
                  <a:pt x="8664" y="68769"/>
                </a:lnTo>
                <a:lnTo>
                  <a:pt x="9738" y="72471"/>
                </a:lnTo>
                <a:lnTo>
                  <a:pt x="11248" y="76526"/>
                </a:lnTo>
                <a:lnTo>
                  <a:pt x="12255" y="80024"/>
                </a:lnTo>
                <a:lnTo>
                  <a:pt x="12926" y="83149"/>
                </a:lnTo>
                <a:lnTo>
                  <a:pt x="13373" y="86026"/>
                </a:lnTo>
                <a:lnTo>
                  <a:pt x="14466" y="88738"/>
                </a:lnTo>
                <a:lnTo>
                  <a:pt x="15987" y="91340"/>
                </a:lnTo>
                <a:lnTo>
                  <a:pt x="17796" y="93868"/>
                </a:lnTo>
                <a:lnTo>
                  <a:pt x="19001" y="96347"/>
                </a:lnTo>
                <a:lnTo>
                  <a:pt x="19805" y="98794"/>
                </a:lnTo>
                <a:lnTo>
                  <a:pt x="20340" y="101219"/>
                </a:lnTo>
                <a:lnTo>
                  <a:pt x="22285" y="103629"/>
                </a:lnTo>
                <a:lnTo>
                  <a:pt x="25169" y="106030"/>
                </a:lnTo>
                <a:lnTo>
                  <a:pt x="28679" y="108424"/>
                </a:lnTo>
                <a:lnTo>
                  <a:pt x="31813" y="110020"/>
                </a:lnTo>
                <a:lnTo>
                  <a:pt x="34696" y="111084"/>
                </a:lnTo>
                <a:lnTo>
                  <a:pt x="37412" y="111793"/>
                </a:lnTo>
                <a:lnTo>
                  <a:pt x="40810" y="112266"/>
                </a:lnTo>
                <a:lnTo>
                  <a:pt x="44662" y="112581"/>
                </a:lnTo>
                <a:lnTo>
                  <a:pt x="52383" y="112932"/>
                </a:lnTo>
                <a:lnTo>
                  <a:pt x="58461" y="113088"/>
                </a:lnTo>
                <a:lnTo>
                  <a:pt x="61985" y="112335"/>
                </a:lnTo>
                <a:lnTo>
                  <a:pt x="65924" y="111040"/>
                </a:lnTo>
                <a:lnTo>
                  <a:pt x="70137" y="109383"/>
                </a:lnTo>
                <a:lnTo>
                  <a:pt x="73739" y="107484"/>
                </a:lnTo>
                <a:lnTo>
                  <a:pt x="76934" y="105425"/>
                </a:lnTo>
                <a:lnTo>
                  <a:pt x="79858" y="103258"/>
                </a:lnTo>
                <a:lnTo>
                  <a:pt x="83395" y="101020"/>
                </a:lnTo>
                <a:lnTo>
                  <a:pt x="87340" y="98734"/>
                </a:lnTo>
                <a:lnTo>
                  <a:pt x="95958" y="94077"/>
                </a:lnTo>
                <a:lnTo>
                  <a:pt x="105079" y="89362"/>
                </a:lnTo>
                <a:lnTo>
                  <a:pt x="108939" y="86993"/>
                </a:lnTo>
                <a:lnTo>
                  <a:pt x="112307" y="84620"/>
                </a:lnTo>
                <a:lnTo>
                  <a:pt x="115347" y="82245"/>
                </a:lnTo>
                <a:lnTo>
                  <a:pt x="118166" y="79073"/>
                </a:lnTo>
                <a:lnTo>
                  <a:pt x="120840" y="75372"/>
                </a:lnTo>
                <a:lnTo>
                  <a:pt x="123416" y="71316"/>
                </a:lnTo>
                <a:lnTo>
                  <a:pt x="125133" y="67819"/>
                </a:lnTo>
                <a:lnTo>
                  <a:pt x="126278" y="64694"/>
                </a:lnTo>
                <a:lnTo>
                  <a:pt x="127042" y="61817"/>
                </a:lnTo>
                <a:lnTo>
                  <a:pt x="128344" y="59104"/>
                </a:lnTo>
                <a:lnTo>
                  <a:pt x="130006" y="56503"/>
                </a:lnTo>
                <a:lnTo>
                  <a:pt x="131908" y="53975"/>
                </a:lnTo>
                <a:lnTo>
                  <a:pt x="133175" y="51496"/>
                </a:lnTo>
                <a:lnTo>
                  <a:pt x="134021" y="49049"/>
                </a:lnTo>
                <a:lnTo>
                  <a:pt x="134585" y="46624"/>
                </a:lnTo>
                <a:lnTo>
                  <a:pt x="134166" y="45008"/>
                </a:lnTo>
                <a:lnTo>
                  <a:pt x="133094" y="43930"/>
                </a:lnTo>
                <a:lnTo>
                  <a:pt x="131585" y="43211"/>
                </a:lnTo>
                <a:lnTo>
                  <a:pt x="127793" y="40296"/>
                </a:lnTo>
                <a:lnTo>
                  <a:pt x="125669" y="38408"/>
                </a:lnTo>
                <a:lnTo>
                  <a:pt x="123461" y="37149"/>
                </a:lnTo>
                <a:lnTo>
                  <a:pt x="118890" y="35750"/>
                </a:lnTo>
                <a:lnTo>
                  <a:pt x="115766" y="35377"/>
                </a:lnTo>
                <a:lnTo>
                  <a:pt x="112096" y="35128"/>
                </a:lnTo>
                <a:lnTo>
                  <a:pt x="104578" y="34852"/>
                </a:lnTo>
                <a:lnTo>
                  <a:pt x="98591" y="34729"/>
                </a:lnTo>
                <a:lnTo>
                  <a:pt x="96678" y="35490"/>
                </a:lnTo>
                <a:lnTo>
                  <a:pt x="95401" y="36791"/>
                </a:lnTo>
                <a:lnTo>
                  <a:pt x="92849" y="41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88" name="Group 20487"/>
          <p:cNvGrpSpPr/>
          <p:nvPr/>
        </p:nvGrpSpPr>
        <p:grpSpPr>
          <a:xfrm>
            <a:off x="5765006" y="2893218"/>
            <a:ext cx="2064438" cy="407195"/>
            <a:chOff x="5765006" y="2893218"/>
            <a:chExt cx="2064438" cy="407195"/>
          </a:xfrm>
        </p:grpSpPr>
        <p:sp>
          <p:nvSpPr>
            <p:cNvPr id="4" name="SMARTPenAnnotation441"/>
            <p:cNvSpPr/>
            <p:nvPr/>
          </p:nvSpPr>
          <p:spPr>
            <a:xfrm>
              <a:off x="6243638" y="2893218"/>
              <a:ext cx="7144" cy="28576"/>
            </a:xfrm>
            <a:custGeom>
              <a:avLst/>
              <a:gdLst/>
              <a:ahLst/>
              <a:cxnLst/>
              <a:rect l="0" t="0" r="0" b="0"/>
              <a:pathLst>
                <a:path w="7144" h="28576">
                  <a:moveTo>
                    <a:pt x="7143" y="0"/>
                  </a:moveTo>
                  <a:lnTo>
                    <a:pt x="86" y="0"/>
                  </a:lnTo>
                  <a:lnTo>
                    <a:pt x="58" y="794"/>
                  </a:lnTo>
                  <a:lnTo>
                    <a:pt x="1" y="10642"/>
                  </a:lnTo>
                  <a:lnTo>
                    <a:pt x="0" y="13208"/>
                  </a:lnTo>
                  <a:lnTo>
                    <a:pt x="794" y="14361"/>
                  </a:lnTo>
                  <a:lnTo>
                    <a:pt x="2116" y="15924"/>
                  </a:lnTo>
                  <a:lnTo>
                    <a:pt x="6150" y="20344"/>
                  </a:lnTo>
                  <a:lnTo>
                    <a:pt x="6481" y="21500"/>
                  </a:lnTo>
                  <a:lnTo>
                    <a:pt x="6702" y="23065"/>
                  </a:lnTo>
                  <a:lnTo>
                    <a:pt x="7143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42"/>
            <p:cNvSpPr/>
            <p:nvPr/>
          </p:nvSpPr>
          <p:spPr>
            <a:xfrm>
              <a:off x="5765006" y="3107531"/>
              <a:ext cx="214313" cy="185738"/>
            </a:xfrm>
            <a:custGeom>
              <a:avLst/>
              <a:gdLst/>
              <a:ahLst/>
              <a:cxnLst/>
              <a:rect l="0" t="0" r="0" b="0"/>
              <a:pathLst>
                <a:path w="214313" h="185738">
                  <a:moveTo>
                    <a:pt x="0" y="0"/>
                  </a:moveTo>
                  <a:lnTo>
                    <a:pt x="0" y="17061"/>
                  </a:lnTo>
                  <a:lnTo>
                    <a:pt x="794" y="19311"/>
                  </a:lnTo>
                  <a:lnTo>
                    <a:pt x="3792" y="23929"/>
                  </a:lnTo>
                  <a:lnTo>
                    <a:pt x="7771" y="28626"/>
                  </a:lnTo>
                  <a:lnTo>
                    <a:pt x="12185" y="33360"/>
                  </a:lnTo>
                  <a:lnTo>
                    <a:pt x="19926" y="41282"/>
                  </a:lnTo>
                  <a:lnTo>
                    <a:pt x="70147" y="91578"/>
                  </a:lnTo>
                  <a:lnTo>
                    <a:pt x="74546" y="95183"/>
                  </a:lnTo>
                  <a:lnTo>
                    <a:pt x="79066" y="98381"/>
                  </a:lnTo>
                  <a:lnTo>
                    <a:pt x="83667" y="101306"/>
                  </a:lnTo>
                  <a:lnTo>
                    <a:pt x="88321" y="104843"/>
                  </a:lnTo>
                  <a:lnTo>
                    <a:pt x="93012" y="108789"/>
                  </a:lnTo>
                  <a:lnTo>
                    <a:pt x="97727" y="113007"/>
                  </a:lnTo>
                  <a:lnTo>
                    <a:pt x="102457" y="116613"/>
                  </a:lnTo>
                  <a:lnTo>
                    <a:pt x="107199" y="119811"/>
                  </a:lnTo>
                  <a:lnTo>
                    <a:pt x="111947" y="122736"/>
                  </a:lnTo>
                  <a:lnTo>
                    <a:pt x="115906" y="125480"/>
                  </a:lnTo>
                  <a:lnTo>
                    <a:pt x="122422" y="130646"/>
                  </a:lnTo>
                  <a:lnTo>
                    <a:pt x="126858" y="133135"/>
                  </a:lnTo>
                  <a:lnTo>
                    <a:pt x="132197" y="135588"/>
                  </a:lnTo>
                  <a:lnTo>
                    <a:pt x="138138" y="138017"/>
                  </a:lnTo>
                  <a:lnTo>
                    <a:pt x="142892" y="141223"/>
                  </a:lnTo>
                  <a:lnTo>
                    <a:pt x="146855" y="144949"/>
                  </a:lnTo>
                  <a:lnTo>
                    <a:pt x="150291" y="149020"/>
                  </a:lnTo>
                  <a:lnTo>
                    <a:pt x="154169" y="152528"/>
                  </a:lnTo>
                  <a:lnTo>
                    <a:pt x="158342" y="155660"/>
                  </a:lnTo>
                  <a:lnTo>
                    <a:pt x="162711" y="158542"/>
                  </a:lnTo>
                  <a:lnTo>
                    <a:pt x="167212" y="160464"/>
                  </a:lnTo>
                  <a:lnTo>
                    <a:pt x="171799" y="161745"/>
                  </a:lnTo>
                  <a:lnTo>
                    <a:pt x="176445" y="162598"/>
                  </a:lnTo>
                  <a:lnTo>
                    <a:pt x="180336" y="163961"/>
                  </a:lnTo>
                  <a:lnTo>
                    <a:pt x="186777" y="167592"/>
                  </a:lnTo>
                  <a:lnTo>
                    <a:pt x="192285" y="171852"/>
                  </a:lnTo>
                  <a:lnTo>
                    <a:pt x="194865" y="174099"/>
                  </a:lnTo>
                  <a:lnTo>
                    <a:pt x="197378" y="175598"/>
                  </a:lnTo>
                  <a:lnTo>
                    <a:pt x="202288" y="177262"/>
                  </a:lnTo>
                  <a:lnTo>
                    <a:pt x="207116" y="180118"/>
                  </a:lnTo>
                  <a:lnTo>
                    <a:pt x="214312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43"/>
            <p:cNvSpPr/>
            <p:nvPr/>
          </p:nvSpPr>
          <p:spPr>
            <a:xfrm>
              <a:off x="5986462" y="3293268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44"/>
            <p:cNvSpPr/>
            <p:nvPr/>
          </p:nvSpPr>
          <p:spPr>
            <a:xfrm>
              <a:off x="5786437" y="3143337"/>
              <a:ext cx="100014" cy="157076"/>
            </a:xfrm>
            <a:custGeom>
              <a:avLst/>
              <a:gdLst/>
              <a:ahLst/>
              <a:cxnLst/>
              <a:rect l="0" t="0" r="0" b="0"/>
              <a:pathLst>
                <a:path w="100014" h="157076">
                  <a:moveTo>
                    <a:pt x="100013" y="7056"/>
                  </a:moveTo>
                  <a:lnTo>
                    <a:pt x="100013" y="3264"/>
                  </a:lnTo>
                  <a:lnTo>
                    <a:pt x="99219" y="2147"/>
                  </a:lnTo>
                  <a:lnTo>
                    <a:pt x="97896" y="1402"/>
                  </a:lnTo>
                  <a:lnTo>
                    <a:pt x="93163" y="0"/>
                  </a:lnTo>
                  <a:lnTo>
                    <a:pt x="92927" y="4839"/>
                  </a:lnTo>
                  <a:lnTo>
                    <a:pt x="92894" y="6071"/>
                  </a:lnTo>
                  <a:lnTo>
                    <a:pt x="90763" y="10852"/>
                  </a:lnTo>
                  <a:lnTo>
                    <a:pt x="89084" y="14349"/>
                  </a:lnTo>
                  <a:lnTo>
                    <a:pt x="87170" y="17475"/>
                  </a:lnTo>
                  <a:lnTo>
                    <a:pt x="85101" y="20352"/>
                  </a:lnTo>
                  <a:lnTo>
                    <a:pt x="82928" y="23064"/>
                  </a:lnTo>
                  <a:lnTo>
                    <a:pt x="80685" y="26459"/>
                  </a:lnTo>
                  <a:lnTo>
                    <a:pt x="78396" y="30310"/>
                  </a:lnTo>
                  <a:lnTo>
                    <a:pt x="76077" y="34465"/>
                  </a:lnTo>
                  <a:lnTo>
                    <a:pt x="74530" y="38823"/>
                  </a:lnTo>
                  <a:lnTo>
                    <a:pt x="73499" y="43315"/>
                  </a:lnTo>
                  <a:lnTo>
                    <a:pt x="72812" y="47898"/>
                  </a:lnTo>
                  <a:lnTo>
                    <a:pt x="70767" y="52540"/>
                  </a:lnTo>
                  <a:lnTo>
                    <a:pt x="67815" y="57223"/>
                  </a:lnTo>
                  <a:lnTo>
                    <a:pt x="64260" y="61932"/>
                  </a:lnTo>
                  <a:lnTo>
                    <a:pt x="61096" y="66659"/>
                  </a:lnTo>
                  <a:lnTo>
                    <a:pt x="58193" y="71397"/>
                  </a:lnTo>
                  <a:lnTo>
                    <a:pt x="55464" y="76144"/>
                  </a:lnTo>
                  <a:lnTo>
                    <a:pt x="50316" y="85652"/>
                  </a:lnTo>
                  <a:lnTo>
                    <a:pt x="40542" y="104690"/>
                  </a:lnTo>
                  <a:lnTo>
                    <a:pt x="37347" y="109452"/>
                  </a:lnTo>
                  <a:lnTo>
                    <a:pt x="33629" y="114214"/>
                  </a:lnTo>
                  <a:lnTo>
                    <a:pt x="29563" y="118976"/>
                  </a:lnTo>
                  <a:lnTo>
                    <a:pt x="26059" y="122944"/>
                  </a:lnTo>
                  <a:lnTo>
                    <a:pt x="20049" y="129470"/>
                  </a:lnTo>
                  <a:lnTo>
                    <a:pt x="12202" y="137607"/>
                  </a:lnTo>
                  <a:lnTo>
                    <a:pt x="1437" y="148484"/>
                  </a:lnTo>
                  <a:lnTo>
                    <a:pt x="958" y="149760"/>
                  </a:lnTo>
                  <a:lnTo>
                    <a:pt x="284" y="154555"/>
                  </a:lnTo>
                  <a:lnTo>
                    <a:pt x="0" y="1570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45"/>
            <p:cNvSpPr/>
            <p:nvPr/>
          </p:nvSpPr>
          <p:spPr>
            <a:xfrm>
              <a:off x="6107906" y="3143250"/>
              <a:ext cx="50007" cy="121444"/>
            </a:xfrm>
            <a:custGeom>
              <a:avLst/>
              <a:gdLst/>
              <a:ahLst/>
              <a:cxnLst/>
              <a:rect l="0" t="0" r="0" b="0"/>
              <a:pathLst>
                <a:path w="50007" h="121444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1"/>
                  </a:lnTo>
                  <a:lnTo>
                    <a:pt x="7275" y="12650"/>
                  </a:lnTo>
                  <a:lnTo>
                    <a:pt x="8819" y="14783"/>
                  </a:lnTo>
                  <a:lnTo>
                    <a:pt x="10642" y="16999"/>
                  </a:lnTo>
                  <a:lnTo>
                    <a:pt x="12651" y="19270"/>
                  </a:lnTo>
                  <a:lnTo>
                    <a:pt x="17000" y="23910"/>
                  </a:lnTo>
                  <a:lnTo>
                    <a:pt x="19271" y="27052"/>
                  </a:lnTo>
                  <a:lnTo>
                    <a:pt x="21578" y="30735"/>
                  </a:lnTo>
                  <a:lnTo>
                    <a:pt x="23911" y="34777"/>
                  </a:lnTo>
                  <a:lnTo>
                    <a:pt x="25465" y="39060"/>
                  </a:lnTo>
                  <a:lnTo>
                    <a:pt x="26502" y="43502"/>
                  </a:lnTo>
                  <a:lnTo>
                    <a:pt x="27193" y="48051"/>
                  </a:lnTo>
                  <a:lnTo>
                    <a:pt x="28447" y="52671"/>
                  </a:lnTo>
                  <a:lnTo>
                    <a:pt x="30077" y="57339"/>
                  </a:lnTo>
                  <a:lnTo>
                    <a:pt x="31958" y="62039"/>
                  </a:lnTo>
                  <a:lnTo>
                    <a:pt x="33211" y="65965"/>
                  </a:lnTo>
                  <a:lnTo>
                    <a:pt x="34047" y="69377"/>
                  </a:lnTo>
                  <a:lnTo>
                    <a:pt x="34605" y="72445"/>
                  </a:lnTo>
                  <a:lnTo>
                    <a:pt x="35770" y="76078"/>
                  </a:lnTo>
                  <a:lnTo>
                    <a:pt x="37340" y="80087"/>
                  </a:lnTo>
                  <a:lnTo>
                    <a:pt x="39181" y="84347"/>
                  </a:lnTo>
                  <a:lnTo>
                    <a:pt x="40408" y="87982"/>
                  </a:lnTo>
                  <a:lnTo>
                    <a:pt x="41226" y="91198"/>
                  </a:lnTo>
                  <a:lnTo>
                    <a:pt x="41771" y="94136"/>
                  </a:lnTo>
                  <a:lnTo>
                    <a:pt x="42135" y="96888"/>
                  </a:lnTo>
                  <a:lnTo>
                    <a:pt x="42377" y="99517"/>
                  </a:lnTo>
                  <a:lnTo>
                    <a:pt x="42539" y="102063"/>
                  </a:lnTo>
                  <a:lnTo>
                    <a:pt x="43441" y="104554"/>
                  </a:lnTo>
                  <a:lnTo>
                    <a:pt x="44835" y="107009"/>
                  </a:lnTo>
                  <a:lnTo>
                    <a:pt x="48985" y="112860"/>
                  </a:lnTo>
                  <a:lnTo>
                    <a:pt x="49552" y="115776"/>
                  </a:lnTo>
                  <a:lnTo>
                    <a:pt x="50006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46"/>
            <p:cNvSpPr/>
            <p:nvPr/>
          </p:nvSpPr>
          <p:spPr>
            <a:xfrm>
              <a:off x="6065043" y="3100387"/>
              <a:ext cx="7145" cy="1"/>
            </a:xfrm>
            <a:custGeom>
              <a:avLst/>
              <a:gdLst/>
              <a:ahLst/>
              <a:cxnLst/>
              <a:rect l="0" t="0" r="0" b="0"/>
              <a:pathLst>
                <a:path w="7145" h="1">
                  <a:moveTo>
                    <a:pt x="7144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47"/>
            <p:cNvSpPr/>
            <p:nvPr/>
          </p:nvSpPr>
          <p:spPr>
            <a:xfrm>
              <a:off x="6243637" y="3136535"/>
              <a:ext cx="178595" cy="121016"/>
            </a:xfrm>
            <a:custGeom>
              <a:avLst/>
              <a:gdLst/>
              <a:ahLst/>
              <a:cxnLst/>
              <a:rect l="0" t="0" r="0" b="0"/>
              <a:pathLst>
                <a:path w="178595" h="121016">
                  <a:moveTo>
                    <a:pt x="0" y="6715"/>
                  </a:moveTo>
                  <a:lnTo>
                    <a:pt x="0" y="23714"/>
                  </a:lnTo>
                  <a:lnTo>
                    <a:pt x="794" y="25985"/>
                  </a:lnTo>
                  <a:lnTo>
                    <a:pt x="2117" y="28293"/>
                  </a:lnTo>
                  <a:lnTo>
                    <a:pt x="3792" y="30625"/>
                  </a:lnTo>
                  <a:lnTo>
                    <a:pt x="4910" y="33767"/>
                  </a:lnTo>
                  <a:lnTo>
                    <a:pt x="5654" y="37450"/>
                  </a:lnTo>
                  <a:lnTo>
                    <a:pt x="6151" y="41492"/>
                  </a:lnTo>
                  <a:lnTo>
                    <a:pt x="6482" y="45775"/>
                  </a:lnTo>
                  <a:lnTo>
                    <a:pt x="6703" y="50217"/>
                  </a:lnTo>
                  <a:lnTo>
                    <a:pt x="6948" y="59386"/>
                  </a:lnTo>
                  <a:lnTo>
                    <a:pt x="7143" y="104986"/>
                  </a:lnTo>
                  <a:lnTo>
                    <a:pt x="9260" y="108070"/>
                  </a:lnTo>
                  <a:lnTo>
                    <a:pt x="13295" y="112725"/>
                  </a:lnTo>
                  <a:lnTo>
                    <a:pt x="14419" y="113107"/>
                  </a:lnTo>
                  <a:lnTo>
                    <a:pt x="19811" y="113720"/>
                  </a:lnTo>
                  <a:lnTo>
                    <a:pt x="20351" y="113770"/>
                  </a:lnTo>
                  <a:lnTo>
                    <a:pt x="20712" y="113010"/>
                  </a:lnTo>
                  <a:lnTo>
                    <a:pt x="21111" y="110049"/>
                  </a:lnTo>
                  <a:lnTo>
                    <a:pt x="21218" y="108148"/>
                  </a:lnTo>
                  <a:lnTo>
                    <a:pt x="21337" y="103919"/>
                  </a:lnTo>
                  <a:lnTo>
                    <a:pt x="21429" y="72960"/>
                  </a:lnTo>
                  <a:lnTo>
                    <a:pt x="22223" y="68341"/>
                  </a:lnTo>
                  <a:lnTo>
                    <a:pt x="23547" y="63674"/>
                  </a:lnTo>
                  <a:lnTo>
                    <a:pt x="25223" y="58975"/>
                  </a:lnTo>
                  <a:lnTo>
                    <a:pt x="27134" y="54255"/>
                  </a:lnTo>
                  <a:lnTo>
                    <a:pt x="29202" y="49521"/>
                  </a:lnTo>
                  <a:lnTo>
                    <a:pt x="33616" y="40027"/>
                  </a:lnTo>
                  <a:lnTo>
                    <a:pt x="38224" y="30516"/>
                  </a:lnTo>
                  <a:lnTo>
                    <a:pt x="40564" y="26551"/>
                  </a:lnTo>
                  <a:lnTo>
                    <a:pt x="42918" y="23114"/>
                  </a:lnTo>
                  <a:lnTo>
                    <a:pt x="45281" y="20029"/>
                  </a:lnTo>
                  <a:lnTo>
                    <a:pt x="47649" y="17178"/>
                  </a:lnTo>
                  <a:lnTo>
                    <a:pt x="50023" y="14484"/>
                  </a:lnTo>
                  <a:lnTo>
                    <a:pt x="52398" y="11894"/>
                  </a:lnTo>
                  <a:lnTo>
                    <a:pt x="55570" y="9374"/>
                  </a:lnTo>
                  <a:lnTo>
                    <a:pt x="59272" y="6900"/>
                  </a:lnTo>
                  <a:lnTo>
                    <a:pt x="69034" y="1019"/>
                  </a:lnTo>
                  <a:lnTo>
                    <a:pt x="72486" y="214"/>
                  </a:lnTo>
                  <a:lnTo>
                    <a:pt x="74518" y="0"/>
                  </a:lnTo>
                  <a:lnTo>
                    <a:pt x="76666" y="651"/>
                  </a:lnTo>
                  <a:lnTo>
                    <a:pt x="81170" y="3490"/>
                  </a:lnTo>
                  <a:lnTo>
                    <a:pt x="83482" y="5359"/>
                  </a:lnTo>
                  <a:lnTo>
                    <a:pt x="85817" y="7398"/>
                  </a:lnTo>
                  <a:lnTo>
                    <a:pt x="88167" y="9552"/>
                  </a:lnTo>
                  <a:lnTo>
                    <a:pt x="99061" y="20167"/>
                  </a:lnTo>
                  <a:lnTo>
                    <a:pt x="102553" y="24414"/>
                  </a:lnTo>
                  <a:lnTo>
                    <a:pt x="105675" y="28833"/>
                  </a:lnTo>
                  <a:lnTo>
                    <a:pt x="108550" y="33366"/>
                  </a:lnTo>
                  <a:lnTo>
                    <a:pt x="110467" y="37976"/>
                  </a:lnTo>
                  <a:lnTo>
                    <a:pt x="111744" y="42637"/>
                  </a:lnTo>
                  <a:lnTo>
                    <a:pt x="112597" y="47331"/>
                  </a:lnTo>
                  <a:lnTo>
                    <a:pt x="113958" y="52049"/>
                  </a:lnTo>
                  <a:lnTo>
                    <a:pt x="115660" y="56781"/>
                  </a:lnTo>
                  <a:lnTo>
                    <a:pt x="117587" y="61524"/>
                  </a:lnTo>
                  <a:lnTo>
                    <a:pt x="119667" y="65479"/>
                  </a:lnTo>
                  <a:lnTo>
                    <a:pt x="121847" y="68910"/>
                  </a:lnTo>
                  <a:lnTo>
                    <a:pt x="124094" y="71990"/>
                  </a:lnTo>
                  <a:lnTo>
                    <a:pt x="125592" y="75632"/>
                  </a:lnTo>
                  <a:lnTo>
                    <a:pt x="126591" y="79647"/>
                  </a:lnTo>
                  <a:lnTo>
                    <a:pt x="127256" y="83911"/>
                  </a:lnTo>
                  <a:lnTo>
                    <a:pt x="128494" y="87548"/>
                  </a:lnTo>
                  <a:lnTo>
                    <a:pt x="130113" y="90766"/>
                  </a:lnTo>
                  <a:lnTo>
                    <a:pt x="131985" y="93705"/>
                  </a:lnTo>
                  <a:lnTo>
                    <a:pt x="134028" y="96458"/>
                  </a:lnTo>
                  <a:lnTo>
                    <a:pt x="136184" y="99087"/>
                  </a:lnTo>
                  <a:lnTo>
                    <a:pt x="138414" y="101634"/>
                  </a:lnTo>
                  <a:lnTo>
                    <a:pt x="140695" y="104125"/>
                  </a:lnTo>
                  <a:lnTo>
                    <a:pt x="145345" y="109010"/>
                  </a:lnTo>
                  <a:lnTo>
                    <a:pt x="146903" y="111424"/>
                  </a:lnTo>
                  <a:lnTo>
                    <a:pt x="147942" y="113827"/>
                  </a:lnTo>
                  <a:lnTo>
                    <a:pt x="148634" y="116223"/>
                  </a:lnTo>
                  <a:lnTo>
                    <a:pt x="149889" y="117820"/>
                  </a:lnTo>
                  <a:lnTo>
                    <a:pt x="151520" y="118885"/>
                  </a:lnTo>
                  <a:lnTo>
                    <a:pt x="155449" y="120068"/>
                  </a:lnTo>
                  <a:lnTo>
                    <a:pt x="159841" y="120594"/>
                  </a:lnTo>
                  <a:lnTo>
                    <a:pt x="164438" y="120828"/>
                  </a:lnTo>
                  <a:lnTo>
                    <a:pt x="169127" y="120932"/>
                  </a:lnTo>
                  <a:lnTo>
                    <a:pt x="178594" y="121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48"/>
            <p:cNvSpPr/>
            <p:nvPr/>
          </p:nvSpPr>
          <p:spPr>
            <a:xfrm>
              <a:off x="6479381" y="3028952"/>
              <a:ext cx="57151" cy="221455"/>
            </a:xfrm>
            <a:custGeom>
              <a:avLst/>
              <a:gdLst/>
              <a:ahLst/>
              <a:cxnLst/>
              <a:rect l="0" t="0" r="0" b="0"/>
              <a:pathLst>
                <a:path w="57151" h="221455">
                  <a:moveTo>
                    <a:pt x="0" y="7141"/>
                  </a:moveTo>
                  <a:lnTo>
                    <a:pt x="0" y="0"/>
                  </a:lnTo>
                  <a:lnTo>
                    <a:pt x="0" y="13733"/>
                  </a:lnTo>
                  <a:lnTo>
                    <a:pt x="794" y="17092"/>
                  </a:lnTo>
                  <a:lnTo>
                    <a:pt x="2117" y="20125"/>
                  </a:lnTo>
                  <a:lnTo>
                    <a:pt x="3792" y="22941"/>
                  </a:lnTo>
                  <a:lnTo>
                    <a:pt x="4910" y="26406"/>
                  </a:lnTo>
                  <a:lnTo>
                    <a:pt x="5654" y="30303"/>
                  </a:lnTo>
                  <a:lnTo>
                    <a:pt x="6151" y="34489"/>
                  </a:lnTo>
                  <a:lnTo>
                    <a:pt x="7275" y="38867"/>
                  </a:lnTo>
                  <a:lnTo>
                    <a:pt x="8819" y="43373"/>
                  </a:lnTo>
                  <a:lnTo>
                    <a:pt x="10642" y="47964"/>
                  </a:lnTo>
                  <a:lnTo>
                    <a:pt x="14784" y="59416"/>
                  </a:lnTo>
                  <a:lnTo>
                    <a:pt x="17000" y="65804"/>
                  </a:lnTo>
                  <a:lnTo>
                    <a:pt x="19271" y="71650"/>
                  </a:lnTo>
                  <a:lnTo>
                    <a:pt x="21578" y="77134"/>
                  </a:lnTo>
                  <a:lnTo>
                    <a:pt x="23911" y="82378"/>
                  </a:lnTo>
                  <a:lnTo>
                    <a:pt x="26259" y="88255"/>
                  </a:lnTo>
                  <a:lnTo>
                    <a:pt x="30985" y="101136"/>
                  </a:lnTo>
                  <a:lnTo>
                    <a:pt x="32563" y="107904"/>
                  </a:lnTo>
                  <a:lnTo>
                    <a:pt x="33615" y="114798"/>
                  </a:lnTo>
                  <a:lnTo>
                    <a:pt x="34316" y="121775"/>
                  </a:lnTo>
                  <a:lnTo>
                    <a:pt x="34784" y="128014"/>
                  </a:lnTo>
                  <a:lnTo>
                    <a:pt x="35095" y="133760"/>
                  </a:lnTo>
                  <a:lnTo>
                    <a:pt x="35303" y="139179"/>
                  </a:lnTo>
                  <a:lnTo>
                    <a:pt x="36236" y="144379"/>
                  </a:lnTo>
                  <a:lnTo>
                    <a:pt x="37650" y="149433"/>
                  </a:lnTo>
                  <a:lnTo>
                    <a:pt x="39388" y="154390"/>
                  </a:lnTo>
                  <a:lnTo>
                    <a:pt x="40546" y="159282"/>
                  </a:lnTo>
                  <a:lnTo>
                    <a:pt x="41318" y="164131"/>
                  </a:lnTo>
                  <a:lnTo>
                    <a:pt x="41833" y="168951"/>
                  </a:lnTo>
                  <a:lnTo>
                    <a:pt x="42176" y="173752"/>
                  </a:lnTo>
                  <a:lnTo>
                    <a:pt x="42405" y="178540"/>
                  </a:lnTo>
                  <a:lnTo>
                    <a:pt x="42558" y="183320"/>
                  </a:lnTo>
                  <a:lnTo>
                    <a:pt x="43453" y="188093"/>
                  </a:lnTo>
                  <a:lnTo>
                    <a:pt x="44844" y="192864"/>
                  </a:lnTo>
                  <a:lnTo>
                    <a:pt x="46564" y="197631"/>
                  </a:lnTo>
                  <a:lnTo>
                    <a:pt x="47712" y="201603"/>
                  </a:lnTo>
                  <a:lnTo>
                    <a:pt x="48987" y="208133"/>
                  </a:lnTo>
                  <a:lnTo>
                    <a:pt x="50120" y="210986"/>
                  </a:lnTo>
                  <a:lnTo>
                    <a:pt x="51669" y="213682"/>
                  </a:lnTo>
                  <a:lnTo>
                    <a:pt x="57150" y="2214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49"/>
            <p:cNvSpPr/>
            <p:nvPr/>
          </p:nvSpPr>
          <p:spPr>
            <a:xfrm>
              <a:off x="6436518" y="3114675"/>
              <a:ext cx="150020" cy="6151"/>
            </a:xfrm>
            <a:custGeom>
              <a:avLst/>
              <a:gdLst/>
              <a:ahLst/>
              <a:cxnLst/>
              <a:rect l="0" t="0" r="0" b="0"/>
              <a:pathLst>
                <a:path w="150020" h="6151">
                  <a:moveTo>
                    <a:pt x="0" y="0"/>
                  </a:moveTo>
                  <a:lnTo>
                    <a:pt x="9943" y="0"/>
                  </a:lnTo>
                  <a:lnTo>
                    <a:pt x="12979" y="793"/>
                  </a:lnTo>
                  <a:lnTo>
                    <a:pt x="16590" y="2116"/>
                  </a:lnTo>
                  <a:lnTo>
                    <a:pt x="20585" y="3792"/>
                  </a:lnTo>
                  <a:lnTo>
                    <a:pt x="24042" y="4909"/>
                  </a:lnTo>
                  <a:lnTo>
                    <a:pt x="27141" y="5654"/>
                  </a:lnTo>
                  <a:lnTo>
                    <a:pt x="30000" y="6150"/>
                  </a:lnTo>
                  <a:lnTo>
                    <a:pt x="33494" y="5688"/>
                  </a:lnTo>
                  <a:lnTo>
                    <a:pt x="37411" y="4585"/>
                  </a:lnTo>
                  <a:lnTo>
                    <a:pt x="41609" y="3057"/>
                  </a:lnTo>
                  <a:lnTo>
                    <a:pt x="45996" y="2038"/>
                  </a:lnTo>
                  <a:lnTo>
                    <a:pt x="50508" y="1358"/>
                  </a:lnTo>
                  <a:lnTo>
                    <a:pt x="55103" y="905"/>
                  </a:lnTo>
                  <a:lnTo>
                    <a:pt x="60548" y="603"/>
                  </a:lnTo>
                  <a:lnTo>
                    <a:pt x="72948" y="268"/>
                  </a:lnTo>
                  <a:lnTo>
                    <a:pt x="114257" y="15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50"/>
            <p:cNvSpPr/>
            <p:nvPr/>
          </p:nvSpPr>
          <p:spPr>
            <a:xfrm>
              <a:off x="6615112" y="3094360"/>
              <a:ext cx="157164" cy="127434"/>
            </a:xfrm>
            <a:custGeom>
              <a:avLst/>
              <a:gdLst/>
              <a:ahLst/>
              <a:cxnLst/>
              <a:rect l="0" t="0" r="0" b="0"/>
              <a:pathLst>
                <a:path w="157164" h="127434">
                  <a:moveTo>
                    <a:pt x="0" y="77465"/>
                  </a:moveTo>
                  <a:lnTo>
                    <a:pt x="6151" y="71314"/>
                  </a:lnTo>
                  <a:lnTo>
                    <a:pt x="8820" y="70762"/>
                  </a:lnTo>
                  <a:lnTo>
                    <a:pt x="13445" y="70517"/>
                  </a:lnTo>
                  <a:lnTo>
                    <a:pt x="27232" y="70360"/>
                  </a:lnTo>
                  <a:lnTo>
                    <a:pt x="41628" y="70328"/>
                  </a:lnTo>
                  <a:lnTo>
                    <a:pt x="46008" y="69532"/>
                  </a:lnTo>
                  <a:lnTo>
                    <a:pt x="50516" y="68208"/>
                  </a:lnTo>
                  <a:lnTo>
                    <a:pt x="55108" y="66531"/>
                  </a:lnTo>
                  <a:lnTo>
                    <a:pt x="58964" y="65413"/>
                  </a:lnTo>
                  <a:lnTo>
                    <a:pt x="62328" y="64668"/>
                  </a:lnTo>
                  <a:lnTo>
                    <a:pt x="65365" y="64171"/>
                  </a:lnTo>
                  <a:lnTo>
                    <a:pt x="68976" y="63046"/>
                  </a:lnTo>
                  <a:lnTo>
                    <a:pt x="72972" y="61502"/>
                  </a:lnTo>
                  <a:lnTo>
                    <a:pt x="77222" y="59679"/>
                  </a:lnTo>
                  <a:lnTo>
                    <a:pt x="80851" y="57670"/>
                  </a:lnTo>
                  <a:lnTo>
                    <a:pt x="84063" y="55537"/>
                  </a:lnTo>
                  <a:lnTo>
                    <a:pt x="86998" y="53321"/>
                  </a:lnTo>
                  <a:lnTo>
                    <a:pt x="89749" y="51050"/>
                  </a:lnTo>
                  <a:lnTo>
                    <a:pt x="92377" y="48743"/>
                  </a:lnTo>
                  <a:lnTo>
                    <a:pt x="94922" y="46410"/>
                  </a:lnTo>
                  <a:lnTo>
                    <a:pt x="98206" y="44062"/>
                  </a:lnTo>
                  <a:lnTo>
                    <a:pt x="101983" y="41702"/>
                  </a:lnTo>
                  <a:lnTo>
                    <a:pt x="106090" y="39335"/>
                  </a:lnTo>
                  <a:lnTo>
                    <a:pt x="109620" y="36964"/>
                  </a:lnTo>
                  <a:lnTo>
                    <a:pt x="112768" y="34589"/>
                  </a:lnTo>
                  <a:lnTo>
                    <a:pt x="115660" y="32212"/>
                  </a:lnTo>
                  <a:lnTo>
                    <a:pt x="117587" y="29834"/>
                  </a:lnTo>
                  <a:lnTo>
                    <a:pt x="118873" y="27455"/>
                  </a:lnTo>
                  <a:lnTo>
                    <a:pt x="119730" y="25074"/>
                  </a:lnTo>
                  <a:lnTo>
                    <a:pt x="121096" y="22694"/>
                  </a:lnTo>
                  <a:lnTo>
                    <a:pt x="122799" y="20313"/>
                  </a:lnTo>
                  <a:lnTo>
                    <a:pt x="124728" y="17932"/>
                  </a:lnTo>
                  <a:lnTo>
                    <a:pt x="125221" y="15551"/>
                  </a:lnTo>
                  <a:lnTo>
                    <a:pt x="124756" y="13171"/>
                  </a:lnTo>
                  <a:lnTo>
                    <a:pt x="122098" y="7438"/>
                  </a:lnTo>
                  <a:lnTo>
                    <a:pt x="119618" y="4538"/>
                  </a:lnTo>
                  <a:lnTo>
                    <a:pt x="117846" y="2653"/>
                  </a:lnTo>
                  <a:lnTo>
                    <a:pt x="115870" y="1396"/>
                  </a:lnTo>
                  <a:lnTo>
                    <a:pt x="111558" y="0"/>
                  </a:lnTo>
                  <a:lnTo>
                    <a:pt x="109297" y="422"/>
                  </a:lnTo>
                  <a:lnTo>
                    <a:pt x="104668" y="3006"/>
                  </a:lnTo>
                  <a:lnTo>
                    <a:pt x="101529" y="4807"/>
                  </a:lnTo>
                  <a:lnTo>
                    <a:pt x="93807" y="8924"/>
                  </a:lnTo>
                  <a:lnTo>
                    <a:pt x="80535" y="15705"/>
                  </a:lnTo>
                  <a:lnTo>
                    <a:pt x="76709" y="18829"/>
                  </a:lnTo>
                  <a:lnTo>
                    <a:pt x="73365" y="22499"/>
                  </a:lnTo>
                  <a:lnTo>
                    <a:pt x="70341" y="26534"/>
                  </a:lnTo>
                  <a:lnTo>
                    <a:pt x="67532" y="30811"/>
                  </a:lnTo>
                  <a:lnTo>
                    <a:pt x="64865" y="35249"/>
                  </a:lnTo>
                  <a:lnTo>
                    <a:pt x="62293" y="39796"/>
                  </a:lnTo>
                  <a:lnTo>
                    <a:pt x="58991" y="44415"/>
                  </a:lnTo>
                  <a:lnTo>
                    <a:pt x="55203" y="49081"/>
                  </a:lnTo>
                  <a:lnTo>
                    <a:pt x="51089" y="53780"/>
                  </a:lnTo>
                  <a:lnTo>
                    <a:pt x="47553" y="58500"/>
                  </a:lnTo>
                  <a:lnTo>
                    <a:pt x="44403" y="63234"/>
                  </a:lnTo>
                  <a:lnTo>
                    <a:pt x="41508" y="67977"/>
                  </a:lnTo>
                  <a:lnTo>
                    <a:pt x="39578" y="72727"/>
                  </a:lnTo>
                  <a:lnTo>
                    <a:pt x="38291" y="77481"/>
                  </a:lnTo>
                  <a:lnTo>
                    <a:pt x="37434" y="82238"/>
                  </a:lnTo>
                  <a:lnTo>
                    <a:pt x="36862" y="86997"/>
                  </a:lnTo>
                  <a:lnTo>
                    <a:pt x="36481" y="91757"/>
                  </a:lnTo>
                  <a:lnTo>
                    <a:pt x="36057" y="100486"/>
                  </a:lnTo>
                  <a:lnTo>
                    <a:pt x="35869" y="107011"/>
                  </a:lnTo>
                  <a:lnTo>
                    <a:pt x="35763" y="115147"/>
                  </a:lnTo>
                  <a:lnTo>
                    <a:pt x="36543" y="117667"/>
                  </a:lnTo>
                  <a:lnTo>
                    <a:pt x="37855" y="120141"/>
                  </a:lnTo>
                  <a:lnTo>
                    <a:pt x="39525" y="122584"/>
                  </a:lnTo>
                  <a:lnTo>
                    <a:pt x="41431" y="124213"/>
                  </a:lnTo>
                  <a:lnTo>
                    <a:pt x="43496" y="125299"/>
                  </a:lnTo>
                  <a:lnTo>
                    <a:pt x="45666" y="126023"/>
                  </a:lnTo>
                  <a:lnTo>
                    <a:pt x="48700" y="126506"/>
                  </a:lnTo>
                  <a:lnTo>
                    <a:pt x="52311" y="126827"/>
                  </a:lnTo>
                  <a:lnTo>
                    <a:pt x="59761" y="127185"/>
                  </a:lnTo>
                  <a:lnTo>
                    <a:pt x="65719" y="127344"/>
                  </a:lnTo>
                  <a:lnTo>
                    <a:pt x="81120" y="127433"/>
                  </a:lnTo>
                  <a:lnTo>
                    <a:pt x="85830" y="126652"/>
                  </a:lnTo>
                  <a:lnTo>
                    <a:pt x="89764" y="125338"/>
                  </a:lnTo>
                  <a:lnTo>
                    <a:pt x="93180" y="123667"/>
                  </a:lnTo>
                  <a:lnTo>
                    <a:pt x="97838" y="120966"/>
                  </a:lnTo>
                  <a:lnTo>
                    <a:pt x="114979" y="110374"/>
                  </a:lnTo>
                  <a:lnTo>
                    <a:pt x="120309" y="107342"/>
                  </a:lnTo>
                  <a:lnTo>
                    <a:pt x="125450" y="104526"/>
                  </a:lnTo>
                  <a:lnTo>
                    <a:pt x="129670" y="101856"/>
                  </a:lnTo>
                  <a:lnTo>
                    <a:pt x="133279" y="99282"/>
                  </a:lnTo>
                  <a:lnTo>
                    <a:pt x="136478" y="96772"/>
                  </a:lnTo>
                  <a:lnTo>
                    <a:pt x="140198" y="94305"/>
                  </a:lnTo>
                  <a:lnTo>
                    <a:pt x="144265" y="91867"/>
                  </a:lnTo>
                  <a:lnTo>
                    <a:pt x="157163" y="846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51"/>
            <p:cNvSpPr/>
            <p:nvPr/>
          </p:nvSpPr>
          <p:spPr>
            <a:xfrm>
              <a:off x="6793706" y="3114675"/>
              <a:ext cx="121445" cy="107146"/>
            </a:xfrm>
            <a:custGeom>
              <a:avLst/>
              <a:gdLst/>
              <a:ahLst/>
              <a:cxnLst/>
              <a:rect l="0" t="0" r="0" b="0"/>
              <a:pathLst>
                <a:path w="121445" h="107146">
                  <a:moveTo>
                    <a:pt x="0" y="7143"/>
                  </a:moveTo>
                  <a:lnTo>
                    <a:pt x="0" y="17086"/>
                  </a:lnTo>
                  <a:lnTo>
                    <a:pt x="794" y="19328"/>
                  </a:lnTo>
                  <a:lnTo>
                    <a:pt x="2117" y="21617"/>
                  </a:lnTo>
                  <a:lnTo>
                    <a:pt x="3793" y="23936"/>
                  </a:lnTo>
                  <a:lnTo>
                    <a:pt x="5703" y="26276"/>
                  </a:lnTo>
                  <a:lnTo>
                    <a:pt x="7771" y="28630"/>
                  </a:lnTo>
                  <a:lnTo>
                    <a:pt x="9943" y="30992"/>
                  </a:lnTo>
                  <a:lnTo>
                    <a:pt x="14473" y="35735"/>
                  </a:lnTo>
                  <a:lnTo>
                    <a:pt x="16793" y="38111"/>
                  </a:lnTo>
                  <a:lnTo>
                    <a:pt x="19132" y="41282"/>
                  </a:lnTo>
                  <a:lnTo>
                    <a:pt x="21486" y="44983"/>
                  </a:lnTo>
                  <a:lnTo>
                    <a:pt x="23849" y="49039"/>
                  </a:lnTo>
                  <a:lnTo>
                    <a:pt x="25424" y="52536"/>
                  </a:lnTo>
                  <a:lnTo>
                    <a:pt x="26474" y="55662"/>
                  </a:lnTo>
                  <a:lnTo>
                    <a:pt x="27174" y="58539"/>
                  </a:lnTo>
                  <a:lnTo>
                    <a:pt x="28434" y="62045"/>
                  </a:lnTo>
                  <a:lnTo>
                    <a:pt x="30069" y="65969"/>
                  </a:lnTo>
                  <a:lnTo>
                    <a:pt x="31952" y="70173"/>
                  </a:lnTo>
                  <a:lnTo>
                    <a:pt x="33208" y="73769"/>
                  </a:lnTo>
                  <a:lnTo>
                    <a:pt x="34045" y="76961"/>
                  </a:lnTo>
                  <a:lnTo>
                    <a:pt x="34603" y="79882"/>
                  </a:lnTo>
                  <a:lnTo>
                    <a:pt x="34974" y="82623"/>
                  </a:lnTo>
                  <a:lnTo>
                    <a:pt x="35222" y="85244"/>
                  </a:lnTo>
                  <a:lnTo>
                    <a:pt x="35388" y="87786"/>
                  </a:lnTo>
                  <a:lnTo>
                    <a:pt x="35571" y="92726"/>
                  </a:lnTo>
                  <a:lnTo>
                    <a:pt x="35706" y="105027"/>
                  </a:lnTo>
                  <a:lnTo>
                    <a:pt x="35719" y="107145"/>
                  </a:lnTo>
                  <a:lnTo>
                    <a:pt x="35719" y="63188"/>
                  </a:lnTo>
                  <a:lnTo>
                    <a:pt x="36512" y="59588"/>
                  </a:lnTo>
                  <a:lnTo>
                    <a:pt x="37835" y="55600"/>
                  </a:lnTo>
                  <a:lnTo>
                    <a:pt x="39511" y="51354"/>
                  </a:lnTo>
                  <a:lnTo>
                    <a:pt x="42216" y="47730"/>
                  </a:lnTo>
                  <a:lnTo>
                    <a:pt x="45606" y="44520"/>
                  </a:lnTo>
                  <a:lnTo>
                    <a:pt x="49454" y="41586"/>
                  </a:lnTo>
                  <a:lnTo>
                    <a:pt x="52813" y="38836"/>
                  </a:lnTo>
                  <a:lnTo>
                    <a:pt x="55846" y="36209"/>
                  </a:lnTo>
                  <a:lnTo>
                    <a:pt x="58662" y="33664"/>
                  </a:lnTo>
                  <a:lnTo>
                    <a:pt x="66024" y="26603"/>
                  </a:lnTo>
                  <a:lnTo>
                    <a:pt x="70209" y="22498"/>
                  </a:lnTo>
                  <a:lnTo>
                    <a:pt x="75381" y="18967"/>
                  </a:lnTo>
                  <a:lnTo>
                    <a:pt x="81210" y="15820"/>
                  </a:lnTo>
                  <a:lnTo>
                    <a:pt x="87477" y="12927"/>
                  </a:lnTo>
                  <a:lnTo>
                    <a:pt x="93244" y="10999"/>
                  </a:lnTo>
                  <a:lnTo>
                    <a:pt x="98674" y="9714"/>
                  </a:lnTo>
                  <a:lnTo>
                    <a:pt x="103883" y="8857"/>
                  </a:lnTo>
                  <a:lnTo>
                    <a:pt x="108149" y="7492"/>
                  </a:lnTo>
                  <a:lnTo>
                    <a:pt x="111787" y="5788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0" name="SMARTPenAnnotation452"/>
            <p:cNvSpPr/>
            <p:nvPr/>
          </p:nvSpPr>
          <p:spPr>
            <a:xfrm>
              <a:off x="6986703" y="3093243"/>
              <a:ext cx="242773" cy="128250"/>
            </a:xfrm>
            <a:custGeom>
              <a:avLst/>
              <a:gdLst/>
              <a:ahLst/>
              <a:cxnLst/>
              <a:rect l="0" t="0" r="0" b="0"/>
              <a:pathLst>
                <a:path w="242773" h="128250">
                  <a:moveTo>
                    <a:pt x="35603" y="0"/>
                  </a:moveTo>
                  <a:lnTo>
                    <a:pt x="35603" y="3793"/>
                  </a:lnTo>
                  <a:lnTo>
                    <a:pt x="34809" y="4910"/>
                  </a:lnTo>
                  <a:lnTo>
                    <a:pt x="33487" y="5655"/>
                  </a:lnTo>
                  <a:lnTo>
                    <a:pt x="31810" y="6151"/>
                  </a:lnTo>
                  <a:lnTo>
                    <a:pt x="27832" y="8819"/>
                  </a:lnTo>
                  <a:lnTo>
                    <a:pt x="23417" y="12651"/>
                  </a:lnTo>
                  <a:lnTo>
                    <a:pt x="18810" y="17000"/>
                  </a:lnTo>
                  <a:lnTo>
                    <a:pt x="17264" y="20065"/>
                  </a:lnTo>
                  <a:lnTo>
                    <a:pt x="16233" y="23695"/>
                  </a:lnTo>
                  <a:lnTo>
                    <a:pt x="15547" y="27703"/>
                  </a:lnTo>
                  <a:lnTo>
                    <a:pt x="14294" y="31963"/>
                  </a:lnTo>
                  <a:lnTo>
                    <a:pt x="12666" y="36390"/>
                  </a:lnTo>
                  <a:lnTo>
                    <a:pt x="10786" y="40929"/>
                  </a:lnTo>
                  <a:lnTo>
                    <a:pt x="8740" y="44748"/>
                  </a:lnTo>
                  <a:lnTo>
                    <a:pt x="6582" y="48089"/>
                  </a:lnTo>
                  <a:lnTo>
                    <a:pt x="4350" y="51109"/>
                  </a:lnTo>
                  <a:lnTo>
                    <a:pt x="2861" y="54710"/>
                  </a:lnTo>
                  <a:lnTo>
                    <a:pt x="1868" y="58699"/>
                  </a:lnTo>
                  <a:lnTo>
                    <a:pt x="1207" y="62945"/>
                  </a:lnTo>
                  <a:lnTo>
                    <a:pt x="766" y="66570"/>
                  </a:lnTo>
                  <a:lnTo>
                    <a:pt x="472" y="69780"/>
                  </a:lnTo>
                  <a:lnTo>
                    <a:pt x="276" y="72714"/>
                  </a:lnTo>
                  <a:lnTo>
                    <a:pt x="146" y="76257"/>
                  </a:lnTo>
                  <a:lnTo>
                    <a:pt x="0" y="84428"/>
                  </a:lnTo>
                  <a:lnTo>
                    <a:pt x="755" y="88035"/>
                  </a:lnTo>
                  <a:lnTo>
                    <a:pt x="2052" y="91234"/>
                  </a:lnTo>
                  <a:lnTo>
                    <a:pt x="3710" y="94160"/>
                  </a:lnTo>
                  <a:lnTo>
                    <a:pt x="4816" y="97699"/>
                  </a:lnTo>
                  <a:lnTo>
                    <a:pt x="5553" y="101645"/>
                  </a:lnTo>
                  <a:lnTo>
                    <a:pt x="6045" y="105864"/>
                  </a:lnTo>
                  <a:lnTo>
                    <a:pt x="7167" y="109469"/>
                  </a:lnTo>
                  <a:lnTo>
                    <a:pt x="8707" y="112667"/>
                  </a:lnTo>
                  <a:lnTo>
                    <a:pt x="10529" y="115593"/>
                  </a:lnTo>
                  <a:lnTo>
                    <a:pt x="12537" y="117543"/>
                  </a:lnTo>
                  <a:lnTo>
                    <a:pt x="14669" y="118844"/>
                  </a:lnTo>
                  <a:lnTo>
                    <a:pt x="19949" y="121082"/>
                  </a:lnTo>
                  <a:lnTo>
                    <a:pt x="27588" y="124723"/>
                  </a:lnTo>
                  <a:lnTo>
                    <a:pt x="34157" y="126870"/>
                  </a:lnTo>
                  <a:lnTo>
                    <a:pt x="40516" y="127824"/>
                  </a:lnTo>
                  <a:lnTo>
                    <a:pt x="44435" y="128079"/>
                  </a:lnTo>
                  <a:lnTo>
                    <a:pt x="48635" y="128249"/>
                  </a:lnTo>
                  <a:lnTo>
                    <a:pt x="53022" y="127568"/>
                  </a:lnTo>
                  <a:lnTo>
                    <a:pt x="57534" y="126320"/>
                  </a:lnTo>
                  <a:lnTo>
                    <a:pt x="62130" y="124695"/>
                  </a:lnTo>
                  <a:lnTo>
                    <a:pt x="66781" y="123611"/>
                  </a:lnTo>
                  <a:lnTo>
                    <a:pt x="71470" y="122889"/>
                  </a:lnTo>
                  <a:lnTo>
                    <a:pt x="76182" y="122407"/>
                  </a:lnTo>
                  <a:lnTo>
                    <a:pt x="80912" y="120499"/>
                  </a:lnTo>
                  <a:lnTo>
                    <a:pt x="85653" y="117639"/>
                  </a:lnTo>
                  <a:lnTo>
                    <a:pt x="90401" y="114145"/>
                  </a:lnTo>
                  <a:lnTo>
                    <a:pt x="95153" y="111022"/>
                  </a:lnTo>
                  <a:lnTo>
                    <a:pt x="99910" y="108146"/>
                  </a:lnTo>
                  <a:lnTo>
                    <a:pt x="104668" y="105435"/>
                  </a:lnTo>
                  <a:lnTo>
                    <a:pt x="109428" y="102040"/>
                  </a:lnTo>
                  <a:lnTo>
                    <a:pt x="114188" y="98189"/>
                  </a:lnTo>
                  <a:lnTo>
                    <a:pt x="118950" y="94034"/>
                  </a:lnTo>
                  <a:lnTo>
                    <a:pt x="123711" y="89677"/>
                  </a:lnTo>
                  <a:lnTo>
                    <a:pt x="133235" y="80603"/>
                  </a:lnTo>
                  <a:lnTo>
                    <a:pt x="137997" y="76754"/>
                  </a:lnTo>
                  <a:lnTo>
                    <a:pt x="142760" y="73394"/>
                  </a:lnTo>
                  <a:lnTo>
                    <a:pt x="147522" y="70361"/>
                  </a:lnTo>
                  <a:lnTo>
                    <a:pt x="151491" y="66751"/>
                  </a:lnTo>
                  <a:lnTo>
                    <a:pt x="154930" y="62757"/>
                  </a:lnTo>
                  <a:lnTo>
                    <a:pt x="158017" y="58507"/>
                  </a:lnTo>
                  <a:lnTo>
                    <a:pt x="160075" y="54880"/>
                  </a:lnTo>
                  <a:lnTo>
                    <a:pt x="161447" y="51668"/>
                  </a:lnTo>
                  <a:lnTo>
                    <a:pt x="162362" y="48733"/>
                  </a:lnTo>
                  <a:lnTo>
                    <a:pt x="163765" y="45983"/>
                  </a:lnTo>
                  <a:lnTo>
                    <a:pt x="165494" y="43355"/>
                  </a:lnTo>
                  <a:lnTo>
                    <a:pt x="167440" y="40810"/>
                  </a:lnTo>
                  <a:lnTo>
                    <a:pt x="168738" y="38319"/>
                  </a:lnTo>
                  <a:lnTo>
                    <a:pt x="169604" y="35865"/>
                  </a:lnTo>
                  <a:lnTo>
                    <a:pt x="170181" y="33435"/>
                  </a:lnTo>
                  <a:lnTo>
                    <a:pt x="169771" y="31021"/>
                  </a:lnTo>
                  <a:lnTo>
                    <a:pt x="168705" y="28619"/>
                  </a:lnTo>
                  <a:lnTo>
                    <a:pt x="165082" y="22851"/>
                  </a:lnTo>
                  <a:lnTo>
                    <a:pt x="162470" y="19946"/>
                  </a:lnTo>
                  <a:lnTo>
                    <a:pt x="160663" y="18060"/>
                  </a:lnTo>
                  <a:lnTo>
                    <a:pt x="157870" y="16803"/>
                  </a:lnTo>
                  <a:lnTo>
                    <a:pt x="150533" y="15406"/>
                  </a:lnTo>
                  <a:lnTo>
                    <a:pt x="147148" y="15827"/>
                  </a:lnTo>
                  <a:lnTo>
                    <a:pt x="144098" y="16901"/>
                  </a:lnTo>
                  <a:lnTo>
                    <a:pt x="137798" y="20212"/>
                  </a:lnTo>
                  <a:lnTo>
                    <a:pt x="129706" y="24329"/>
                  </a:lnTo>
                  <a:lnTo>
                    <a:pt x="126120" y="27332"/>
                  </a:lnTo>
                  <a:lnTo>
                    <a:pt x="122935" y="30921"/>
                  </a:lnTo>
                  <a:lnTo>
                    <a:pt x="120018" y="34902"/>
                  </a:lnTo>
                  <a:lnTo>
                    <a:pt x="117279" y="39143"/>
                  </a:lnTo>
                  <a:lnTo>
                    <a:pt x="114660" y="43558"/>
                  </a:lnTo>
                  <a:lnTo>
                    <a:pt x="112120" y="48089"/>
                  </a:lnTo>
                  <a:lnTo>
                    <a:pt x="109633" y="51903"/>
                  </a:lnTo>
                  <a:lnTo>
                    <a:pt x="107181" y="55240"/>
                  </a:lnTo>
                  <a:lnTo>
                    <a:pt x="104753" y="58258"/>
                  </a:lnTo>
                  <a:lnTo>
                    <a:pt x="103134" y="61064"/>
                  </a:lnTo>
                  <a:lnTo>
                    <a:pt x="102055" y="63728"/>
                  </a:lnTo>
                  <a:lnTo>
                    <a:pt x="101336" y="66298"/>
                  </a:lnTo>
                  <a:lnTo>
                    <a:pt x="100856" y="69599"/>
                  </a:lnTo>
                  <a:lnTo>
                    <a:pt x="100536" y="73387"/>
                  </a:lnTo>
                  <a:lnTo>
                    <a:pt x="100181" y="81035"/>
                  </a:lnTo>
                  <a:lnTo>
                    <a:pt x="100023" y="87080"/>
                  </a:lnTo>
                  <a:lnTo>
                    <a:pt x="100775" y="90597"/>
                  </a:lnTo>
                  <a:lnTo>
                    <a:pt x="102070" y="94530"/>
                  </a:lnTo>
                  <a:lnTo>
                    <a:pt x="103726" y="98738"/>
                  </a:lnTo>
                  <a:lnTo>
                    <a:pt x="105625" y="101544"/>
                  </a:lnTo>
                  <a:lnTo>
                    <a:pt x="107684" y="103415"/>
                  </a:lnTo>
                  <a:lnTo>
                    <a:pt x="112089" y="106288"/>
                  </a:lnTo>
                  <a:lnTo>
                    <a:pt x="116692" y="110210"/>
                  </a:lnTo>
                  <a:lnTo>
                    <a:pt x="119826" y="111573"/>
                  </a:lnTo>
                  <a:lnTo>
                    <a:pt x="123501" y="112482"/>
                  </a:lnTo>
                  <a:lnTo>
                    <a:pt x="127539" y="113088"/>
                  </a:lnTo>
                  <a:lnTo>
                    <a:pt x="131819" y="113492"/>
                  </a:lnTo>
                  <a:lnTo>
                    <a:pt x="136259" y="113762"/>
                  </a:lnTo>
                  <a:lnTo>
                    <a:pt x="145426" y="114061"/>
                  </a:lnTo>
                  <a:lnTo>
                    <a:pt x="166364" y="114253"/>
                  </a:lnTo>
                  <a:lnTo>
                    <a:pt x="172783" y="114269"/>
                  </a:lnTo>
                  <a:lnTo>
                    <a:pt x="178650" y="113486"/>
                  </a:lnTo>
                  <a:lnTo>
                    <a:pt x="184149" y="112170"/>
                  </a:lnTo>
                  <a:lnTo>
                    <a:pt x="189402" y="110499"/>
                  </a:lnTo>
                  <a:lnTo>
                    <a:pt x="195286" y="107797"/>
                  </a:lnTo>
                  <a:lnTo>
                    <a:pt x="201590" y="104408"/>
                  </a:lnTo>
                  <a:lnTo>
                    <a:pt x="208174" y="100562"/>
                  </a:lnTo>
                  <a:lnTo>
                    <a:pt x="219722" y="94172"/>
                  </a:lnTo>
                  <a:lnTo>
                    <a:pt x="225024" y="91356"/>
                  </a:lnTo>
                  <a:lnTo>
                    <a:pt x="229352" y="89479"/>
                  </a:lnTo>
                  <a:lnTo>
                    <a:pt x="233032" y="88228"/>
                  </a:lnTo>
                  <a:lnTo>
                    <a:pt x="242772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1" name="SMARTPenAnnotation453"/>
            <p:cNvSpPr/>
            <p:nvPr/>
          </p:nvSpPr>
          <p:spPr>
            <a:xfrm>
              <a:off x="7287042" y="3079317"/>
              <a:ext cx="148152" cy="178223"/>
            </a:xfrm>
            <a:custGeom>
              <a:avLst/>
              <a:gdLst/>
              <a:ahLst/>
              <a:cxnLst/>
              <a:rect l="0" t="0" r="0" b="0"/>
              <a:pathLst>
                <a:path w="148152" h="178223">
                  <a:moveTo>
                    <a:pt x="21014" y="6783"/>
                  </a:moveTo>
                  <a:lnTo>
                    <a:pt x="14165" y="6783"/>
                  </a:lnTo>
                  <a:lnTo>
                    <a:pt x="13957" y="10575"/>
                  </a:lnTo>
                  <a:lnTo>
                    <a:pt x="13878" y="23575"/>
                  </a:lnTo>
                  <a:lnTo>
                    <a:pt x="13871" y="51485"/>
                  </a:lnTo>
                  <a:lnTo>
                    <a:pt x="14665" y="57222"/>
                  </a:lnTo>
                  <a:lnTo>
                    <a:pt x="15988" y="62634"/>
                  </a:lnTo>
                  <a:lnTo>
                    <a:pt x="17663" y="67829"/>
                  </a:lnTo>
                  <a:lnTo>
                    <a:pt x="18780" y="73674"/>
                  </a:lnTo>
                  <a:lnTo>
                    <a:pt x="19524" y="79952"/>
                  </a:lnTo>
                  <a:lnTo>
                    <a:pt x="20021" y="86518"/>
                  </a:lnTo>
                  <a:lnTo>
                    <a:pt x="21146" y="93277"/>
                  </a:lnTo>
                  <a:lnTo>
                    <a:pt x="22690" y="100164"/>
                  </a:lnTo>
                  <a:lnTo>
                    <a:pt x="24513" y="107137"/>
                  </a:lnTo>
                  <a:lnTo>
                    <a:pt x="26521" y="113373"/>
                  </a:lnTo>
                  <a:lnTo>
                    <a:pt x="28654" y="119118"/>
                  </a:lnTo>
                  <a:lnTo>
                    <a:pt x="30871" y="124535"/>
                  </a:lnTo>
                  <a:lnTo>
                    <a:pt x="32346" y="129734"/>
                  </a:lnTo>
                  <a:lnTo>
                    <a:pt x="33332" y="134788"/>
                  </a:lnTo>
                  <a:lnTo>
                    <a:pt x="33988" y="139744"/>
                  </a:lnTo>
                  <a:lnTo>
                    <a:pt x="35219" y="143843"/>
                  </a:lnTo>
                  <a:lnTo>
                    <a:pt x="36834" y="147368"/>
                  </a:lnTo>
                  <a:lnTo>
                    <a:pt x="38705" y="150512"/>
                  </a:lnTo>
                  <a:lnTo>
                    <a:pt x="40745" y="153403"/>
                  </a:lnTo>
                  <a:lnTo>
                    <a:pt x="45129" y="158730"/>
                  </a:lnTo>
                  <a:lnTo>
                    <a:pt x="46616" y="161262"/>
                  </a:lnTo>
                  <a:lnTo>
                    <a:pt x="48268" y="166192"/>
                  </a:lnTo>
                  <a:lnTo>
                    <a:pt x="51118" y="171029"/>
                  </a:lnTo>
                  <a:lnTo>
                    <a:pt x="56690" y="178177"/>
                  </a:lnTo>
                  <a:lnTo>
                    <a:pt x="56724" y="178222"/>
                  </a:lnTo>
                  <a:lnTo>
                    <a:pt x="39940" y="161440"/>
                  </a:lnTo>
                  <a:lnTo>
                    <a:pt x="37600" y="158306"/>
                  </a:lnTo>
                  <a:lnTo>
                    <a:pt x="35246" y="154629"/>
                  </a:lnTo>
                  <a:lnTo>
                    <a:pt x="32883" y="150591"/>
                  </a:lnTo>
                  <a:lnTo>
                    <a:pt x="30515" y="146311"/>
                  </a:lnTo>
                  <a:lnTo>
                    <a:pt x="25765" y="137322"/>
                  </a:lnTo>
                  <a:lnTo>
                    <a:pt x="18629" y="123337"/>
                  </a:lnTo>
                  <a:lnTo>
                    <a:pt x="16250" y="117823"/>
                  </a:lnTo>
                  <a:lnTo>
                    <a:pt x="13868" y="111766"/>
                  </a:lnTo>
                  <a:lnTo>
                    <a:pt x="11487" y="105346"/>
                  </a:lnTo>
                  <a:lnTo>
                    <a:pt x="9107" y="99479"/>
                  </a:lnTo>
                  <a:lnTo>
                    <a:pt x="6725" y="93980"/>
                  </a:lnTo>
                  <a:lnTo>
                    <a:pt x="4345" y="88727"/>
                  </a:lnTo>
                  <a:lnTo>
                    <a:pt x="2758" y="83637"/>
                  </a:lnTo>
                  <a:lnTo>
                    <a:pt x="1699" y="78656"/>
                  </a:lnTo>
                  <a:lnTo>
                    <a:pt x="993" y="73748"/>
                  </a:lnTo>
                  <a:lnTo>
                    <a:pt x="523" y="68095"/>
                  </a:lnTo>
                  <a:lnTo>
                    <a:pt x="210" y="61945"/>
                  </a:lnTo>
                  <a:lnTo>
                    <a:pt x="0" y="55464"/>
                  </a:lnTo>
                  <a:lnTo>
                    <a:pt x="655" y="49556"/>
                  </a:lnTo>
                  <a:lnTo>
                    <a:pt x="1885" y="44029"/>
                  </a:lnTo>
                  <a:lnTo>
                    <a:pt x="3499" y="38757"/>
                  </a:lnTo>
                  <a:lnTo>
                    <a:pt x="5368" y="34449"/>
                  </a:lnTo>
                  <a:lnTo>
                    <a:pt x="7408" y="30783"/>
                  </a:lnTo>
                  <a:lnTo>
                    <a:pt x="9562" y="27546"/>
                  </a:lnTo>
                  <a:lnTo>
                    <a:pt x="11792" y="23799"/>
                  </a:lnTo>
                  <a:lnTo>
                    <a:pt x="14072" y="19715"/>
                  </a:lnTo>
                  <a:lnTo>
                    <a:pt x="16386" y="15404"/>
                  </a:lnTo>
                  <a:lnTo>
                    <a:pt x="19516" y="12530"/>
                  </a:lnTo>
                  <a:lnTo>
                    <a:pt x="23190" y="10614"/>
                  </a:lnTo>
                  <a:lnTo>
                    <a:pt x="27227" y="9337"/>
                  </a:lnTo>
                  <a:lnTo>
                    <a:pt x="31506" y="7692"/>
                  </a:lnTo>
                  <a:lnTo>
                    <a:pt x="35946" y="5801"/>
                  </a:lnTo>
                  <a:lnTo>
                    <a:pt x="40493" y="3747"/>
                  </a:lnTo>
                  <a:lnTo>
                    <a:pt x="45112" y="2378"/>
                  </a:lnTo>
                  <a:lnTo>
                    <a:pt x="49779" y="1465"/>
                  </a:lnTo>
                  <a:lnTo>
                    <a:pt x="54479" y="856"/>
                  </a:lnTo>
                  <a:lnTo>
                    <a:pt x="59199" y="450"/>
                  </a:lnTo>
                  <a:lnTo>
                    <a:pt x="63933" y="180"/>
                  </a:lnTo>
                  <a:lnTo>
                    <a:pt x="68677" y="0"/>
                  </a:lnTo>
                  <a:lnTo>
                    <a:pt x="74221" y="673"/>
                  </a:lnTo>
                  <a:lnTo>
                    <a:pt x="80298" y="1916"/>
                  </a:lnTo>
                  <a:lnTo>
                    <a:pt x="86730" y="3538"/>
                  </a:lnTo>
                  <a:lnTo>
                    <a:pt x="92606" y="4620"/>
                  </a:lnTo>
                  <a:lnTo>
                    <a:pt x="98111" y="5341"/>
                  </a:lnTo>
                  <a:lnTo>
                    <a:pt x="103368" y="5821"/>
                  </a:lnTo>
                  <a:lnTo>
                    <a:pt x="108460" y="6935"/>
                  </a:lnTo>
                  <a:lnTo>
                    <a:pt x="113443" y="8472"/>
                  </a:lnTo>
                  <a:lnTo>
                    <a:pt x="118352" y="10290"/>
                  </a:lnTo>
                  <a:lnTo>
                    <a:pt x="122419" y="11502"/>
                  </a:lnTo>
                  <a:lnTo>
                    <a:pt x="125924" y="12310"/>
                  </a:lnTo>
                  <a:lnTo>
                    <a:pt x="129054" y="12849"/>
                  </a:lnTo>
                  <a:lnTo>
                    <a:pt x="131934" y="14002"/>
                  </a:lnTo>
                  <a:lnTo>
                    <a:pt x="134649" y="15564"/>
                  </a:lnTo>
                  <a:lnTo>
                    <a:pt x="137252" y="17399"/>
                  </a:lnTo>
                  <a:lnTo>
                    <a:pt x="139780" y="18623"/>
                  </a:lnTo>
                  <a:lnTo>
                    <a:pt x="142261" y="19439"/>
                  </a:lnTo>
                  <a:lnTo>
                    <a:pt x="144707" y="19982"/>
                  </a:lnTo>
                  <a:lnTo>
                    <a:pt x="146339" y="21139"/>
                  </a:lnTo>
                  <a:lnTo>
                    <a:pt x="147426" y="22703"/>
                  </a:lnTo>
                  <a:lnTo>
                    <a:pt x="148151" y="24540"/>
                  </a:lnTo>
                  <a:lnTo>
                    <a:pt x="147841" y="26558"/>
                  </a:lnTo>
                  <a:lnTo>
                    <a:pt x="145380" y="30918"/>
                  </a:lnTo>
                  <a:lnTo>
                    <a:pt x="143612" y="33985"/>
                  </a:lnTo>
                  <a:lnTo>
                    <a:pt x="139531" y="41627"/>
                  </a:lnTo>
                  <a:lnTo>
                    <a:pt x="137331" y="45093"/>
                  </a:lnTo>
                  <a:lnTo>
                    <a:pt x="135071" y="48198"/>
                  </a:lnTo>
                  <a:lnTo>
                    <a:pt x="132771" y="51062"/>
                  </a:lnTo>
                  <a:lnTo>
                    <a:pt x="128856" y="53765"/>
                  </a:lnTo>
                  <a:lnTo>
                    <a:pt x="123865" y="56360"/>
                  </a:lnTo>
                  <a:lnTo>
                    <a:pt x="112763" y="61361"/>
                  </a:lnTo>
                  <a:lnTo>
                    <a:pt x="102537" y="66229"/>
                  </a:lnTo>
                  <a:lnTo>
                    <a:pt x="97587" y="67845"/>
                  </a:lnTo>
                  <a:lnTo>
                    <a:pt x="92701" y="68922"/>
                  </a:lnTo>
                  <a:lnTo>
                    <a:pt x="87855" y="69640"/>
                  </a:lnTo>
                  <a:lnTo>
                    <a:pt x="83038" y="70913"/>
                  </a:lnTo>
                  <a:lnTo>
                    <a:pt x="78238" y="72555"/>
                  </a:lnTo>
                  <a:lnTo>
                    <a:pt x="73450" y="74443"/>
                  </a:lnTo>
                  <a:lnTo>
                    <a:pt x="68671" y="76496"/>
                  </a:lnTo>
                  <a:lnTo>
                    <a:pt x="59128" y="80893"/>
                  </a:lnTo>
                  <a:lnTo>
                    <a:pt x="54361" y="82384"/>
                  </a:lnTo>
                  <a:lnTo>
                    <a:pt x="49595" y="83377"/>
                  </a:lnTo>
                  <a:lnTo>
                    <a:pt x="44830" y="84039"/>
                  </a:lnTo>
                  <a:lnTo>
                    <a:pt x="40861" y="85274"/>
                  </a:lnTo>
                  <a:lnTo>
                    <a:pt x="37420" y="86892"/>
                  </a:lnTo>
                  <a:lnTo>
                    <a:pt x="34332" y="88764"/>
                  </a:lnTo>
                  <a:lnTo>
                    <a:pt x="31480" y="90012"/>
                  </a:lnTo>
                  <a:lnTo>
                    <a:pt x="28785" y="90844"/>
                  </a:lnTo>
                  <a:lnTo>
                    <a:pt x="26195" y="91398"/>
                  </a:lnTo>
                  <a:lnTo>
                    <a:pt x="23674" y="91768"/>
                  </a:lnTo>
                  <a:lnTo>
                    <a:pt x="21200" y="92015"/>
                  </a:lnTo>
                  <a:lnTo>
                    <a:pt x="13997" y="92499"/>
                  </a:lnTo>
                  <a:lnTo>
                    <a:pt x="13908" y="96297"/>
                  </a:lnTo>
                  <a:lnTo>
                    <a:pt x="14689" y="96622"/>
                  </a:lnTo>
                  <a:lnTo>
                    <a:pt x="16003" y="96044"/>
                  </a:lnTo>
                  <a:lnTo>
                    <a:pt x="21014" y="925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5" name="SMARTPenAnnotation454"/>
            <p:cNvSpPr/>
            <p:nvPr/>
          </p:nvSpPr>
          <p:spPr>
            <a:xfrm>
              <a:off x="7536656" y="3014662"/>
              <a:ext cx="35720" cy="207170"/>
            </a:xfrm>
            <a:custGeom>
              <a:avLst/>
              <a:gdLst/>
              <a:ahLst/>
              <a:cxnLst/>
              <a:rect l="0" t="0" r="0" b="0"/>
              <a:pathLst>
                <a:path w="35720" h="207170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6" y="5654"/>
                  </a:lnTo>
                  <a:lnTo>
                    <a:pt x="3793" y="6151"/>
                  </a:lnTo>
                  <a:lnTo>
                    <a:pt x="5703" y="7276"/>
                  </a:lnTo>
                  <a:lnTo>
                    <a:pt x="7771" y="8819"/>
                  </a:lnTo>
                  <a:lnTo>
                    <a:pt x="9943" y="10642"/>
                  </a:lnTo>
                  <a:lnTo>
                    <a:pt x="11391" y="13445"/>
                  </a:lnTo>
                  <a:lnTo>
                    <a:pt x="12356" y="16901"/>
                  </a:lnTo>
                  <a:lnTo>
                    <a:pt x="13001" y="20792"/>
                  </a:lnTo>
                  <a:lnTo>
                    <a:pt x="14223" y="24974"/>
                  </a:lnTo>
                  <a:lnTo>
                    <a:pt x="15831" y="29349"/>
                  </a:lnTo>
                  <a:lnTo>
                    <a:pt x="17699" y="33854"/>
                  </a:lnTo>
                  <a:lnTo>
                    <a:pt x="18943" y="38444"/>
                  </a:lnTo>
                  <a:lnTo>
                    <a:pt x="19772" y="43092"/>
                  </a:lnTo>
                  <a:lnTo>
                    <a:pt x="20326" y="47778"/>
                  </a:lnTo>
                  <a:lnTo>
                    <a:pt x="20694" y="53283"/>
                  </a:lnTo>
                  <a:lnTo>
                    <a:pt x="20940" y="59335"/>
                  </a:lnTo>
                  <a:lnTo>
                    <a:pt x="21213" y="72409"/>
                  </a:lnTo>
                  <a:lnTo>
                    <a:pt x="21334" y="86157"/>
                  </a:lnTo>
                  <a:lnTo>
                    <a:pt x="22160" y="92363"/>
                  </a:lnTo>
                  <a:lnTo>
                    <a:pt x="23505" y="98088"/>
                  </a:lnTo>
                  <a:lnTo>
                    <a:pt x="25195" y="103492"/>
                  </a:lnTo>
                  <a:lnTo>
                    <a:pt x="26321" y="109476"/>
                  </a:lnTo>
                  <a:lnTo>
                    <a:pt x="27073" y="115846"/>
                  </a:lnTo>
                  <a:lnTo>
                    <a:pt x="27573" y="122475"/>
                  </a:lnTo>
                  <a:lnTo>
                    <a:pt x="27907" y="128481"/>
                  </a:lnTo>
                  <a:lnTo>
                    <a:pt x="28279" y="139388"/>
                  </a:lnTo>
                  <a:lnTo>
                    <a:pt x="28486" y="154454"/>
                  </a:lnTo>
                  <a:lnTo>
                    <a:pt x="29310" y="159325"/>
                  </a:lnTo>
                  <a:lnTo>
                    <a:pt x="30653" y="164161"/>
                  </a:lnTo>
                  <a:lnTo>
                    <a:pt x="32341" y="168972"/>
                  </a:lnTo>
                  <a:lnTo>
                    <a:pt x="33467" y="173767"/>
                  </a:lnTo>
                  <a:lnTo>
                    <a:pt x="34218" y="178551"/>
                  </a:lnTo>
                  <a:lnTo>
                    <a:pt x="34717" y="183328"/>
                  </a:lnTo>
                  <a:lnTo>
                    <a:pt x="35051" y="187306"/>
                  </a:lnTo>
                  <a:lnTo>
                    <a:pt x="35274" y="190752"/>
                  </a:lnTo>
                  <a:lnTo>
                    <a:pt x="35521" y="196697"/>
                  </a:lnTo>
                  <a:lnTo>
                    <a:pt x="35719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6" name="SMARTPenAnnotation455"/>
            <p:cNvSpPr/>
            <p:nvPr/>
          </p:nvSpPr>
          <p:spPr>
            <a:xfrm>
              <a:off x="7500937" y="3086100"/>
              <a:ext cx="164307" cy="7144"/>
            </a:xfrm>
            <a:custGeom>
              <a:avLst/>
              <a:gdLst/>
              <a:ahLst/>
              <a:cxnLst/>
              <a:rect l="0" t="0" r="0" b="0"/>
              <a:pathLst>
                <a:path w="164307" h="7144">
                  <a:moveTo>
                    <a:pt x="0" y="7143"/>
                  </a:moveTo>
                  <a:lnTo>
                    <a:pt x="20585" y="7143"/>
                  </a:lnTo>
                  <a:lnTo>
                    <a:pt x="24836" y="6350"/>
                  </a:lnTo>
                  <a:lnTo>
                    <a:pt x="29257" y="5027"/>
                  </a:lnTo>
                  <a:lnTo>
                    <a:pt x="33793" y="3351"/>
                  </a:lnTo>
                  <a:lnTo>
                    <a:pt x="38403" y="2234"/>
                  </a:lnTo>
                  <a:lnTo>
                    <a:pt x="43065" y="1489"/>
                  </a:lnTo>
                  <a:lnTo>
                    <a:pt x="47760" y="992"/>
                  </a:lnTo>
                  <a:lnTo>
                    <a:pt x="53271" y="662"/>
                  </a:lnTo>
                  <a:lnTo>
                    <a:pt x="65745" y="294"/>
                  </a:lnTo>
                  <a:lnTo>
                    <a:pt x="117963" y="11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7" name="SMARTPenAnnotation456"/>
            <p:cNvSpPr/>
            <p:nvPr/>
          </p:nvSpPr>
          <p:spPr>
            <a:xfrm>
              <a:off x="7679531" y="3064962"/>
              <a:ext cx="149913" cy="135108"/>
            </a:xfrm>
            <a:custGeom>
              <a:avLst/>
              <a:gdLst/>
              <a:ahLst/>
              <a:cxnLst/>
              <a:rect l="0" t="0" r="0" b="0"/>
              <a:pathLst>
                <a:path w="149913" h="135108">
                  <a:moveTo>
                    <a:pt x="107156" y="6850"/>
                  </a:moveTo>
                  <a:lnTo>
                    <a:pt x="101005" y="6850"/>
                  </a:lnTo>
                  <a:lnTo>
                    <a:pt x="100674" y="6056"/>
                  </a:lnTo>
                  <a:lnTo>
                    <a:pt x="100307" y="3058"/>
                  </a:lnTo>
                  <a:lnTo>
                    <a:pt x="99415" y="1940"/>
                  </a:lnTo>
                  <a:lnTo>
                    <a:pt x="98026" y="1196"/>
                  </a:lnTo>
                  <a:lnTo>
                    <a:pt x="93888" y="0"/>
                  </a:lnTo>
                  <a:lnTo>
                    <a:pt x="91205" y="1954"/>
                  </a:lnTo>
                  <a:lnTo>
                    <a:pt x="89379" y="3586"/>
                  </a:lnTo>
                  <a:lnTo>
                    <a:pt x="86574" y="4674"/>
                  </a:lnTo>
                  <a:lnTo>
                    <a:pt x="83116" y="5399"/>
                  </a:lnTo>
                  <a:lnTo>
                    <a:pt x="73744" y="6564"/>
                  </a:lnTo>
                  <a:lnTo>
                    <a:pt x="70347" y="8839"/>
                  </a:lnTo>
                  <a:lnTo>
                    <a:pt x="68328" y="10558"/>
                  </a:lnTo>
                  <a:lnTo>
                    <a:pt x="65396" y="12497"/>
                  </a:lnTo>
                  <a:lnTo>
                    <a:pt x="61853" y="14583"/>
                  </a:lnTo>
                  <a:lnTo>
                    <a:pt x="57904" y="16768"/>
                  </a:lnTo>
                  <a:lnTo>
                    <a:pt x="54478" y="18224"/>
                  </a:lnTo>
                  <a:lnTo>
                    <a:pt x="51400" y="19195"/>
                  </a:lnTo>
                  <a:lnTo>
                    <a:pt x="48554" y="19843"/>
                  </a:lnTo>
                  <a:lnTo>
                    <a:pt x="45863" y="21068"/>
                  </a:lnTo>
                  <a:lnTo>
                    <a:pt x="43275" y="22679"/>
                  </a:lnTo>
                  <a:lnTo>
                    <a:pt x="40756" y="24546"/>
                  </a:lnTo>
                  <a:lnTo>
                    <a:pt x="38283" y="26585"/>
                  </a:lnTo>
                  <a:lnTo>
                    <a:pt x="35842" y="28738"/>
                  </a:lnTo>
                  <a:lnTo>
                    <a:pt x="31010" y="33247"/>
                  </a:lnTo>
                  <a:lnTo>
                    <a:pt x="22850" y="41184"/>
                  </a:lnTo>
                  <a:lnTo>
                    <a:pt x="22377" y="42440"/>
                  </a:lnTo>
                  <a:lnTo>
                    <a:pt x="21851" y="45951"/>
                  </a:lnTo>
                  <a:lnTo>
                    <a:pt x="21467" y="49382"/>
                  </a:lnTo>
                  <a:lnTo>
                    <a:pt x="21443" y="53407"/>
                  </a:lnTo>
                  <a:lnTo>
                    <a:pt x="22233" y="54557"/>
                  </a:lnTo>
                  <a:lnTo>
                    <a:pt x="23553" y="55323"/>
                  </a:lnTo>
                  <a:lnTo>
                    <a:pt x="27137" y="56175"/>
                  </a:lnTo>
                  <a:lnTo>
                    <a:pt x="31375" y="56553"/>
                  </a:lnTo>
                  <a:lnTo>
                    <a:pt x="35905" y="56722"/>
                  </a:lnTo>
                  <a:lnTo>
                    <a:pt x="38224" y="56767"/>
                  </a:lnTo>
                  <a:lnTo>
                    <a:pt x="40563" y="56003"/>
                  </a:lnTo>
                  <a:lnTo>
                    <a:pt x="42917" y="54700"/>
                  </a:lnTo>
                  <a:lnTo>
                    <a:pt x="45281" y="53037"/>
                  </a:lnTo>
                  <a:lnTo>
                    <a:pt x="48443" y="51929"/>
                  </a:lnTo>
                  <a:lnTo>
                    <a:pt x="52139" y="51190"/>
                  </a:lnTo>
                  <a:lnTo>
                    <a:pt x="56190" y="50698"/>
                  </a:lnTo>
                  <a:lnTo>
                    <a:pt x="59686" y="50369"/>
                  </a:lnTo>
                  <a:lnTo>
                    <a:pt x="62809" y="50150"/>
                  </a:lnTo>
                  <a:lnTo>
                    <a:pt x="65686" y="50004"/>
                  </a:lnTo>
                  <a:lnTo>
                    <a:pt x="75231" y="49842"/>
                  </a:lnTo>
                  <a:lnTo>
                    <a:pt x="81110" y="49799"/>
                  </a:lnTo>
                  <a:lnTo>
                    <a:pt x="86617" y="50564"/>
                  </a:lnTo>
                  <a:lnTo>
                    <a:pt x="91876" y="51868"/>
                  </a:lnTo>
                  <a:lnTo>
                    <a:pt x="96969" y="53530"/>
                  </a:lnTo>
                  <a:lnTo>
                    <a:pt x="101952" y="54639"/>
                  </a:lnTo>
                  <a:lnTo>
                    <a:pt x="106862" y="55378"/>
                  </a:lnTo>
                  <a:lnTo>
                    <a:pt x="111723" y="55871"/>
                  </a:lnTo>
                  <a:lnTo>
                    <a:pt x="115757" y="56199"/>
                  </a:lnTo>
                  <a:lnTo>
                    <a:pt x="119240" y="56418"/>
                  </a:lnTo>
                  <a:lnTo>
                    <a:pt x="122356" y="56564"/>
                  </a:lnTo>
                  <a:lnTo>
                    <a:pt x="126020" y="57455"/>
                  </a:lnTo>
                  <a:lnTo>
                    <a:pt x="130052" y="58843"/>
                  </a:lnTo>
                  <a:lnTo>
                    <a:pt x="134325" y="60562"/>
                  </a:lnTo>
                  <a:lnTo>
                    <a:pt x="137175" y="62502"/>
                  </a:lnTo>
                  <a:lnTo>
                    <a:pt x="139075" y="64589"/>
                  </a:lnTo>
                  <a:lnTo>
                    <a:pt x="140342" y="66774"/>
                  </a:lnTo>
                  <a:lnTo>
                    <a:pt x="141980" y="68231"/>
                  </a:lnTo>
                  <a:lnTo>
                    <a:pt x="143865" y="69201"/>
                  </a:lnTo>
                  <a:lnTo>
                    <a:pt x="145916" y="69849"/>
                  </a:lnTo>
                  <a:lnTo>
                    <a:pt x="147284" y="71074"/>
                  </a:lnTo>
                  <a:lnTo>
                    <a:pt x="148195" y="72685"/>
                  </a:lnTo>
                  <a:lnTo>
                    <a:pt x="149208" y="76591"/>
                  </a:lnTo>
                  <a:lnTo>
                    <a:pt x="149479" y="78744"/>
                  </a:lnTo>
                  <a:lnTo>
                    <a:pt x="149658" y="80973"/>
                  </a:lnTo>
                  <a:lnTo>
                    <a:pt x="149779" y="83253"/>
                  </a:lnTo>
                  <a:lnTo>
                    <a:pt x="149912" y="87903"/>
                  </a:lnTo>
                  <a:lnTo>
                    <a:pt x="149153" y="90254"/>
                  </a:lnTo>
                  <a:lnTo>
                    <a:pt x="147855" y="92615"/>
                  </a:lnTo>
                  <a:lnTo>
                    <a:pt x="146195" y="94983"/>
                  </a:lnTo>
                  <a:lnTo>
                    <a:pt x="145088" y="97355"/>
                  </a:lnTo>
                  <a:lnTo>
                    <a:pt x="144351" y="99731"/>
                  </a:lnTo>
                  <a:lnTo>
                    <a:pt x="143858" y="102108"/>
                  </a:lnTo>
                  <a:lnTo>
                    <a:pt x="141942" y="103693"/>
                  </a:lnTo>
                  <a:lnTo>
                    <a:pt x="139079" y="104749"/>
                  </a:lnTo>
                  <a:lnTo>
                    <a:pt x="135582" y="105454"/>
                  </a:lnTo>
                  <a:lnTo>
                    <a:pt x="130869" y="106717"/>
                  </a:lnTo>
                  <a:lnTo>
                    <a:pt x="119282" y="110237"/>
                  </a:lnTo>
                  <a:lnTo>
                    <a:pt x="114446" y="112287"/>
                  </a:lnTo>
                  <a:lnTo>
                    <a:pt x="110429" y="114448"/>
                  </a:lnTo>
                  <a:lnTo>
                    <a:pt x="106956" y="116682"/>
                  </a:lnTo>
                  <a:lnTo>
                    <a:pt x="102260" y="118965"/>
                  </a:lnTo>
                  <a:lnTo>
                    <a:pt x="96749" y="121281"/>
                  </a:lnTo>
                  <a:lnTo>
                    <a:pt x="90693" y="123618"/>
                  </a:lnTo>
                  <a:lnTo>
                    <a:pt x="85068" y="125177"/>
                  </a:lnTo>
                  <a:lnTo>
                    <a:pt x="79731" y="126216"/>
                  </a:lnTo>
                  <a:lnTo>
                    <a:pt x="74585" y="126909"/>
                  </a:lnTo>
                  <a:lnTo>
                    <a:pt x="69567" y="128164"/>
                  </a:lnTo>
                  <a:lnTo>
                    <a:pt x="64635" y="129795"/>
                  </a:lnTo>
                  <a:lnTo>
                    <a:pt x="59758" y="131676"/>
                  </a:lnTo>
                  <a:lnTo>
                    <a:pt x="54920" y="132930"/>
                  </a:lnTo>
                  <a:lnTo>
                    <a:pt x="50107" y="133766"/>
                  </a:lnTo>
                  <a:lnTo>
                    <a:pt x="45311" y="134323"/>
                  </a:lnTo>
                  <a:lnTo>
                    <a:pt x="41320" y="134695"/>
                  </a:lnTo>
                  <a:lnTo>
                    <a:pt x="37866" y="134942"/>
                  </a:lnTo>
                  <a:lnTo>
                    <a:pt x="34768" y="135107"/>
                  </a:lnTo>
                  <a:lnTo>
                    <a:pt x="31910" y="134424"/>
                  </a:lnTo>
                  <a:lnTo>
                    <a:pt x="29210" y="133174"/>
                  </a:lnTo>
                  <a:lnTo>
                    <a:pt x="26618" y="131547"/>
                  </a:lnTo>
                  <a:lnTo>
                    <a:pt x="24095" y="130463"/>
                  </a:lnTo>
                  <a:lnTo>
                    <a:pt x="21619" y="129740"/>
                  </a:lnTo>
                  <a:lnTo>
                    <a:pt x="19175" y="129258"/>
                  </a:lnTo>
                  <a:lnTo>
                    <a:pt x="16752" y="128936"/>
                  </a:lnTo>
                  <a:lnTo>
                    <a:pt x="14343" y="128722"/>
                  </a:lnTo>
                  <a:lnTo>
                    <a:pt x="8566" y="128378"/>
                  </a:lnTo>
                  <a:lnTo>
                    <a:pt x="5659" y="128332"/>
                  </a:lnTo>
                  <a:lnTo>
                    <a:pt x="0" y="128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754696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Solving by factoring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Write the equation in the form: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i="1" smtClean="0"/>
              <a:t>ax</a:t>
            </a:r>
            <a:r>
              <a:rPr lang="en-US" i="1" baseline="30000" smtClean="0"/>
              <a:t>2</a:t>
            </a:r>
            <a:r>
              <a:rPr lang="en-US" i="1" smtClean="0"/>
              <a:t>+bx+c=0</a:t>
            </a:r>
          </a:p>
          <a:p>
            <a:r>
              <a:rPr lang="en-US" smtClean="0"/>
              <a:t>Factor into the form (x+m)(x+n)=0</a:t>
            </a:r>
          </a:p>
          <a:p>
            <a:pPr lvl="1"/>
            <a:r>
              <a:rPr lang="en-US" smtClean="0"/>
              <a:t>Factoring when a=1</a:t>
            </a:r>
          </a:p>
          <a:p>
            <a:pPr lvl="1"/>
            <a:r>
              <a:rPr lang="en-US" smtClean="0"/>
              <a:t>AC method</a:t>
            </a:r>
          </a:p>
          <a:p>
            <a:pPr lvl="1"/>
            <a:r>
              <a:rPr lang="en-US" smtClean="0"/>
              <a:t>The diamond and the square</a:t>
            </a:r>
          </a:p>
        </p:txBody>
      </p:sp>
    </p:spTree>
    <p:extLst>
      <p:ext uri="{BB962C8B-B14F-4D97-AF65-F5344CB8AC3E}">
        <p14:creationId xmlns:p14="http://schemas.microsoft.com/office/powerpoint/2010/main" val="182468865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Factoring when a=1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None/>
            </a:pPr>
            <a:r>
              <a:rPr lang="en-US" sz="4400" i="1" smtClean="0"/>
              <a:t>x</a:t>
            </a:r>
            <a:r>
              <a:rPr lang="en-US" sz="4400" i="1" baseline="30000" smtClean="0"/>
              <a:t>2</a:t>
            </a:r>
            <a:r>
              <a:rPr lang="en-US" sz="4400" i="1" smtClean="0"/>
              <a:t>+bx+c=0</a:t>
            </a:r>
          </a:p>
          <a:p>
            <a:pPr marL="342900" lvl="1" indent="-342900">
              <a:buFontTx/>
              <a:buNone/>
            </a:pPr>
            <a:r>
              <a:rPr lang="en-US" sz="2400" smtClean="0"/>
              <a:t>You are looking for two numbers that add to be b and multiply to be c.</a:t>
            </a:r>
          </a:p>
          <a:p>
            <a:pPr>
              <a:buFontTx/>
              <a:buNone/>
            </a:pPr>
            <a:r>
              <a:rPr lang="en-US" smtClean="0"/>
              <a:t>For example:</a:t>
            </a:r>
          </a:p>
          <a:p>
            <a:pPr marL="342900" lvl="1" indent="-342900">
              <a:buFontTx/>
              <a:buNone/>
            </a:pPr>
            <a:r>
              <a:rPr lang="en-US" sz="3600" smtClean="0"/>
              <a:t>x</a:t>
            </a:r>
            <a:r>
              <a:rPr lang="en-US" sz="3600" baseline="30000" smtClean="0"/>
              <a:t>2</a:t>
            </a:r>
            <a:r>
              <a:rPr lang="en-US" sz="3600" smtClean="0"/>
              <a:t>+10x+16=0	 	x</a:t>
            </a:r>
            <a:r>
              <a:rPr lang="en-US" sz="3600" baseline="30000" smtClean="0"/>
              <a:t>2</a:t>
            </a:r>
            <a:r>
              <a:rPr lang="en-US" sz="3600" smtClean="0"/>
              <a:t>-2x-15=0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2" name="SMARTPenAnnotation387"/>
          <p:cNvSpPr/>
          <p:nvPr/>
        </p:nvSpPr>
        <p:spPr>
          <a:xfrm>
            <a:off x="1701653" y="1807662"/>
            <a:ext cx="227121" cy="49713"/>
          </a:xfrm>
          <a:custGeom>
            <a:avLst/>
            <a:gdLst/>
            <a:ahLst/>
            <a:cxnLst/>
            <a:rect l="0" t="0" r="0" b="0"/>
            <a:pathLst>
              <a:path w="227121" h="49713">
                <a:moveTo>
                  <a:pt x="55709" y="6850"/>
                </a:moveTo>
                <a:lnTo>
                  <a:pt x="85789" y="6850"/>
                </a:lnTo>
                <a:lnTo>
                  <a:pt x="90050" y="6056"/>
                </a:lnTo>
                <a:lnTo>
                  <a:pt x="95271" y="4733"/>
                </a:lnTo>
                <a:lnTo>
                  <a:pt x="101134" y="3058"/>
                </a:lnTo>
                <a:lnTo>
                  <a:pt x="106630" y="1941"/>
                </a:lnTo>
                <a:lnTo>
                  <a:pt x="111881" y="1196"/>
                </a:lnTo>
                <a:lnTo>
                  <a:pt x="116970" y="699"/>
                </a:lnTo>
                <a:lnTo>
                  <a:pt x="121949" y="368"/>
                </a:lnTo>
                <a:lnTo>
                  <a:pt x="126857" y="148"/>
                </a:lnTo>
                <a:lnTo>
                  <a:pt x="131716" y="0"/>
                </a:lnTo>
                <a:lnTo>
                  <a:pt x="136543" y="696"/>
                </a:lnTo>
                <a:lnTo>
                  <a:pt x="141348" y="1954"/>
                </a:lnTo>
                <a:lnTo>
                  <a:pt x="146139" y="3586"/>
                </a:lnTo>
                <a:lnTo>
                  <a:pt x="151715" y="4674"/>
                </a:lnTo>
                <a:lnTo>
                  <a:pt x="157813" y="5399"/>
                </a:lnTo>
                <a:lnTo>
                  <a:pt x="164259" y="5883"/>
                </a:lnTo>
                <a:lnTo>
                  <a:pt x="170145" y="6205"/>
                </a:lnTo>
                <a:lnTo>
                  <a:pt x="180917" y="6563"/>
                </a:lnTo>
                <a:lnTo>
                  <a:pt x="192115" y="6765"/>
                </a:lnTo>
                <a:lnTo>
                  <a:pt x="204252" y="6825"/>
                </a:lnTo>
                <a:lnTo>
                  <a:pt x="207919" y="7627"/>
                </a:lnTo>
                <a:lnTo>
                  <a:pt x="211157" y="8955"/>
                </a:lnTo>
                <a:lnTo>
                  <a:pt x="214110" y="10635"/>
                </a:lnTo>
                <a:lnTo>
                  <a:pt x="216872" y="11755"/>
                </a:lnTo>
                <a:lnTo>
                  <a:pt x="222058" y="12999"/>
                </a:lnTo>
                <a:lnTo>
                  <a:pt x="227120" y="13986"/>
                </a:lnTo>
                <a:lnTo>
                  <a:pt x="223355" y="13992"/>
                </a:lnTo>
                <a:lnTo>
                  <a:pt x="220654" y="14786"/>
                </a:lnTo>
                <a:lnTo>
                  <a:pt x="217266" y="16110"/>
                </a:lnTo>
                <a:lnTo>
                  <a:pt x="213420" y="17786"/>
                </a:lnTo>
                <a:lnTo>
                  <a:pt x="209268" y="18903"/>
                </a:lnTo>
                <a:lnTo>
                  <a:pt x="204913" y="19648"/>
                </a:lnTo>
                <a:lnTo>
                  <a:pt x="200422" y="20144"/>
                </a:lnTo>
                <a:lnTo>
                  <a:pt x="195841" y="20475"/>
                </a:lnTo>
                <a:lnTo>
                  <a:pt x="191199" y="20696"/>
                </a:lnTo>
                <a:lnTo>
                  <a:pt x="181014" y="20941"/>
                </a:lnTo>
                <a:lnTo>
                  <a:pt x="133169" y="21130"/>
                </a:lnTo>
                <a:lnTo>
                  <a:pt x="127193" y="21926"/>
                </a:lnTo>
                <a:lnTo>
                  <a:pt x="121621" y="23251"/>
                </a:lnTo>
                <a:lnTo>
                  <a:pt x="116319" y="24928"/>
                </a:lnTo>
                <a:lnTo>
                  <a:pt x="110403" y="26046"/>
                </a:lnTo>
                <a:lnTo>
                  <a:pt x="104078" y="26791"/>
                </a:lnTo>
                <a:lnTo>
                  <a:pt x="92288" y="27619"/>
                </a:lnTo>
                <a:lnTo>
                  <a:pt x="84402" y="27987"/>
                </a:lnTo>
                <a:lnTo>
                  <a:pt x="67915" y="28194"/>
                </a:lnTo>
                <a:lnTo>
                  <a:pt x="28592" y="28279"/>
                </a:lnTo>
                <a:lnTo>
                  <a:pt x="24931" y="29073"/>
                </a:lnTo>
                <a:lnTo>
                  <a:pt x="21697" y="30397"/>
                </a:lnTo>
                <a:lnTo>
                  <a:pt x="18747" y="32073"/>
                </a:lnTo>
                <a:lnTo>
                  <a:pt x="15986" y="33190"/>
                </a:lnTo>
                <a:lnTo>
                  <a:pt x="10802" y="34432"/>
                </a:lnTo>
                <a:lnTo>
                  <a:pt x="5853" y="34984"/>
                </a:lnTo>
                <a:lnTo>
                  <a:pt x="0" y="35338"/>
                </a:lnTo>
                <a:lnTo>
                  <a:pt x="313" y="36161"/>
                </a:lnTo>
                <a:lnTo>
                  <a:pt x="1316" y="37503"/>
                </a:lnTo>
                <a:lnTo>
                  <a:pt x="5446" y="42272"/>
                </a:lnTo>
                <a:lnTo>
                  <a:pt x="5532" y="43165"/>
                </a:lnTo>
                <a:lnTo>
                  <a:pt x="5589" y="44554"/>
                </a:lnTo>
                <a:lnTo>
                  <a:pt x="5627" y="46273"/>
                </a:lnTo>
                <a:lnTo>
                  <a:pt x="6446" y="47420"/>
                </a:lnTo>
                <a:lnTo>
                  <a:pt x="7786" y="48184"/>
                </a:lnTo>
                <a:lnTo>
                  <a:pt x="9473" y="48694"/>
                </a:lnTo>
                <a:lnTo>
                  <a:pt x="15580" y="49260"/>
                </a:lnTo>
                <a:lnTo>
                  <a:pt x="19432" y="49411"/>
                </a:lnTo>
                <a:lnTo>
                  <a:pt x="27944" y="49578"/>
                </a:lnTo>
                <a:lnTo>
                  <a:pt x="98994" y="49712"/>
                </a:lnTo>
                <a:lnTo>
                  <a:pt x="105997" y="48918"/>
                </a:lnTo>
                <a:lnTo>
                  <a:pt x="113047" y="47596"/>
                </a:lnTo>
                <a:lnTo>
                  <a:pt x="120128" y="45920"/>
                </a:lnTo>
                <a:lnTo>
                  <a:pt x="127230" y="44803"/>
                </a:lnTo>
                <a:lnTo>
                  <a:pt x="134346" y="44058"/>
                </a:lnTo>
                <a:lnTo>
                  <a:pt x="141471" y="43562"/>
                </a:lnTo>
                <a:lnTo>
                  <a:pt x="147809" y="43231"/>
                </a:lnTo>
                <a:lnTo>
                  <a:pt x="159084" y="42863"/>
                </a:lnTo>
                <a:lnTo>
                  <a:pt x="181995" y="42608"/>
                </a:lnTo>
                <a:lnTo>
                  <a:pt x="205298" y="42569"/>
                </a:lnTo>
                <a:lnTo>
                  <a:pt x="205441" y="41775"/>
                </a:lnTo>
                <a:lnTo>
                  <a:pt x="205537" y="40452"/>
                </a:lnTo>
                <a:lnTo>
                  <a:pt x="205600" y="38777"/>
                </a:lnTo>
                <a:lnTo>
                  <a:pt x="204849" y="37659"/>
                </a:lnTo>
                <a:lnTo>
                  <a:pt x="203554" y="36915"/>
                </a:lnTo>
                <a:lnTo>
                  <a:pt x="201898" y="36418"/>
                </a:lnTo>
                <a:lnTo>
                  <a:pt x="200793" y="35293"/>
                </a:lnTo>
                <a:lnTo>
                  <a:pt x="200057" y="33750"/>
                </a:lnTo>
                <a:lnTo>
                  <a:pt x="199566" y="31927"/>
                </a:lnTo>
                <a:lnTo>
                  <a:pt x="198445" y="30712"/>
                </a:lnTo>
                <a:lnTo>
                  <a:pt x="196904" y="29901"/>
                </a:lnTo>
                <a:lnTo>
                  <a:pt x="195082" y="29361"/>
                </a:lnTo>
                <a:lnTo>
                  <a:pt x="193075" y="28208"/>
                </a:lnTo>
                <a:lnTo>
                  <a:pt x="190942" y="26645"/>
                </a:lnTo>
                <a:lnTo>
                  <a:pt x="188727" y="24809"/>
                </a:lnTo>
                <a:lnTo>
                  <a:pt x="185663" y="23585"/>
                </a:lnTo>
                <a:lnTo>
                  <a:pt x="182032" y="22769"/>
                </a:lnTo>
                <a:lnTo>
                  <a:pt x="178025" y="22225"/>
                </a:lnTo>
                <a:lnTo>
                  <a:pt x="173765" y="21069"/>
                </a:lnTo>
                <a:lnTo>
                  <a:pt x="169338" y="19504"/>
                </a:lnTo>
                <a:lnTo>
                  <a:pt x="164799" y="17668"/>
                </a:lnTo>
                <a:lnTo>
                  <a:pt x="158598" y="16443"/>
                </a:lnTo>
                <a:lnTo>
                  <a:pt x="151289" y="15627"/>
                </a:lnTo>
                <a:lnTo>
                  <a:pt x="143242" y="15082"/>
                </a:lnTo>
                <a:lnTo>
                  <a:pt x="130067" y="14478"/>
                </a:lnTo>
                <a:lnTo>
                  <a:pt x="117332" y="14209"/>
                </a:lnTo>
                <a:lnTo>
                  <a:pt x="101089" y="14089"/>
                </a:lnTo>
                <a:lnTo>
                  <a:pt x="93106" y="14851"/>
                </a:lnTo>
                <a:lnTo>
                  <a:pt x="85403" y="16153"/>
                </a:lnTo>
                <a:lnTo>
                  <a:pt x="77886" y="17814"/>
                </a:lnTo>
                <a:lnTo>
                  <a:pt x="71288" y="18922"/>
                </a:lnTo>
                <a:lnTo>
                  <a:pt x="65301" y="19661"/>
                </a:lnTo>
                <a:lnTo>
                  <a:pt x="59722" y="20153"/>
                </a:lnTo>
                <a:lnTo>
                  <a:pt x="53622" y="20481"/>
                </a:lnTo>
                <a:lnTo>
                  <a:pt x="31092" y="21051"/>
                </a:lnTo>
                <a:lnTo>
                  <a:pt x="12847" y="211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88"/>
          <p:cNvSpPr/>
          <p:nvPr/>
        </p:nvSpPr>
        <p:spPr>
          <a:xfrm>
            <a:off x="2493340" y="1807463"/>
            <a:ext cx="212397" cy="35623"/>
          </a:xfrm>
          <a:custGeom>
            <a:avLst/>
            <a:gdLst/>
            <a:ahLst/>
            <a:cxnLst/>
            <a:rect l="0" t="0" r="0" b="0"/>
            <a:pathLst>
              <a:path w="212397" h="35623">
                <a:moveTo>
                  <a:pt x="28403" y="28480"/>
                </a:moveTo>
                <a:lnTo>
                  <a:pt x="24611" y="28480"/>
                </a:lnTo>
                <a:lnTo>
                  <a:pt x="24287" y="27687"/>
                </a:lnTo>
                <a:lnTo>
                  <a:pt x="24866" y="26364"/>
                </a:lnTo>
                <a:lnTo>
                  <a:pt x="27704" y="22329"/>
                </a:lnTo>
                <a:lnTo>
                  <a:pt x="32326" y="21778"/>
                </a:lnTo>
                <a:lnTo>
                  <a:pt x="38878" y="21533"/>
                </a:lnTo>
                <a:lnTo>
                  <a:pt x="44436" y="21424"/>
                </a:lnTo>
                <a:lnTo>
                  <a:pt x="212396" y="21337"/>
                </a:lnTo>
                <a:lnTo>
                  <a:pt x="131602" y="21337"/>
                </a:lnTo>
                <a:lnTo>
                  <a:pt x="122603" y="22130"/>
                </a:lnTo>
                <a:lnTo>
                  <a:pt x="113428" y="23453"/>
                </a:lnTo>
                <a:lnTo>
                  <a:pt x="104136" y="25129"/>
                </a:lnTo>
                <a:lnTo>
                  <a:pt x="95561" y="26246"/>
                </a:lnTo>
                <a:lnTo>
                  <a:pt x="87462" y="26991"/>
                </a:lnTo>
                <a:lnTo>
                  <a:pt x="79682" y="27487"/>
                </a:lnTo>
                <a:lnTo>
                  <a:pt x="64688" y="28039"/>
                </a:lnTo>
                <a:lnTo>
                  <a:pt x="57355" y="28186"/>
                </a:lnTo>
                <a:lnTo>
                  <a:pt x="50086" y="29078"/>
                </a:lnTo>
                <a:lnTo>
                  <a:pt x="42858" y="30466"/>
                </a:lnTo>
                <a:lnTo>
                  <a:pt x="35659" y="32185"/>
                </a:lnTo>
                <a:lnTo>
                  <a:pt x="29272" y="33332"/>
                </a:lnTo>
                <a:lnTo>
                  <a:pt x="23426" y="34096"/>
                </a:lnTo>
                <a:lnTo>
                  <a:pt x="17941" y="34605"/>
                </a:lnTo>
                <a:lnTo>
                  <a:pt x="13491" y="34945"/>
                </a:lnTo>
                <a:lnTo>
                  <a:pt x="9731" y="35171"/>
                </a:lnTo>
                <a:lnTo>
                  <a:pt x="0" y="35616"/>
                </a:lnTo>
                <a:lnTo>
                  <a:pt x="3672" y="35622"/>
                </a:lnTo>
                <a:lnTo>
                  <a:pt x="5565" y="34829"/>
                </a:lnTo>
                <a:lnTo>
                  <a:pt x="7622" y="33506"/>
                </a:lnTo>
                <a:lnTo>
                  <a:pt x="9787" y="31831"/>
                </a:lnTo>
                <a:lnTo>
                  <a:pt x="12817" y="30714"/>
                </a:lnTo>
                <a:lnTo>
                  <a:pt x="16425" y="29970"/>
                </a:lnTo>
                <a:lnTo>
                  <a:pt x="20418" y="29473"/>
                </a:lnTo>
                <a:lnTo>
                  <a:pt x="25461" y="29142"/>
                </a:lnTo>
                <a:lnTo>
                  <a:pt x="31204" y="28922"/>
                </a:lnTo>
                <a:lnTo>
                  <a:pt x="37414" y="28774"/>
                </a:lnTo>
                <a:lnTo>
                  <a:pt x="44729" y="27883"/>
                </a:lnTo>
                <a:lnTo>
                  <a:pt x="52781" y="26494"/>
                </a:lnTo>
                <a:lnTo>
                  <a:pt x="61324" y="24775"/>
                </a:lnTo>
                <a:lnTo>
                  <a:pt x="70194" y="23629"/>
                </a:lnTo>
                <a:lnTo>
                  <a:pt x="79283" y="22865"/>
                </a:lnTo>
                <a:lnTo>
                  <a:pt x="88516" y="22355"/>
                </a:lnTo>
                <a:lnTo>
                  <a:pt x="97847" y="21222"/>
                </a:lnTo>
                <a:lnTo>
                  <a:pt x="107243" y="19673"/>
                </a:lnTo>
                <a:lnTo>
                  <a:pt x="116682" y="17846"/>
                </a:lnTo>
                <a:lnTo>
                  <a:pt x="125356" y="16628"/>
                </a:lnTo>
                <a:lnTo>
                  <a:pt x="133520" y="15816"/>
                </a:lnTo>
                <a:lnTo>
                  <a:pt x="141343" y="15275"/>
                </a:lnTo>
                <a:lnTo>
                  <a:pt x="148940" y="14121"/>
                </a:lnTo>
                <a:lnTo>
                  <a:pt x="156387" y="12557"/>
                </a:lnTo>
                <a:lnTo>
                  <a:pt x="163732" y="10721"/>
                </a:lnTo>
                <a:lnTo>
                  <a:pt x="170216" y="9497"/>
                </a:lnTo>
                <a:lnTo>
                  <a:pt x="176126" y="8681"/>
                </a:lnTo>
                <a:lnTo>
                  <a:pt x="181654" y="8137"/>
                </a:lnTo>
                <a:lnTo>
                  <a:pt x="186133" y="7774"/>
                </a:lnTo>
                <a:lnTo>
                  <a:pt x="189913" y="7533"/>
                </a:lnTo>
                <a:lnTo>
                  <a:pt x="196229" y="7264"/>
                </a:lnTo>
                <a:lnTo>
                  <a:pt x="201682" y="7145"/>
                </a:lnTo>
                <a:lnTo>
                  <a:pt x="203454" y="6319"/>
                </a:lnTo>
                <a:lnTo>
                  <a:pt x="204635" y="4975"/>
                </a:lnTo>
                <a:lnTo>
                  <a:pt x="205422" y="3285"/>
                </a:lnTo>
                <a:lnTo>
                  <a:pt x="205153" y="2158"/>
                </a:lnTo>
                <a:lnTo>
                  <a:pt x="204181" y="1407"/>
                </a:lnTo>
                <a:lnTo>
                  <a:pt x="200983" y="573"/>
                </a:lnTo>
                <a:lnTo>
                  <a:pt x="196916" y="202"/>
                </a:lnTo>
                <a:lnTo>
                  <a:pt x="193926" y="897"/>
                </a:lnTo>
                <a:lnTo>
                  <a:pt x="190346" y="2154"/>
                </a:lnTo>
                <a:lnTo>
                  <a:pt x="186371" y="3785"/>
                </a:lnTo>
                <a:lnTo>
                  <a:pt x="180546" y="4873"/>
                </a:lnTo>
                <a:lnTo>
                  <a:pt x="173488" y="5599"/>
                </a:lnTo>
                <a:lnTo>
                  <a:pt x="165608" y="6082"/>
                </a:lnTo>
                <a:lnTo>
                  <a:pt x="157179" y="7198"/>
                </a:lnTo>
                <a:lnTo>
                  <a:pt x="148385" y="8736"/>
                </a:lnTo>
                <a:lnTo>
                  <a:pt x="139347" y="10555"/>
                </a:lnTo>
                <a:lnTo>
                  <a:pt x="130147" y="11768"/>
                </a:lnTo>
                <a:lnTo>
                  <a:pt x="120839" y="12576"/>
                </a:lnTo>
                <a:lnTo>
                  <a:pt x="111458" y="13115"/>
                </a:lnTo>
                <a:lnTo>
                  <a:pt x="102030" y="14268"/>
                </a:lnTo>
                <a:lnTo>
                  <a:pt x="92569" y="15830"/>
                </a:lnTo>
                <a:lnTo>
                  <a:pt x="83087" y="17666"/>
                </a:lnTo>
                <a:lnTo>
                  <a:pt x="74384" y="18889"/>
                </a:lnTo>
                <a:lnTo>
                  <a:pt x="66201" y="19705"/>
                </a:lnTo>
                <a:lnTo>
                  <a:pt x="58364" y="20249"/>
                </a:lnTo>
                <a:lnTo>
                  <a:pt x="50758" y="20611"/>
                </a:lnTo>
                <a:lnTo>
                  <a:pt x="35957" y="21014"/>
                </a:lnTo>
                <a:lnTo>
                  <a:pt x="30264" y="20328"/>
                </a:lnTo>
                <a:lnTo>
                  <a:pt x="25675" y="19077"/>
                </a:lnTo>
                <a:lnTo>
                  <a:pt x="21822" y="17449"/>
                </a:lnTo>
                <a:lnTo>
                  <a:pt x="18460" y="16363"/>
                </a:lnTo>
                <a:lnTo>
                  <a:pt x="15424" y="15640"/>
                </a:lnTo>
                <a:lnTo>
                  <a:pt x="9935" y="14836"/>
                </a:lnTo>
                <a:lnTo>
                  <a:pt x="4849" y="14479"/>
                </a:lnTo>
                <a:lnTo>
                  <a:pt x="1316" y="14278"/>
                </a:lnTo>
                <a:lnTo>
                  <a:pt x="4062" y="14218"/>
                </a:lnTo>
                <a:lnTo>
                  <a:pt x="5826" y="13416"/>
                </a:lnTo>
                <a:lnTo>
                  <a:pt x="7795" y="12087"/>
                </a:lnTo>
                <a:lnTo>
                  <a:pt x="9902" y="10408"/>
                </a:lnTo>
                <a:lnTo>
                  <a:pt x="12100" y="9288"/>
                </a:lnTo>
                <a:lnTo>
                  <a:pt x="14360" y="8542"/>
                </a:lnTo>
                <a:lnTo>
                  <a:pt x="16660" y="8044"/>
                </a:lnTo>
                <a:lnTo>
                  <a:pt x="19781" y="6919"/>
                </a:lnTo>
                <a:lnTo>
                  <a:pt x="23449" y="5375"/>
                </a:lnTo>
                <a:lnTo>
                  <a:pt x="27481" y="3552"/>
                </a:lnTo>
                <a:lnTo>
                  <a:pt x="31757" y="2336"/>
                </a:lnTo>
                <a:lnTo>
                  <a:pt x="36196" y="1526"/>
                </a:lnTo>
                <a:lnTo>
                  <a:pt x="40742" y="986"/>
                </a:lnTo>
                <a:lnTo>
                  <a:pt x="46154" y="626"/>
                </a:lnTo>
                <a:lnTo>
                  <a:pt x="52143" y="385"/>
                </a:lnTo>
                <a:lnTo>
                  <a:pt x="69833" y="48"/>
                </a:lnTo>
                <a:lnTo>
                  <a:pt x="75073" y="0"/>
                </a:lnTo>
                <a:lnTo>
                  <a:pt x="79360" y="762"/>
                </a:lnTo>
                <a:lnTo>
                  <a:pt x="83012" y="2064"/>
                </a:lnTo>
                <a:lnTo>
                  <a:pt x="86240" y="3726"/>
                </a:lnTo>
                <a:lnTo>
                  <a:pt x="89186" y="4833"/>
                </a:lnTo>
                <a:lnTo>
                  <a:pt x="91944" y="5572"/>
                </a:lnTo>
                <a:lnTo>
                  <a:pt x="99841" y="70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89"/>
          <p:cNvSpPr/>
          <p:nvPr/>
        </p:nvSpPr>
        <p:spPr>
          <a:xfrm>
            <a:off x="692974" y="3757612"/>
            <a:ext cx="207139" cy="442914"/>
          </a:xfrm>
          <a:custGeom>
            <a:avLst/>
            <a:gdLst/>
            <a:ahLst/>
            <a:cxnLst/>
            <a:rect l="0" t="0" r="0" b="0"/>
            <a:pathLst>
              <a:path w="207139" h="442914">
                <a:moveTo>
                  <a:pt x="207138" y="0"/>
                </a:moveTo>
                <a:lnTo>
                  <a:pt x="179435" y="0"/>
                </a:lnTo>
                <a:lnTo>
                  <a:pt x="176763" y="794"/>
                </a:lnTo>
                <a:lnTo>
                  <a:pt x="174982" y="2117"/>
                </a:lnTo>
                <a:lnTo>
                  <a:pt x="173794" y="3792"/>
                </a:lnTo>
                <a:lnTo>
                  <a:pt x="172209" y="4910"/>
                </a:lnTo>
                <a:lnTo>
                  <a:pt x="166185" y="7276"/>
                </a:lnTo>
                <a:lnTo>
                  <a:pt x="161685" y="10642"/>
                </a:lnTo>
                <a:lnTo>
                  <a:pt x="157039" y="14784"/>
                </a:lnTo>
                <a:lnTo>
                  <a:pt x="154688" y="17000"/>
                </a:lnTo>
                <a:lnTo>
                  <a:pt x="152328" y="18477"/>
                </a:lnTo>
                <a:lnTo>
                  <a:pt x="147588" y="20119"/>
                </a:lnTo>
                <a:lnTo>
                  <a:pt x="144419" y="21350"/>
                </a:lnTo>
                <a:lnTo>
                  <a:pt x="140719" y="22964"/>
                </a:lnTo>
                <a:lnTo>
                  <a:pt x="136665" y="24835"/>
                </a:lnTo>
                <a:lnTo>
                  <a:pt x="133169" y="26875"/>
                </a:lnTo>
                <a:lnTo>
                  <a:pt x="127167" y="31259"/>
                </a:lnTo>
                <a:lnTo>
                  <a:pt x="121854" y="35854"/>
                </a:lnTo>
                <a:lnTo>
                  <a:pt x="116053" y="41335"/>
                </a:lnTo>
                <a:lnTo>
                  <a:pt x="108183" y="49063"/>
                </a:lnTo>
                <a:lnTo>
                  <a:pt x="104655" y="53346"/>
                </a:lnTo>
                <a:lnTo>
                  <a:pt x="98619" y="62339"/>
                </a:lnTo>
                <a:lnTo>
                  <a:pt x="95105" y="66165"/>
                </a:lnTo>
                <a:lnTo>
                  <a:pt x="91174" y="69510"/>
                </a:lnTo>
                <a:lnTo>
                  <a:pt x="86966" y="72534"/>
                </a:lnTo>
                <a:lnTo>
                  <a:pt x="82574" y="76137"/>
                </a:lnTo>
                <a:lnTo>
                  <a:pt x="78058" y="80127"/>
                </a:lnTo>
                <a:lnTo>
                  <a:pt x="73459" y="84374"/>
                </a:lnTo>
                <a:lnTo>
                  <a:pt x="69600" y="88793"/>
                </a:lnTo>
                <a:lnTo>
                  <a:pt x="63196" y="97937"/>
                </a:lnTo>
                <a:lnTo>
                  <a:pt x="59583" y="101804"/>
                </a:lnTo>
                <a:lnTo>
                  <a:pt x="55586" y="105175"/>
                </a:lnTo>
                <a:lnTo>
                  <a:pt x="51335" y="108217"/>
                </a:lnTo>
                <a:lnTo>
                  <a:pt x="47707" y="111832"/>
                </a:lnTo>
                <a:lnTo>
                  <a:pt x="41559" y="120083"/>
                </a:lnTo>
                <a:lnTo>
                  <a:pt x="36181" y="126924"/>
                </a:lnTo>
                <a:lnTo>
                  <a:pt x="31144" y="133405"/>
                </a:lnTo>
                <a:lnTo>
                  <a:pt x="26260" y="141577"/>
                </a:lnTo>
                <a:lnTo>
                  <a:pt x="23560" y="150500"/>
                </a:lnTo>
                <a:lnTo>
                  <a:pt x="22840" y="155102"/>
                </a:lnTo>
                <a:lnTo>
                  <a:pt x="20773" y="158964"/>
                </a:lnTo>
                <a:lnTo>
                  <a:pt x="17807" y="162332"/>
                </a:lnTo>
                <a:lnTo>
                  <a:pt x="14242" y="165371"/>
                </a:lnTo>
                <a:lnTo>
                  <a:pt x="11866" y="168985"/>
                </a:lnTo>
                <a:lnTo>
                  <a:pt x="5935" y="186191"/>
                </a:lnTo>
                <a:lnTo>
                  <a:pt x="2621" y="195464"/>
                </a:lnTo>
                <a:lnTo>
                  <a:pt x="1148" y="204877"/>
                </a:lnTo>
                <a:lnTo>
                  <a:pt x="493" y="214353"/>
                </a:lnTo>
                <a:lnTo>
                  <a:pt x="202" y="223855"/>
                </a:lnTo>
                <a:lnTo>
                  <a:pt x="0" y="247652"/>
                </a:lnTo>
                <a:lnTo>
                  <a:pt x="2100" y="257176"/>
                </a:lnTo>
                <a:lnTo>
                  <a:pt x="4885" y="266701"/>
                </a:lnTo>
                <a:lnTo>
                  <a:pt x="6123" y="276225"/>
                </a:lnTo>
                <a:lnTo>
                  <a:pt x="6673" y="285750"/>
                </a:lnTo>
                <a:lnTo>
                  <a:pt x="6820" y="290513"/>
                </a:lnTo>
                <a:lnTo>
                  <a:pt x="9099" y="300038"/>
                </a:lnTo>
                <a:lnTo>
                  <a:pt x="11965" y="309563"/>
                </a:lnTo>
                <a:lnTo>
                  <a:pt x="14371" y="323056"/>
                </a:lnTo>
                <a:lnTo>
                  <a:pt x="19759" y="333228"/>
                </a:lnTo>
                <a:lnTo>
                  <a:pt x="25588" y="345149"/>
                </a:lnTo>
                <a:lnTo>
                  <a:pt x="30077" y="358808"/>
                </a:lnTo>
                <a:lnTo>
                  <a:pt x="36142" y="371955"/>
                </a:lnTo>
                <a:lnTo>
                  <a:pt x="40652" y="380419"/>
                </a:lnTo>
                <a:lnTo>
                  <a:pt x="45303" y="386828"/>
                </a:lnTo>
                <a:lnTo>
                  <a:pt x="50015" y="392321"/>
                </a:lnTo>
                <a:lnTo>
                  <a:pt x="54756" y="398202"/>
                </a:lnTo>
                <a:lnTo>
                  <a:pt x="59508" y="406108"/>
                </a:lnTo>
                <a:lnTo>
                  <a:pt x="64266" y="412797"/>
                </a:lnTo>
                <a:lnTo>
                  <a:pt x="69027" y="418415"/>
                </a:lnTo>
                <a:lnTo>
                  <a:pt x="75376" y="425247"/>
                </a:lnTo>
                <a:lnTo>
                  <a:pt x="77140" y="427124"/>
                </a:lnTo>
                <a:lnTo>
                  <a:pt x="82157" y="430075"/>
                </a:lnTo>
                <a:lnTo>
                  <a:pt x="90728" y="434644"/>
                </a:lnTo>
                <a:lnTo>
                  <a:pt x="96005" y="439228"/>
                </a:lnTo>
                <a:lnTo>
                  <a:pt x="99982" y="4429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90"/>
          <p:cNvSpPr/>
          <p:nvPr/>
        </p:nvSpPr>
        <p:spPr>
          <a:xfrm>
            <a:off x="1665486" y="3736181"/>
            <a:ext cx="98533" cy="400043"/>
          </a:xfrm>
          <a:custGeom>
            <a:avLst/>
            <a:gdLst/>
            <a:ahLst/>
            <a:cxnLst/>
            <a:rect l="0" t="0" r="0" b="0"/>
            <a:pathLst>
              <a:path w="98533" h="400043">
                <a:moveTo>
                  <a:pt x="6151" y="0"/>
                </a:moveTo>
                <a:lnTo>
                  <a:pt x="0" y="0"/>
                </a:lnTo>
                <a:lnTo>
                  <a:pt x="5883" y="0"/>
                </a:lnTo>
                <a:lnTo>
                  <a:pt x="8148" y="2117"/>
                </a:lnTo>
                <a:lnTo>
                  <a:pt x="12278" y="6151"/>
                </a:lnTo>
                <a:lnTo>
                  <a:pt x="14205" y="7275"/>
                </a:lnTo>
                <a:lnTo>
                  <a:pt x="20578" y="10642"/>
                </a:lnTo>
                <a:lnTo>
                  <a:pt x="23707" y="11857"/>
                </a:lnTo>
                <a:lnTo>
                  <a:pt x="26586" y="12667"/>
                </a:lnTo>
                <a:lnTo>
                  <a:pt x="29299" y="13207"/>
                </a:lnTo>
                <a:lnTo>
                  <a:pt x="31902" y="14361"/>
                </a:lnTo>
                <a:lnTo>
                  <a:pt x="34431" y="15924"/>
                </a:lnTo>
                <a:lnTo>
                  <a:pt x="36910" y="17760"/>
                </a:lnTo>
                <a:lnTo>
                  <a:pt x="39357" y="19777"/>
                </a:lnTo>
                <a:lnTo>
                  <a:pt x="41782" y="21916"/>
                </a:lnTo>
                <a:lnTo>
                  <a:pt x="44193" y="24135"/>
                </a:lnTo>
                <a:lnTo>
                  <a:pt x="45800" y="27203"/>
                </a:lnTo>
                <a:lnTo>
                  <a:pt x="48855" y="38311"/>
                </a:lnTo>
                <a:lnTo>
                  <a:pt x="50495" y="41415"/>
                </a:lnTo>
                <a:lnTo>
                  <a:pt x="52383" y="44279"/>
                </a:lnTo>
                <a:lnTo>
                  <a:pt x="54435" y="47775"/>
                </a:lnTo>
                <a:lnTo>
                  <a:pt x="56596" y="51694"/>
                </a:lnTo>
                <a:lnTo>
                  <a:pt x="61115" y="60281"/>
                </a:lnTo>
                <a:lnTo>
                  <a:pt x="65769" y="69389"/>
                </a:lnTo>
                <a:lnTo>
                  <a:pt x="68915" y="74041"/>
                </a:lnTo>
                <a:lnTo>
                  <a:pt x="72600" y="78729"/>
                </a:lnTo>
                <a:lnTo>
                  <a:pt x="76644" y="83442"/>
                </a:lnTo>
                <a:lnTo>
                  <a:pt x="79340" y="88172"/>
                </a:lnTo>
                <a:lnTo>
                  <a:pt x="82336" y="97660"/>
                </a:lnTo>
                <a:lnTo>
                  <a:pt x="83928" y="102413"/>
                </a:lnTo>
                <a:lnTo>
                  <a:pt x="85784" y="107169"/>
                </a:lnTo>
                <a:lnTo>
                  <a:pt x="87814" y="111927"/>
                </a:lnTo>
                <a:lnTo>
                  <a:pt x="90071" y="123564"/>
                </a:lnTo>
                <a:lnTo>
                  <a:pt x="91867" y="135880"/>
                </a:lnTo>
                <a:lnTo>
                  <a:pt x="93458" y="141386"/>
                </a:lnTo>
                <a:lnTo>
                  <a:pt x="95312" y="146645"/>
                </a:lnTo>
                <a:lnTo>
                  <a:pt x="97372" y="158838"/>
                </a:lnTo>
                <a:lnTo>
                  <a:pt x="97921" y="165423"/>
                </a:lnTo>
                <a:lnTo>
                  <a:pt x="98532" y="176973"/>
                </a:lnTo>
                <a:lnTo>
                  <a:pt x="98009" y="188192"/>
                </a:lnTo>
                <a:lnTo>
                  <a:pt x="96758" y="194518"/>
                </a:lnTo>
                <a:lnTo>
                  <a:pt x="95131" y="201116"/>
                </a:lnTo>
                <a:lnTo>
                  <a:pt x="94046" y="207896"/>
                </a:lnTo>
                <a:lnTo>
                  <a:pt x="93323" y="214797"/>
                </a:lnTo>
                <a:lnTo>
                  <a:pt x="92840" y="221779"/>
                </a:lnTo>
                <a:lnTo>
                  <a:pt x="90188" y="233770"/>
                </a:lnTo>
                <a:lnTo>
                  <a:pt x="75108" y="278909"/>
                </a:lnTo>
                <a:lnTo>
                  <a:pt x="72760" y="285158"/>
                </a:lnTo>
                <a:lnTo>
                  <a:pt x="70401" y="290911"/>
                </a:lnTo>
                <a:lnTo>
                  <a:pt x="68034" y="296334"/>
                </a:lnTo>
                <a:lnTo>
                  <a:pt x="65663" y="302332"/>
                </a:lnTo>
                <a:lnTo>
                  <a:pt x="60911" y="315344"/>
                </a:lnTo>
                <a:lnTo>
                  <a:pt x="58533" y="321355"/>
                </a:lnTo>
                <a:lnTo>
                  <a:pt x="56153" y="326949"/>
                </a:lnTo>
                <a:lnTo>
                  <a:pt x="53773" y="332266"/>
                </a:lnTo>
                <a:lnTo>
                  <a:pt x="50599" y="337398"/>
                </a:lnTo>
                <a:lnTo>
                  <a:pt x="46896" y="342407"/>
                </a:lnTo>
                <a:lnTo>
                  <a:pt x="42839" y="347334"/>
                </a:lnTo>
                <a:lnTo>
                  <a:pt x="39341" y="352206"/>
                </a:lnTo>
                <a:lnTo>
                  <a:pt x="36215" y="357041"/>
                </a:lnTo>
                <a:lnTo>
                  <a:pt x="33338" y="361852"/>
                </a:lnTo>
                <a:lnTo>
                  <a:pt x="30625" y="365853"/>
                </a:lnTo>
                <a:lnTo>
                  <a:pt x="28024" y="369315"/>
                </a:lnTo>
                <a:lnTo>
                  <a:pt x="25495" y="372416"/>
                </a:lnTo>
                <a:lnTo>
                  <a:pt x="23016" y="375277"/>
                </a:lnTo>
                <a:lnTo>
                  <a:pt x="20569" y="377978"/>
                </a:lnTo>
                <a:lnTo>
                  <a:pt x="18144" y="380573"/>
                </a:lnTo>
                <a:lnTo>
                  <a:pt x="16528" y="383097"/>
                </a:lnTo>
                <a:lnTo>
                  <a:pt x="14732" y="388017"/>
                </a:lnTo>
                <a:lnTo>
                  <a:pt x="13459" y="389647"/>
                </a:lnTo>
                <a:lnTo>
                  <a:pt x="11817" y="390733"/>
                </a:lnTo>
                <a:lnTo>
                  <a:pt x="9928" y="391458"/>
                </a:lnTo>
                <a:lnTo>
                  <a:pt x="8669" y="392734"/>
                </a:lnTo>
                <a:lnTo>
                  <a:pt x="7830" y="394379"/>
                </a:lnTo>
                <a:lnTo>
                  <a:pt x="6154" y="400042"/>
                </a:lnTo>
                <a:lnTo>
                  <a:pt x="6151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28" name="SMARTPenAnnotation391"/>
          <p:cNvSpPr/>
          <p:nvPr/>
        </p:nvSpPr>
        <p:spPr>
          <a:xfrm>
            <a:off x="1839688" y="3743325"/>
            <a:ext cx="153419" cy="450057"/>
          </a:xfrm>
          <a:custGeom>
            <a:avLst/>
            <a:gdLst/>
            <a:ahLst/>
            <a:cxnLst/>
            <a:rect l="0" t="0" r="0" b="0"/>
            <a:pathLst>
              <a:path w="153419" h="450057">
                <a:moveTo>
                  <a:pt x="153418" y="0"/>
                </a:moveTo>
                <a:lnTo>
                  <a:pt x="140210" y="0"/>
                </a:lnTo>
                <a:lnTo>
                  <a:pt x="135658" y="3792"/>
                </a:lnTo>
                <a:lnTo>
                  <a:pt x="133640" y="4909"/>
                </a:lnTo>
                <a:lnTo>
                  <a:pt x="129282" y="6150"/>
                </a:lnTo>
                <a:lnTo>
                  <a:pt x="124699" y="8818"/>
                </a:lnTo>
                <a:lnTo>
                  <a:pt x="120016" y="12651"/>
                </a:lnTo>
                <a:lnTo>
                  <a:pt x="115289" y="17000"/>
                </a:lnTo>
                <a:lnTo>
                  <a:pt x="108166" y="23910"/>
                </a:lnTo>
                <a:lnTo>
                  <a:pt x="101028" y="30985"/>
                </a:lnTo>
                <a:lnTo>
                  <a:pt x="96267" y="37848"/>
                </a:lnTo>
                <a:lnTo>
                  <a:pt x="92298" y="45396"/>
                </a:lnTo>
                <a:lnTo>
                  <a:pt x="90535" y="51397"/>
                </a:lnTo>
                <a:lnTo>
                  <a:pt x="88477" y="54902"/>
                </a:lnTo>
                <a:lnTo>
                  <a:pt x="85518" y="58826"/>
                </a:lnTo>
                <a:lnTo>
                  <a:pt x="81957" y="63030"/>
                </a:lnTo>
                <a:lnTo>
                  <a:pt x="78790" y="66626"/>
                </a:lnTo>
                <a:lnTo>
                  <a:pt x="73154" y="72738"/>
                </a:lnTo>
                <a:lnTo>
                  <a:pt x="70540" y="76273"/>
                </a:lnTo>
                <a:lnTo>
                  <a:pt x="68003" y="80217"/>
                </a:lnTo>
                <a:lnTo>
                  <a:pt x="65518" y="84434"/>
                </a:lnTo>
                <a:lnTo>
                  <a:pt x="63068" y="89627"/>
                </a:lnTo>
                <a:lnTo>
                  <a:pt x="60641" y="95470"/>
                </a:lnTo>
                <a:lnTo>
                  <a:pt x="58229" y="101746"/>
                </a:lnTo>
                <a:lnTo>
                  <a:pt x="53433" y="112954"/>
                </a:lnTo>
                <a:lnTo>
                  <a:pt x="51042" y="118165"/>
                </a:lnTo>
                <a:lnTo>
                  <a:pt x="47861" y="123226"/>
                </a:lnTo>
                <a:lnTo>
                  <a:pt x="44153" y="128189"/>
                </a:lnTo>
                <a:lnTo>
                  <a:pt x="40093" y="133084"/>
                </a:lnTo>
                <a:lnTo>
                  <a:pt x="36593" y="138728"/>
                </a:lnTo>
                <a:lnTo>
                  <a:pt x="33466" y="144873"/>
                </a:lnTo>
                <a:lnTo>
                  <a:pt x="30587" y="151351"/>
                </a:lnTo>
                <a:lnTo>
                  <a:pt x="27875" y="158050"/>
                </a:lnTo>
                <a:lnTo>
                  <a:pt x="22744" y="171844"/>
                </a:lnTo>
                <a:lnTo>
                  <a:pt x="19934" y="183796"/>
                </a:lnTo>
                <a:lnTo>
                  <a:pt x="17892" y="195193"/>
                </a:lnTo>
                <a:lnTo>
                  <a:pt x="14338" y="208196"/>
                </a:lnTo>
                <a:lnTo>
                  <a:pt x="10113" y="221913"/>
                </a:lnTo>
                <a:lnTo>
                  <a:pt x="6383" y="235153"/>
                </a:lnTo>
                <a:lnTo>
                  <a:pt x="4725" y="246329"/>
                </a:lnTo>
                <a:lnTo>
                  <a:pt x="1872" y="258704"/>
                </a:lnTo>
                <a:lnTo>
                  <a:pt x="0" y="265338"/>
                </a:lnTo>
                <a:lnTo>
                  <a:pt x="36" y="279059"/>
                </a:lnTo>
                <a:lnTo>
                  <a:pt x="1904" y="292301"/>
                </a:lnTo>
                <a:lnTo>
                  <a:pt x="2735" y="303478"/>
                </a:lnTo>
                <a:lnTo>
                  <a:pt x="3104" y="313737"/>
                </a:lnTo>
                <a:lnTo>
                  <a:pt x="3202" y="318696"/>
                </a:lnTo>
                <a:lnTo>
                  <a:pt x="7545" y="330555"/>
                </a:lnTo>
                <a:lnTo>
                  <a:pt x="10925" y="337051"/>
                </a:lnTo>
                <a:lnTo>
                  <a:pt x="14682" y="348502"/>
                </a:lnTo>
                <a:lnTo>
                  <a:pt x="17145" y="358883"/>
                </a:lnTo>
                <a:lnTo>
                  <a:pt x="20885" y="368789"/>
                </a:lnTo>
                <a:lnTo>
                  <a:pt x="25194" y="378483"/>
                </a:lnTo>
                <a:lnTo>
                  <a:pt x="27454" y="383291"/>
                </a:lnTo>
                <a:lnTo>
                  <a:pt x="30548" y="388084"/>
                </a:lnTo>
                <a:lnTo>
                  <a:pt x="34198" y="392865"/>
                </a:lnTo>
                <a:lnTo>
                  <a:pt x="38219" y="397642"/>
                </a:lnTo>
                <a:lnTo>
                  <a:pt x="41694" y="401619"/>
                </a:lnTo>
                <a:lnTo>
                  <a:pt x="47671" y="408156"/>
                </a:lnTo>
                <a:lnTo>
                  <a:pt x="51170" y="411010"/>
                </a:lnTo>
                <a:lnTo>
                  <a:pt x="55090" y="413706"/>
                </a:lnTo>
                <a:lnTo>
                  <a:pt x="59291" y="416298"/>
                </a:lnTo>
                <a:lnTo>
                  <a:pt x="63679" y="419613"/>
                </a:lnTo>
                <a:lnTo>
                  <a:pt x="68192" y="423410"/>
                </a:lnTo>
                <a:lnTo>
                  <a:pt x="72788" y="427530"/>
                </a:lnTo>
                <a:lnTo>
                  <a:pt x="76646" y="430276"/>
                </a:lnTo>
                <a:lnTo>
                  <a:pt x="80012" y="432106"/>
                </a:lnTo>
                <a:lnTo>
                  <a:pt x="83049" y="433327"/>
                </a:lnTo>
                <a:lnTo>
                  <a:pt x="86662" y="434935"/>
                </a:lnTo>
                <a:lnTo>
                  <a:pt x="94909" y="438837"/>
                </a:lnTo>
                <a:lnTo>
                  <a:pt x="99331" y="440195"/>
                </a:lnTo>
                <a:lnTo>
                  <a:pt x="103866" y="441101"/>
                </a:lnTo>
                <a:lnTo>
                  <a:pt x="108477" y="441705"/>
                </a:lnTo>
                <a:lnTo>
                  <a:pt x="113138" y="442107"/>
                </a:lnTo>
                <a:lnTo>
                  <a:pt x="117834" y="442375"/>
                </a:lnTo>
                <a:lnTo>
                  <a:pt x="122551" y="442554"/>
                </a:lnTo>
                <a:lnTo>
                  <a:pt x="126490" y="443467"/>
                </a:lnTo>
                <a:lnTo>
                  <a:pt x="129910" y="444870"/>
                </a:lnTo>
                <a:lnTo>
                  <a:pt x="132983" y="446599"/>
                </a:lnTo>
                <a:lnTo>
                  <a:pt x="135826" y="447751"/>
                </a:lnTo>
                <a:lnTo>
                  <a:pt x="138515" y="448519"/>
                </a:lnTo>
                <a:lnTo>
                  <a:pt x="146274" y="450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29" name="SMARTPenAnnotation392"/>
          <p:cNvSpPr/>
          <p:nvPr/>
        </p:nvSpPr>
        <p:spPr>
          <a:xfrm>
            <a:off x="2628900" y="3721893"/>
            <a:ext cx="171412" cy="464345"/>
          </a:xfrm>
          <a:custGeom>
            <a:avLst/>
            <a:gdLst/>
            <a:ahLst/>
            <a:cxnLst/>
            <a:rect l="0" t="0" r="0" b="0"/>
            <a:pathLst>
              <a:path w="171412" h="464345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3"/>
                </a:lnTo>
                <a:lnTo>
                  <a:pt x="8819" y="7771"/>
                </a:lnTo>
                <a:lnTo>
                  <a:pt x="13207" y="13001"/>
                </a:lnTo>
                <a:lnTo>
                  <a:pt x="18040" y="15833"/>
                </a:lnTo>
                <a:lnTo>
                  <a:pt x="21552" y="17699"/>
                </a:lnTo>
                <a:lnTo>
                  <a:pt x="24686" y="19737"/>
                </a:lnTo>
                <a:lnTo>
                  <a:pt x="27570" y="21889"/>
                </a:lnTo>
                <a:lnTo>
                  <a:pt x="32891" y="26397"/>
                </a:lnTo>
                <a:lnTo>
                  <a:pt x="37901" y="31047"/>
                </a:lnTo>
                <a:lnTo>
                  <a:pt x="41142" y="33398"/>
                </a:lnTo>
                <a:lnTo>
                  <a:pt x="44891" y="35759"/>
                </a:lnTo>
                <a:lnTo>
                  <a:pt x="48977" y="38127"/>
                </a:lnTo>
                <a:lnTo>
                  <a:pt x="52495" y="41293"/>
                </a:lnTo>
                <a:lnTo>
                  <a:pt x="55634" y="44991"/>
                </a:lnTo>
                <a:lnTo>
                  <a:pt x="58520" y="49044"/>
                </a:lnTo>
                <a:lnTo>
                  <a:pt x="62032" y="52540"/>
                </a:lnTo>
                <a:lnTo>
                  <a:pt x="65961" y="55664"/>
                </a:lnTo>
                <a:lnTo>
                  <a:pt x="70168" y="58541"/>
                </a:lnTo>
                <a:lnTo>
                  <a:pt x="73766" y="62046"/>
                </a:lnTo>
                <a:lnTo>
                  <a:pt x="76958" y="65971"/>
                </a:lnTo>
                <a:lnTo>
                  <a:pt x="79880" y="70174"/>
                </a:lnTo>
                <a:lnTo>
                  <a:pt x="83416" y="73771"/>
                </a:lnTo>
                <a:lnTo>
                  <a:pt x="87360" y="76962"/>
                </a:lnTo>
                <a:lnTo>
                  <a:pt x="91578" y="79883"/>
                </a:lnTo>
                <a:lnTo>
                  <a:pt x="95183" y="83418"/>
                </a:lnTo>
                <a:lnTo>
                  <a:pt x="98380" y="87362"/>
                </a:lnTo>
                <a:lnTo>
                  <a:pt x="101306" y="91579"/>
                </a:lnTo>
                <a:lnTo>
                  <a:pt x="104843" y="95978"/>
                </a:lnTo>
                <a:lnTo>
                  <a:pt x="108789" y="100498"/>
                </a:lnTo>
                <a:lnTo>
                  <a:pt x="113007" y="105098"/>
                </a:lnTo>
                <a:lnTo>
                  <a:pt x="116613" y="110547"/>
                </a:lnTo>
                <a:lnTo>
                  <a:pt x="119811" y="116561"/>
                </a:lnTo>
                <a:lnTo>
                  <a:pt x="125480" y="128799"/>
                </a:lnTo>
                <a:lnTo>
                  <a:pt x="130646" y="139530"/>
                </a:lnTo>
                <a:lnTo>
                  <a:pt x="135588" y="151707"/>
                </a:lnTo>
                <a:lnTo>
                  <a:pt x="138017" y="158288"/>
                </a:lnTo>
                <a:lnTo>
                  <a:pt x="141223" y="165851"/>
                </a:lnTo>
                <a:lnTo>
                  <a:pt x="149020" y="182720"/>
                </a:lnTo>
                <a:lnTo>
                  <a:pt x="152528" y="190870"/>
                </a:lnTo>
                <a:lnTo>
                  <a:pt x="155660" y="198684"/>
                </a:lnTo>
                <a:lnTo>
                  <a:pt x="161257" y="213717"/>
                </a:lnTo>
                <a:lnTo>
                  <a:pt x="166390" y="228336"/>
                </a:lnTo>
                <a:lnTo>
                  <a:pt x="169201" y="242770"/>
                </a:lnTo>
                <a:lnTo>
                  <a:pt x="170450" y="257123"/>
                </a:lnTo>
                <a:lnTo>
                  <a:pt x="171005" y="271439"/>
                </a:lnTo>
                <a:lnTo>
                  <a:pt x="171362" y="304942"/>
                </a:lnTo>
                <a:lnTo>
                  <a:pt x="171411" y="320474"/>
                </a:lnTo>
                <a:lnTo>
                  <a:pt x="170630" y="328743"/>
                </a:lnTo>
                <a:lnTo>
                  <a:pt x="169316" y="337431"/>
                </a:lnTo>
                <a:lnTo>
                  <a:pt x="167646" y="346398"/>
                </a:lnTo>
                <a:lnTo>
                  <a:pt x="165739" y="354757"/>
                </a:lnTo>
                <a:lnTo>
                  <a:pt x="163674" y="362711"/>
                </a:lnTo>
                <a:lnTo>
                  <a:pt x="160056" y="377105"/>
                </a:lnTo>
                <a:lnTo>
                  <a:pt x="158448" y="388794"/>
                </a:lnTo>
                <a:lnTo>
                  <a:pt x="153500" y="401397"/>
                </a:lnTo>
                <a:lnTo>
                  <a:pt x="143906" y="419764"/>
                </a:lnTo>
                <a:lnTo>
                  <a:pt x="139364" y="429449"/>
                </a:lnTo>
                <a:lnTo>
                  <a:pt x="137346" y="436400"/>
                </a:lnTo>
                <a:lnTo>
                  <a:pt x="132215" y="444252"/>
                </a:lnTo>
                <a:lnTo>
                  <a:pt x="123571" y="454643"/>
                </a:lnTo>
                <a:lnTo>
                  <a:pt x="118281" y="460235"/>
                </a:lnTo>
                <a:lnTo>
                  <a:pt x="114300" y="464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2" name="SMARTPenAnnotation393"/>
          <p:cNvSpPr/>
          <p:nvPr/>
        </p:nvSpPr>
        <p:spPr>
          <a:xfrm>
            <a:off x="2943225" y="3907631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0"/>
                </a:moveTo>
                <a:lnTo>
                  <a:pt x="9943" y="0"/>
                </a:lnTo>
                <a:lnTo>
                  <a:pt x="12184" y="794"/>
                </a:lnTo>
                <a:lnTo>
                  <a:pt x="14473" y="2117"/>
                </a:lnTo>
                <a:lnTo>
                  <a:pt x="16792" y="3792"/>
                </a:lnTo>
                <a:lnTo>
                  <a:pt x="19132" y="4910"/>
                </a:lnTo>
                <a:lnTo>
                  <a:pt x="21486" y="5654"/>
                </a:lnTo>
                <a:lnTo>
                  <a:pt x="23849" y="6151"/>
                </a:lnTo>
                <a:lnTo>
                  <a:pt x="28591" y="6702"/>
                </a:lnTo>
                <a:lnTo>
                  <a:pt x="30967" y="6849"/>
                </a:lnTo>
                <a:lnTo>
                  <a:pt x="37840" y="7013"/>
                </a:lnTo>
                <a:lnTo>
                  <a:pt x="90585" y="7143"/>
                </a:lnTo>
                <a:lnTo>
                  <a:pt x="95315" y="7936"/>
                </a:lnTo>
                <a:lnTo>
                  <a:pt x="100056" y="9260"/>
                </a:lnTo>
                <a:lnTo>
                  <a:pt x="104804" y="10936"/>
                </a:lnTo>
                <a:lnTo>
                  <a:pt x="109556" y="12053"/>
                </a:lnTo>
                <a:lnTo>
                  <a:pt x="114312" y="12798"/>
                </a:lnTo>
                <a:lnTo>
                  <a:pt x="119071" y="13294"/>
                </a:lnTo>
                <a:lnTo>
                  <a:pt x="123830" y="14419"/>
                </a:lnTo>
                <a:lnTo>
                  <a:pt x="128591" y="15963"/>
                </a:lnTo>
                <a:lnTo>
                  <a:pt x="133352" y="17785"/>
                </a:lnTo>
                <a:lnTo>
                  <a:pt x="138114" y="19001"/>
                </a:lnTo>
                <a:lnTo>
                  <a:pt x="142876" y="19811"/>
                </a:lnTo>
                <a:lnTo>
                  <a:pt x="15716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3" name="SMARTPenAnnotation394"/>
          <p:cNvSpPr/>
          <p:nvPr/>
        </p:nvSpPr>
        <p:spPr>
          <a:xfrm>
            <a:off x="2943225" y="3971925"/>
            <a:ext cx="178594" cy="14288"/>
          </a:xfrm>
          <a:custGeom>
            <a:avLst/>
            <a:gdLst/>
            <a:ahLst/>
            <a:cxnLst/>
            <a:rect l="0" t="0" r="0" b="0"/>
            <a:pathLst>
              <a:path w="178594" h="14288">
                <a:moveTo>
                  <a:pt x="0" y="0"/>
                </a:moveTo>
                <a:lnTo>
                  <a:pt x="58453" y="0"/>
                </a:lnTo>
                <a:lnTo>
                  <a:pt x="61987" y="794"/>
                </a:lnTo>
                <a:lnTo>
                  <a:pt x="65931" y="2116"/>
                </a:lnTo>
                <a:lnTo>
                  <a:pt x="70148" y="3792"/>
                </a:lnTo>
                <a:lnTo>
                  <a:pt x="73753" y="4909"/>
                </a:lnTo>
                <a:lnTo>
                  <a:pt x="76949" y="5654"/>
                </a:lnTo>
                <a:lnTo>
                  <a:pt x="79874" y="6150"/>
                </a:lnTo>
                <a:lnTo>
                  <a:pt x="83412" y="6481"/>
                </a:lnTo>
                <a:lnTo>
                  <a:pt x="87358" y="6702"/>
                </a:lnTo>
                <a:lnTo>
                  <a:pt x="91576" y="6849"/>
                </a:lnTo>
                <a:lnTo>
                  <a:pt x="113868" y="7085"/>
                </a:lnTo>
                <a:lnTo>
                  <a:pt x="134077" y="7135"/>
                </a:lnTo>
                <a:lnTo>
                  <a:pt x="138597" y="7932"/>
                </a:lnTo>
                <a:lnTo>
                  <a:pt x="143198" y="9257"/>
                </a:lnTo>
                <a:lnTo>
                  <a:pt x="147852" y="10934"/>
                </a:lnTo>
                <a:lnTo>
                  <a:pt x="151750" y="12051"/>
                </a:lnTo>
                <a:lnTo>
                  <a:pt x="155141" y="12797"/>
                </a:lnTo>
                <a:lnTo>
                  <a:pt x="158196" y="13293"/>
                </a:lnTo>
                <a:lnTo>
                  <a:pt x="161820" y="13625"/>
                </a:lnTo>
                <a:lnTo>
                  <a:pt x="165824" y="13845"/>
                </a:lnTo>
                <a:lnTo>
                  <a:pt x="17859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4" name="SMARTPenAnnotation395"/>
          <p:cNvSpPr/>
          <p:nvPr/>
        </p:nvSpPr>
        <p:spPr>
          <a:xfrm>
            <a:off x="3257674" y="3757615"/>
            <a:ext cx="313783" cy="285738"/>
          </a:xfrm>
          <a:custGeom>
            <a:avLst/>
            <a:gdLst/>
            <a:ahLst/>
            <a:cxnLst/>
            <a:rect l="0" t="0" r="0" b="0"/>
            <a:pathLst>
              <a:path w="313783" h="285738">
                <a:moveTo>
                  <a:pt x="121319" y="28572"/>
                </a:moveTo>
                <a:lnTo>
                  <a:pt x="104320" y="28572"/>
                </a:lnTo>
                <a:lnTo>
                  <a:pt x="102842" y="29366"/>
                </a:lnTo>
                <a:lnTo>
                  <a:pt x="101858" y="30689"/>
                </a:lnTo>
                <a:lnTo>
                  <a:pt x="101201" y="32364"/>
                </a:lnTo>
                <a:lnTo>
                  <a:pt x="99970" y="33482"/>
                </a:lnTo>
                <a:lnTo>
                  <a:pt x="98355" y="34226"/>
                </a:lnTo>
                <a:lnTo>
                  <a:pt x="96485" y="34723"/>
                </a:lnTo>
                <a:lnTo>
                  <a:pt x="90173" y="39508"/>
                </a:lnTo>
                <a:lnTo>
                  <a:pt x="82870" y="46132"/>
                </a:lnTo>
                <a:lnTo>
                  <a:pt x="76979" y="51723"/>
                </a:lnTo>
                <a:lnTo>
                  <a:pt x="71715" y="58969"/>
                </a:lnTo>
                <a:lnTo>
                  <a:pt x="65935" y="67482"/>
                </a:lnTo>
                <a:lnTo>
                  <a:pt x="62172" y="71975"/>
                </a:lnTo>
                <a:lnTo>
                  <a:pt x="58075" y="76557"/>
                </a:lnTo>
                <a:lnTo>
                  <a:pt x="49290" y="85882"/>
                </a:lnTo>
                <a:lnTo>
                  <a:pt x="44725" y="90591"/>
                </a:lnTo>
                <a:lnTo>
                  <a:pt x="40888" y="95318"/>
                </a:lnTo>
                <a:lnTo>
                  <a:pt x="37536" y="100057"/>
                </a:lnTo>
                <a:lnTo>
                  <a:pt x="34507" y="104803"/>
                </a:lnTo>
                <a:lnTo>
                  <a:pt x="31695" y="109556"/>
                </a:lnTo>
                <a:lnTo>
                  <a:pt x="29026" y="114311"/>
                </a:lnTo>
                <a:lnTo>
                  <a:pt x="23943" y="123034"/>
                </a:lnTo>
                <a:lnTo>
                  <a:pt x="19039" y="129557"/>
                </a:lnTo>
                <a:lnTo>
                  <a:pt x="14213" y="137219"/>
                </a:lnTo>
                <a:lnTo>
                  <a:pt x="9423" y="145916"/>
                </a:lnTo>
                <a:lnTo>
                  <a:pt x="4648" y="155073"/>
                </a:lnTo>
                <a:lnTo>
                  <a:pt x="1997" y="162318"/>
                </a:lnTo>
                <a:lnTo>
                  <a:pt x="818" y="168977"/>
                </a:lnTo>
                <a:lnTo>
                  <a:pt x="294" y="177228"/>
                </a:lnTo>
                <a:lnTo>
                  <a:pt x="62" y="186188"/>
                </a:lnTo>
                <a:lnTo>
                  <a:pt x="0" y="190799"/>
                </a:lnTo>
                <a:lnTo>
                  <a:pt x="752" y="194667"/>
                </a:lnTo>
                <a:lnTo>
                  <a:pt x="3705" y="201082"/>
                </a:lnTo>
                <a:lnTo>
                  <a:pt x="5546" y="208695"/>
                </a:lnTo>
                <a:lnTo>
                  <a:pt x="6037" y="212948"/>
                </a:lnTo>
                <a:lnTo>
                  <a:pt x="7158" y="216577"/>
                </a:lnTo>
                <a:lnTo>
                  <a:pt x="10521" y="222726"/>
                </a:lnTo>
                <a:lnTo>
                  <a:pt x="14661" y="230221"/>
                </a:lnTo>
                <a:lnTo>
                  <a:pt x="19147" y="238050"/>
                </a:lnTo>
                <a:lnTo>
                  <a:pt x="23786" y="244176"/>
                </a:lnTo>
                <a:lnTo>
                  <a:pt x="30611" y="249544"/>
                </a:lnTo>
                <a:lnTo>
                  <a:pt x="34653" y="252087"/>
                </a:lnTo>
                <a:lnTo>
                  <a:pt x="41261" y="259145"/>
                </a:lnTo>
                <a:lnTo>
                  <a:pt x="44135" y="263250"/>
                </a:lnTo>
                <a:lnTo>
                  <a:pt x="47638" y="265987"/>
                </a:lnTo>
                <a:lnTo>
                  <a:pt x="51561" y="267811"/>
                </a:lnTo>
                <a:lnTo>
                  <a:pt x="59359" y="270632"/>
                </a:lnTo>
                <a:lnTo>
                  <a:pt x="65471" y="274531"/>
                </a:lnTo>
                <a:lnTo>
                  <a:pt x="75067" y="278910"/>
                </a:lnTo>
                <a:lnTo>
                  <a:pt x="80959" y="281189"/>
                </a:lnTo>
                <a:lnTo>
                  <a:pt x="89623" y="283721"/>
                </a:lnTo>
                <a:lnTo>
                  <a:pt x="96913" y="284847"/>
                </a:lnTo>
                <a:lnTo>
                  <a:pt x="105445" y="285347"/>
                </a:lnTo>
                <a:lnTo>
                  <a:pt x="116646" y="285569"/>
                </a:lnTo>
                <a:lnTo>
                  <a:pt x="154383" y="285737"/>
                </a:lnTo>
                <a:lnTo>
                  <a:pt x="164060" y="283626"/>
                </a:lnTo>
                <a:lnTo>
                  <a:pt x="173653" y="280836"/>
                </a:lnTo>
                <a:lnTo>
                  <a:pt x="183208" y="279595"/>
                </a:lnTo>
                <a:lnTo>
                  <a:pt x="192746" y="276928"/>
                </a:lnTo>
                <a:lnTo>
                  <a:pt x="197512" y="275105"/>
                </a:lnTo>
                <a:lnTo>
                  <a:pt x="203071" y="272302"/>
                </a:lnTo>
                <a:lnTo>
                  <a:pt x="209158" y="268846"/>
                </a:lnTo>
                <a:lnTo>
                  <a:pt x="215597" y="264955"/>
                </a:lnTo>
                <a:lnTo>
                  <a:pt x="221477" y="261567"/>
                </a:lnTo>
                <a:lnTo>
                  <a:pt x="232244" y="255686"/>
                </a:lnTo>
                <a:lnTo>
                  <a:pt x="240205" y="248309"/>
                </a:lnTo>
                <a:lnTo>
                  <a:pt x="247182" y="239739"/>
                </a:lnTo>
                <a:lnTo>
                  <a:pt x="251266" y="235231"/>
                </a:lnTo>
                <a:lnTo>
                  <a:pt x="260036" y="226783"/>
                </a:lnTo>
                <a:lnTo>
                  <a:pt x="269225" y="220382"/>
                </a:lnTo>
                <a:lnTo>
                  <a:pt x="276484" y="212775"/>
                </a:lnTo>
                <a:lnTo>
                  <a:pt x="282357" y="204103"/>
                </a:lnTo>
                <a:lnTo>
                  <a:pt x="285034" y="199568"/>
                </a:lnTo>
                <a:lnTo>
                  <a:pt x="287612" y="194956"/>
                </a:lnTo>
                <a:lnTo>
                  <a:pt x="292594" y="185600"/>
                </a:lnTo>
                <a:lnTo>
                  <a:pt x="309428" y="152389"/>
                </a:lnTo>
                <a:lnTo>
                  <a:pt x="311019" y="147629"/>
                </a:lnTo>
                <a:lnTo>
                  <a:pt x="312079" y="142869"/>
                </a:lnTo>
                <a:lnTo>
                  <a:pt x="312787" y="138107"/>
                </a:lnTo>
                <a:lnTo>
                  <a:pt x="313258" y="133345"/>
                </a:lnTo>
                <a:lnTo>
                  <a:pt x="313572" y="128584"/>
                </a:lnTo>
                <a:lnTo>
                  <a:pt x="313782" y="123821"/>
                </a:lnTo>
                <a:lnTo>
                  <a:pt x="313127" y="119059"/>
                </a:lnTo>
                <a:lnTo>
                  <a:pt x="311898" y="114297"/>
                </a:lnTo>
                <a:lnTo>
                  <a:pt x="310284" y="109535"/>
                </a:lnTo>
                <a:lnTo>
                  <a:pt x="309208" y="104772"/>
                </a:lnTo>
                <a:lnTo>
                  <a:pt x="308491" y="100010"/>
                </a:lnTo>
                <a:lnTo>
                  <a:pt x="308013" y="95247"/>
                </a:lnTo>
                <a:lnTo>
                  <a:pt x="305365" y="87839"/>
                </a:lnTo>
                <a:lnTo>
                  <a:pt x="301542" y="81106"/>
                </a:lnTo>
                <a:lnTo>
                  <a:pt x="297198" y="72823"/>
                </a:lnTo>
                <a:lnTo>
                  <a:pt x="292621" y="65966"/>
                </a:lnTo>
                <a:lnTo>
                  <a:pt x="285581" y="57643"/>
                </a:lnTo>
                <a:lnTo>
                  <a:pt x="280844" y="51811"/>
                </a:lnTo>
                <a:lnTo>
                  <a:pt x="276092" y="43928"/>
                </a:lnTo>
                <a:lnTo>
                  <a:pt x="271334" y="37249"/>
                </a:lnTo>
                <a:lnTo>
                  <a:pt x="268954" y="34357"/>
                </a:lnTo>
                <a:lnTo>
                  <a:pt x="262077" y="29026"/>
                </a:lnTo>
                <a:lnTo>
                  <a:pt x="254522" y="24805"/>
                </a:lnTo>
                <a:lnTo>
                  <a:pt x="245012" y="21635"/>
                </a:lnTo>
                <a:lnTo>
                  <a:pt x="236884" y="18080"/>
                </a:lnTo>
                <a:lnTo>
                  <a:pt x="227979" y="13855"/>
                </a:lnTo>
                <a:lnTo>
                  <a:pt x="219524" y="10125"/>
                </a:lnTo>
                <a:lnTo>
                  <a:pt x="213120" y="8467"/>
                </a:lnTo>
                <a:lnTo>
                  <a:pt x="205511" y="5614"/>
                </a:lnTo>
                <a:lnTo>
                  <a:pt x="196838" y="2493"/>
                </a:lnTo>
                <a:lnTo>
                  <a:pt x="187692" y="1107"/>
                </a:lnTo>
                <a:lnTo>
                  <a:pt x="180451" y="490"/>
                </a:lnTo>
                <a:lnTo>
                  <a:pt x="173794" y="216"/>
                </a:lnTo>
                <a:lnTo>
                  <a:pt x="155766" y="26"/>
                </a:lnTo>
                <a:lnTo>
                  <a:pt x="140467" y="0"/>
                </a:lnTo>
                <a:lnTo>
                  <a:pt x="138053" y="792"/>
                </a:lnTo>
                <a:lnTo>
                  <a:pt x="130864" y="4907"/>
                </a:lnTo>
                <a:lnTo>
                  <a:pt x="126090" y="6148"/>
                </a:lnTo>
                <a:lnTo>
                  <a:pt x="121323" y="6700"/>
                </a:lnTo>
                <a:lnTo>
                  <a:pt x="114176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5" name="SMARTPenAnnotation396"/>
          <p:cNvSpPr/>
          <p:nvPr/>
        </p:nvSpPr>
        <p:spPr>
          <a:xfrm>
            <a:off x="821531" y="3879056"/>
            <a:ext cx="185738" cy="235745"/>
          </a:xfrm>
          <a:custGeom>
            <a:avLst/>
            <a:gdLst/>
            <a:ahLst/>
            <a:cxnLst/>
            <a:rect l="0" t="0" r="0" b="0"/>
            <a:pathLst>
              <a:path w="185738" h="235745">
                <a:moveTo>
                  <a:pt x="0" y="0"/>
                </a:moveTo>
                <a:lnTo>
                  <a:pt x="9943" y="9943"/>
                </a:lnTo>
                <a:lnTo>
                  <a:pt x="11391" y="12185"/>
                </a:lnTo>
                <a:lnTo>
                  <a:pt x="14223" y="19132"/>
                </a:lnTo>
                <a:lnTo>
                  <a:pt x="17698" y="23849"/>
                </a:lnTo>
                <a:lnTo>
                  <a:pt x="20530" y="26218"/>
                </a:lnTo>
                <a:lnTo>
                  <a:pt x="24005" y="28591"/>
                </a:lnTo>
                <a:lnTo>
                  <a:pt x="27910" y="30967"/>
                </a:lnTo>
                <a:lnTo>
                  <a:pt x="30513" y="33344"/>
                </a:lnTo>
                <a:lnTo>
                  <a:pt x="32248" y="35723"/>
                </a:lnTo>
                <a:lnTo>
                  <a:pt x="33405" y="38103"/>
                </a:lnTo>
                <a:lnTo>
                  <a:pt x="38924" y="44980"/>
                </a:lnTo>
                <a:lnTo>
                  <a:pt x="42618" y="49037"/>
                </a:lnTo>
                <a:lnTo>
                  <a:pt x="46668" y="52535"/>
                </a:lnTo>
                <a:lnTo>
                  <a:pt x="50956" y="55661"/>
                </a:lnTo>
                <a:lnTo>
                  <a:pt x="55402" y="58538"/>
                </a:lnTo>
                <a:lnTo>
                  <a:pt x="59159" y="62044"/>
                </a:lnTo>
                <a:lnTo>
                  <a:pt x="62458" y="65969"/>
                </a:lnTo>
                <a:lnTo>
                  <a:pt x="65451" y="70173"/>
                </a:lnTo>
                <a:lnTo>
                  <a:pt x="69034" y="74563"/>
                </a:lnTo>
                <a:lnTo>
                  <a:pt x="73010" y="79077"/>
                </a:lnTo>
                <a:lnTo>
                  <a:pt x="77248" y="83674"/>
                </a:lnTo>
                <a:lnTo>
                  <a:pt x="86191" y="93016"/>
                </a:lnTo>
                <a:lnTo>
                  <a:pt x="90798" y="97729"/>
                </a:lnTo>
                <a:lnTo>
                  <a:pt x="94663" y="102459"/>
                </a:lnTo>
                <a:lnTo>
                  <a:pt x="98034" y="107199"/>
                </a:lnTo>
                <a:lnTo>
                  <a:pt x="108686" y="123573"/>
                </a:lnTo>
                <a:lnTo>
                  <a:pt x="112939" y="130007"/>
                </a:lnTo>
                <a:lnTo>
                  <a:pt x="117361" y="135884"/>
                </a:lnTo>
                <a:lnTo>
                  <a:pt x="121897" y="141389"/>
                </a:lnTo>
                <a:lnTo>
                  <a:pt x="126508" y="146647"/>
                </a:lnTo>
                <a:lnTo>
                  <a:pt x="130376" y="151739"/>
                </a:lnTo>
                <a:lnTo>
                  <a:pt x="133749" y="156722"/>
                </a:lnTo>
                <a:lnTo>
                  <a:pt x="136791" y="161631"/>
                </a:lnTo>
                <a:lnTo>
                  <a:pt x="139612" y="166492"/>
                </a:lnTo>
                <a:lnTo>
                  <a:pt x="144864" y="176125"/>
                </a:lnTo>
                <a:lnTo>
                  <a:pt x="154704" y="195245"/>
                </a:lnTo>
                <a:lnTo>
                  <a:pt x="159509" y="204779"/>
                </a:lnTo>
                <a:lnTo>
                  <a:pt x="161902" y="208751"/>
                </a:lnTo>
                <a:lnTo>
                  <a:pt x="166677" y="215280"/>
                </a:lnTo>
                <a:lnTo>
                  <a:pt x="171445" y="220828"/>
                </a:lnTo>
                <a:lnTo>
                  <a:pt x="173828" y="223419"/>
                </a:lnTo>
                <a:lnTo>
                  <a:pt x="175416" y="225939"/>
                </a:lnTo>
                <a:lnTo>
                  <a:pt x="177182" y="230857"/>
                </a:lnTo>
                <a:lnTo>
                  <a:pt x="178446" y="232486"/>
                </a:lnTo>
                <a:lnTo>
                  <a:pt x="180083" y="233572"/>
                </a:lnTo>
                <a:lnTo>
                  <a:pt x="185737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6" name="SMARTPenAnnotation397"/>
          <p:cNvSpPr/>
          <p:nvPr/>
        </p:nvSpPr>
        <p:spPr>
          <a:xfrm>
            <a:off x="821542" y="3864768"/>
            <a:ext cx="185727" cy="192883"/>
          </a:xfrm>
          <a:custGeom>
            <a:avLst/>
            <a:gdLst/>
            <a:ahLst/>
            <a:cxnLst/>
            <a:rect l="0" t="0" r="0" b="0"/>
            <a:pathLst>
              <a:path w="185727" h="192883">
                <a:moveTo>
                  <a:pt x="185726" y="0"/>
                </a:moveTo>
                <a:lnTo>
                  <a:pt x="174877" y="0"/>
                </a:lnTo>
                <a:lnTo>
                  <a:pt x="172937" y="794"/>
                </a:lnTo>
                <a:lnTo>
                  <a:pt x="168665" y="3793"/>
                </a:lnTo>
                <a:lnTo>
                  <a:pt x="164121" y="7771"/>
                </a:lnTo>
                <a:lnTo>
                  <a:pt x="159455" y="12185"/>
                </a:lnTo>
                <a:lnTo>
                  <a:pt x="154736" y="16793"/>
                </a:lnTo>
                <a:lnTo>
                  <a:pt x="152366" y="19926"/>
                </a:lnTo>
                <a:lnTo>
                  <a:pt x="149992" y="23603"/>
                </a:lnTo>
                <a:lnTo>
                  <a:pt x="147616" y="27642"/>
                </a:lnTo>
                <a:lnTo>
                  <a:pt x="144444" y="31922"/>
                </a:lnTo>
                <a:lnTo>
                  <a:pt x="140743" y="36362"/>
                </a:lnTo>
                <a:lnTo>
                  <a:pt x="136687" y="40910"/>
                </a:lnTo>
                <a:lnTo>
                  <a:pt x="127948" y="50197"/>
                </a:lnTo>
                <a:lnTo>
                  <a:pt x="123395" y="54896"/>
                </a:lnTo>
                <a:lnTo>
                  <a:pt x="118772" y="60410"/>
                </a:lnTo>
                <a:lnTo>
                  <a:pt x="114103" y="66467"/>
                </a:lnTo>
                <a:lnTo>
                  <a:pt x="109402" y="72886"/>
                </a:lnTo>
                <a:lnTo>
                  <a:pt x="105475" y="78754"/>
                </a:lnTo>
                <a:lnTo>
                  <a:pt x="102063" y="84252"/>
                </a:lnTo>
                <a:lnTo>
                  <a:pt x="98994" y="89506"/>
                </a:lnTo>
                <a:lnTo>
                  <a:pt x="95361" y="94596"/>
                </a:lnTo>
                <a:lnTo>
                  <a:pt x="91352" y="99576"/>
                </a:lnTo>
                <a:lnTo>
                  <a:pt x="87091" y="104484"/>
                </a:lnTo>
                <a:lnTo>
                  <a:pt x="82663" y="109344"/>
                </a:lnTo>
                <a:lnTo>
                  <a:pt x="73510" y="118977"/>
                </a:lnTo>
                <a:lnTo>
                  <a:pt x="69640" y="123768"/>
                </a:lnTo>
                <a:lnTo>
                  <a:pt x="66267" y="128549"/>
                </a:lnTo>
                <a:lnTo>
                  <a:pt x="63224" y="133325"/>
                </a:lnTo>
                <a:lnTo>
                  <a:pt x="59608" y="138096"/>
                </a:lnTo>
                <a:lnTo>
                  <a:pt x="55610" y="142864"/>
                </a:lnTo>
                <a:lnTo>
                  <a:pt x="47728" y="151602"/>
                </a:lnTo>
                <a:lnTo>
                  <a:pt x="41579" y="158131"/>
                </a:lnTo>
                <a:lnTo>
                  <a:pt x="38034" y="160983"/>
                </a:lnTo>
                <a:lnTo>
                  <a:pt x="34084" y="163678"/>
                </a:lnTo>
                <a:lnTo>
                  <a:pt x="29863" y="166269"/>
                </a:lnTo>
                <a:lnTo>
                  <a:pt x="26255" y="168790"/>
                </a:lnTo>
                <a:lnTo>
                  <a:pt x="23056" y="171264"/>
                </a:lnTo>
                <a:lnTo>
                  <a:pt x="17384" y="176130"/>
                </a:lnTo>
                <a:lnTo>
                  <a:pt x="12218" y="180938"/>
                </a:lnTo>
                <a:lnTo>
                  <a:pt x="9729" y="182538"/>
                </a:lnTo>
                <a:lnTo>
                  <a:pt x="4847" y="184316"/>
                </a:lnTo>
                <a:lnTo>
                  <a:pt x="3228" y="185583"/>
                </a:lnTo>
                <a:lnTo>
                  <a:pt x="2148" y="187223"/>
                </a:lnTo>
                <a:lnTo>
                  <a:pt x="0" y="192852"/>
                </a:lnTo>
                <a:lnTo>
                  <a:pt x="7133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7" name="SMARTPenAnnotation398"/>
          <p:cNvSpPr/>
          <p:nvPr/>
        </p:nvSpPr>
        <p:spPr>
          <a:xfrm>
            <a:off x="1081734" y="3936206"/>
            <a:ext cx="239860" cy="21432"/>
          </a:xfrm>
          <a:custGeom>
            <a:avLst/>
            <a:gdLst/>
            <a:ahLst/>
            <a:cxnLst/>
            <a:rect l="0" t="0" r="0" b="0"/>
            <a:pathLst>
              <a:path w="239860" h="21432">
                <a:moveTo>
                  <a:pt x="4116" y="0"/>
                </a:moveTo>
                <a:lnTo>
                  <a:pt x="0" y="0"/>
                </a:lnTo>
                <a:lnTo>
                  <a:pt x="187466" y="0"/>
                </a:lnTo>
                <a:lnTo>
                  <a:pt x="192230" y="794"/>
                </a:lnTo>
                <a:lnTo>
                  <a:pt x="196994" y="2117"/>
                </a:lnTo>
                <a:lnTo>
                  <a:pt x="201758" y="3792"/>
                </a:lnTo>
                <a:lnTo>
                  <a:pt x="205727" y="4910"/>
                </a:lnTo>
                <a:lnTo>
                  <a:pt x="209167" y="5654"/>
                </a:lnTo>
                <a:lnTo>
                  <a:pt x="212254" y="6151"/>
                </a:lnTo>
                <a:lnTo>
                  <a:pt x="215106" y="7275"/>
                </a:lnTo>
                <a:lnTo>
                  <a:pt x="217801" y="8819"/>
                </a:lnTo>
                <a:lnTo>
                  <a:pt x="220391" y="10642"/>
                </a:lnTo>
                <a:lnTo>
                  <a:pt x="223705" y="12651"/>
                </a:lnTo>
                <a:lnTo>
                  <a:pt x="227503" y="14784"/>
                </a:lnTo>
                <a:lnTo>
                  <a:pt x="239859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8" name="SMARTPenAnnotation399"/>
          <p:cNvSpPr/>
          <p:nvPr/>
        </p:nvSpPr>
        <p:spPr>
          <a:xfrm>
            <a:off x="1214498" y="3864768"/>
            <a:ext cx="7084" cy="221458"/>
          </a:xfrm>
          <a:custGeom>
            <a:avLst/>
            <a:gdLst/>
            <a:ahLst/>
            <a:cxnLst/>
            <a:rect l="0" t="0" r="0" b="0"/>
            <a:pathLst>
              <a:path w="7084" h="221458">
                <a:moveTo>
                  <a:pt x="7083" y="0"/>
                </a:moveTo>
                <a:lnTo>
                  <a:pt x="7083" y="6850"/>
                </a:lnTo>
                <a:lnTo>
                  <a:pt x="6289" y="7742"/>
                </a:lnTo>
                <a:lnTo>
                  <a:pt x="3290" y="10849"/>
                </a:lnTo>
                <a:lnTo>
                  <a:pt x="2173" y="12789"/>
                </a:lnTo>
                <a:lnTo>
                  <a:pt x="1429" y="14876"/>
                </a:lnTo>
                <a:lnTo>
                  <a:pt x="932" y="17061"/>
                </a:lnTo>
                <a:lnTo>
                  <a:pt x="1395" y="20106"/>
                </a:lnTo>
                <a:lnTo>
                  <a:pt x="2497" y="23722"/>
                </a:lnTo>
                <a:lnTo>
                  <a:pt x="4026" y="27721"/>
                </a:lnTo>
                <a:lnTo>
                  <a:pt x="4251" y="31975"/>
                </a:lnTo>
                <a:lnTo>
                  <a:pt x="3607" y="36398"/>
                </a:lnTo>
                <a:lnTo>
                  <a:pt x="2385" y="40934"/>
                </a:lnTo>
                <a:lnTo>
                  <a:pt x="1569" y="45546"/>
                </a:lnTo>
                <a:lnTo>
                  <a:pt x="1026" y="50208"/>
                </a:lnTo>
                <a:lnTo>
                  <a:pt x="664" y="54903"/>
                </a:lnTo>
                <a:lnTo>
                  <a:pt x="422" y="59621"/>
                </a:lnTo>
                <a:lnTo>
                  <a:pt x="154" y="69096"/>
                </a:lnTo>
                <a:lnTo>
                  <a:pt x="3" y="83356"/>
                </a:lnTo>
                <a:lnTo>
                  <a:pt x="775" y="88908"/>
                </a:lnTo>
                <a:lnTo>
                  <a:pt x="2084" y="94991"/>
                </a:lnTo>
                <a:lnTo>
                  <a:pt x="3750" y="101428"/>
                </a:lnTo>
                <a:lnTo>
                  <a:pt x="4067" y="107306"/>
                </a:lnTo>
                <a:lnTo>
                  <a:pt x="3485" y="112813"/>
                </a:lnTo>
                <a:lnTo>
                  <a:pt x="2303" y="118071"/>
                </a:lnTo>
                <a:lnTo>
                  <a:pt x="1515" y="123164"/>
                </a:lnTo>
                <a:lnTo>
                  <a:pt x="990" y="128147"/>
                </a:lnTo>
                <a:lnTo>
                  <a:pt x="639" y="133056"/>
                </a:lnTo>
                <a:lnTo>
                  <a:pt x="406" y="137917"/>
                </a:lnTo>
                <a:lnTo>
                  <a:pt x="147" y="147551"/>
                </a:lnTo>
                <a:lnTo>
                  <a:pt x="0" y="161899"/>
                </a:lnTo>
                <a:lnTo>
                  <a:pt x="774" y="165877"/>
                </a:lnTo>
                <a:lnTo>
                  <a:pt x="2083" y="169322"/>
                </a:lnTo>
                <a:lnTo>
                  <a:pt x="3750" y="172413"/>
                </a:lnTo>
                <a:lnTo>
                  <a:pt x="4861" y="176061"/>
                </a:lnTo>
                <a:lnTo>
                  <a:pt x="5601" y="180080"/>
                </a:lnTo>
                <a:lnTo>
                  <a:pt x="6095" y="184347"/>
                </a:lnTo>
                <a:lnTo>
                  <a:pt x="6424" y="187986"/>
                </a:lnTo>
                <a:lnTo>
                  <a:pt x="6644" y="191205"/>
                </a:lnTo>
                <a:lnTo>
                  <a:pt x="6790" y="194145"/>
                </a:lnTo>
                <a:lnTo>
                  <a:pt x="6953" y="199529"/>
                </a:lnTo>
                <a:lnTo>
                  <a:pt x="7066" y="211866"/>
                </a:lnTo>
                <a:lnTo>
                  <a:pt x="7083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9" name="SMARTPenAnnotation400"/>
          <p:cNvSpPr/>
          <p:nvPr/>
        </p:nvSpPr>
        <p:spPr>
          <a:xfrm>
            <a:off x="1393031" y="3800797"/>
            <a:ext cx="185738" cy="213989"/>
          </a:xfrm>
          <a:custGeom>
            <a:avLst/>
            <a:gdLst/>
            <a:ahLst/>
            <a:cxnLst/>
            <a:rect l="0" t="0" r="0" b="0"/>
            <a:pathLst>
              <a:path w="185738" h="213989">
                <a:moveTo>
                  <a:pt x="0" y="28253"/>
                </a:moveTo>
                <a:lnTo>
                  <a:pt x="10849" y="17404"/>
                </a:lnTo>
                <a:lnTo>
                  <a:pt x="12789" y="16257"/>
                </a:lnTo>
                <a:lnTo>
                  <a:pt x="20105" y="13850"/>
                </a:lnTo>
                <a:lnTo>
                  <a:pt x="23722" y="12301"/>
                </a:lnTo>
                <a:lnTo>
                  <a:pt x="27721" y="10475"/>
                </a:lnTo>
                <a:lnTo>
                  <a:pt x="31181" y="9257"/>
                </a:lnTo>
                <a:lnTo>
                  <a:pt x="34281" y="8445"/>
                </a:lnTo>
                <a:lnTo>
                  <a:pt x="37141" y="7903"/>
                </a:lnTo>
                <a:lnTo>
                  <a:pt x="42436" y="5186"/>
                </a:lnTo>
                <a:lnTo>
                  <a:pt x="44960" y="3350"/>
                </a:lnTo>
                <a:lnTo>
                  <a:pt x="48229" y="2126"/>
                </a:lnTo>
                <a:lnTo>
                  <a:pt x="51996" y="1310"/>
                </a:lnTo>
                <a:lnTo>
                  <a:pt x="56095" y="765"/>
                </a:lnTo>
                <a:lnTo>
                  <a:pt x="59622" y="403"/>
                </a:lnTo>
                <a:lnTo>
                  <a:pt x="62767" y="161"/>
                </a:lnTo>
                <a:lnTo>
                  <a:pt x="65657" y="0"/>
                </a:lnTo>
                <a:lnTo>
                  <a:pt x="68377" y="686"/>
                </a:lnTo>
                <a:lnTo>
                  <a:pt x="73517" y="3566"/>
                </a:lnTo>
                <a:lnTo>
                  <a:pt x="76792" y="4651"/>
                </a:lnTo>
                <a:lnTo>
                  <a:pt x="80564" y="5374"/>
                </a:lnTo>
                <a:lnTo>
                  <a:pt x="84665" y="5856"/>
                </a:lnTo>
                <a:lnTo>
                  <a:pt x="88193" y="6178"/>
                </a:lnTo>
                <a:lnTo>
                  <a:pt x="91339" y="6393"/>
                </a:lnTo>
                <a:lnTo>
                  <a:pt x="94230" y="6536"/>
                </a:lnTo>
                <a:lnTo>
                  <a:pt x="96951" y="7425"/>
                </a:lnTo>
                <a:lnTo>
                  <a:pt x="102091" y="10529"/>
                </a:lnTo>
                <a:lnTo>
                  <a:pt x="107022" y="14554"/>
                </a:lnTo>
                <a:lnTo>
                  <a:pt x="109448" y="16739"/>
                </a:lnTo>
                <a:lnTo>
                  <a:pt x="111065" y="18989"/>
                </a:lnTo>
                <a:lnTo>
                  <a:pt x="112862" y="23607"/>
                </a:lnTo>
                <a:lnTo>
                  <a:pt x="113661" y="28304"/>
                </a:lnTo>
                <a:lnTo>
                  <a:pt x="114016" y="33832"/>
                </a:lnTo>
                <a:lnTo>
                  <a:pt x="114173" y="41580"/>
                </a:lnTo>
                <a:lnTo>
                  <a:pt x="114289" y="68859"/>
                </a:lnTo>
                <a:lnTo>
                  <a:pt x="113499" y="73579"/>
                </a:lnTo>
                <a:lnTo>
                  <a:pt x="112178" y="78314"/>
                </a:lnTo>
                <a:lnTo>
                  <a:pt x="104356" y="101112"/>
                </a:lnTo>
                <a:lnTo>
                  <a:pt x="102114" y="106988"/>
                </a:lnTo>
                <a:lnTo>
                  <a:pt x="99826" y="112493"/>
                </a:lnTo>
                <a:lnTo>
                  <a:pt x="97507" y="117751"/>
                </a:lnTo>
                <a:lnTo>
                  <a:pt x="94373" y="122843"/>
                </a:lnTo>
                <a:lnTo>
                  <a:pt x="90697" y="127825"/>
                </a:lnTo>
                <a:lnTo>
                  <a:pt x="86658" y="132734"/>
                </a:lnTo>
                <a:lnTo>
                  <a:pt x="83172" y="137595"/>
                </a:lnTo>
                <a:lnTo>
                  <a:pt x="80054" y="142422"/>
                </a:lnTo>
                <a:lnTo>
                  <a:pt x="77182" y="147228"/>
                </a:lnTo>
                <a:lnTo>
                  <a:pt x="74473" y="152020"/>
                </a:lnTo>
                <a:lnTo>
                  <a:pt x="69347" y="161577"/>
                </a:lnTo>
                <a:lnTo>
                  <a:pt x="66075" y="166348"/>
                </a:lnTo>
                <a:lnTo>
                  <a:pt x="62306" y="171116"/>
                </a:lnTo>
                <a:lnTo>
                  <a:pt x="58206" y="175883"/>
                </a:lnTo>
                <a:lnTo>
                  <a:pt x="54679" y="179854"/>
                </a:lnTo>
                <a:lnTo>
                  <a:pt x="48643" y="186383"/>
                </a:lnTo>
                <a:lnTo>
                  <a:pt x="45923" y="188442"/>
                </a:lnTo>
                <a:lnTo>
                  <a:pt x="40783" y="190729"/>
                </a:lnTo>
                <a:lnTo>
                  <a:pt x="35853" y="193862"/>
                </a:lnTo>
                <a:lnTo>
                  <a:pt x="31016" y="197900"/>
                </a:lnTo>
                <a:lnTo>
                  <a:pt x="26220" y="202341"/>
                </a:lnTo>
                <a:lnTo>
                  <a:pt x="23830" y="203843"/>
                </a:lnTo>
                <a:lnTo>
                  <a:pt x="19058" y="205511"/>
                </a:lnTo>
                <a:lnTo>
                  <a:pt x="14324" y="206836"/>
                </a:lnTo>
                <a:lnTo>
                  <a:pt x="18091" y="210636"/>
                </a:lnTo>
                <a:lnTo>
                  <a:pt x="19998" y="211754"/>
                </a:lnTo>
                <a:lnTo>
                  <a:pt x="24234" y="212996"/>
                </a:lnTo>
                <a:lnTo>
                  <a:pt x="28762" y="213548"/>
                </a:lnTo>
                <a:lnTo>
                  <a:pt x="34214" y="213794"/>
                </a:lnTo>
                <a:lnTo>
                  <a:pt x="50650" y="213951"/>
                </a:lnTo>
                <a:lnTo>
                  <a:pt x="87173" y="213988"/>
                </a:lnTo>
                <a:lnTo>
                  <a:pt x="93041" y="213195"/>
                </a:lnTo>
                <a:lnTo>
                  <a:pt x="98539" y="211872"/>
                </a:lnTo>
                <a:lnTo>
                  <a:pt x="103793" y="210197"/>
                </a:lnTo>
                <a:lnTo>
                  <a:pt x="109676" y="209080"/>
                </a:lnTo>
                <a:lnTo>
                  <a:pt x="115980" y="208336"/>
                </a:lnTo>
                <a:lnTo>
                  <a:pt x="122564" y="207839"/>
                </a:lnTo>
                <a:lnTo>
                  <a:pt x="129334" y="207508"/>
                </a:lnTo>
                <a:lnTo>
                  <a:pt x="143207" y="207140"/>
                </a:lnTo>
                <a:lnTo>
                  <a:pt x="185737" y="2068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0" name="SMARTPenAnnotation401"/>
          <p:cNvSpPr/>
          <p:nvPr/>
        </p:nvSpPr>
        <p:spPr>
          <a:xfrm>
            <a:off x="2007404" y="3871912"/>
            <a:ext cx="142865" cy="221457"/>
          </a:xfrm>
          <a:custGeom>
            <a:avLst/>
            <a:gdLst/>
            <a:ahLst/>
            <a:cxnLst/>
            <a:rect l="0" t="0" r="0" b="0"/>
            <a:pathLst>
              <a:path w="142865" h="221457">
                <a:moveTo>
                  <a:pt x="21421" y="0"/>
                </a:moveTo>
                <a:lnTo>
                  <a:pt x="1302" y="0"/>
                </a:lnTo>
                <a:lnTo>
                  <a:pt x="865" y="794"/>
                </a:lnTo>
                <a:lnTo>
                  <a:pt x="378" y="3792"/>
                </a:lnTo>
                <a:lnTo>
                  <a:pt x="105" y="9943"/>
                </a:lnTo>
                <a:lnTo>
                  <a:pt x="12" y="15017"/>
                </a:lnTo>
                <a:lnTo>
                  <a:pt x="0" y="21491"/>
                </a:lnTo>
                <a:lnTo>
                  <a:pt x="790" y="24646"/>
                </a:lnTo>
                <a:lnTo>
                  <a:pt x="3785" y="30269"/>
                </a:lnTo>
                <a:lnTo>
                  <a:pt x="5695" y="33673"/>
                </a:lnTo>
                <a:lnTo>
                  <a:pt x="9933" y="41689"/>
                </a:lnTo>
                <a:lnTo>
                  <a:pt x="12175" y="45255"/>
                </a:lnTo>
                <a:lnTo>
                  <a:pt x="14463" y="48426"/>
                </a:lnTo>
                <a:lnTo>
                  <a:pt x="16782" y="51334"/>
                </a:lnTo>
                <a:lnTo>
                  <a:pt x="19122" y="54066"/>
                </a:lnTo>
                <a:lnTo>
                  <a:pt x="21476" y="56682"/>
                </a:lnTo>
                <a:lnTo>
                  <a:pt x="23839" y="59219"/>
                </a:lnTo>
                <a:lnTo>
                  <a:pt x="39037" y="74698"/>
                </a:lnTo>
                <a:lnTo>
                  <a:pt x="48036" y="83734"/>
                </a:lnTo>
                <a:lnTo>
                  <a:pt x="51864" y="88367"/>
                </a:lnTo>
                <a:lnTo>
                  <a:pt x="55210" y="93042"/>
                </a:lnTo>
                <a:lnTo>
                  <a:pt x="58234" y="97747"/>
                </a:lnTo>
                <a:lnTo>
                  <a:pt x="61838" y="102471"/>
                </a:lnTo>
                <a:lnTo>
                  <a:pt x="65828" y="107208"/>
                </a:lnTo>
                <a:lnTo>
                  <a:pt x="70075" y="111953"/>
                </a:lnTo>
                <a:lnTo>
                  <a:pt x="79028" y="121459"/>
                </a:lnTo>
                <a:lnTo>
                  <a:pt x="83638" y="126216"/>
                </a:lnTo>
                <a:lnTo>
                  <a:pt x="87505" y="130976"/>
                </a:lnTo>
                <a:lnTo>
                  <a:pt x="90877" y="135736"/>
                </a:lnTo>
                <a:lnTo>
                  <a:pt x="93919" y="140497"/>
                </a:lnTo>
                <a:lnTo>
                  <a:pt x="96740" y="145258"/>
                </a:lnTo>
                <a:lnTo>
                  <a:pt x="99415" y="150020"/>
                </a:lnTo>
                <a:lnTo>
                  <a:pt x="101992" y="154782"/>
                </a:lnTo>
                <a:lnTo>
                  <a:pt x="105297" y="159545"/>
                </a:lnTo>
                <a:lnTo>
                  <a:pt x="109088" y="164307"/>
                </a:lnTo>
                <a:lnTo>
                  <a:pt x="113203" y="169069"/>
                </a:lnTo>
                <a:lnTo>
                  <a:pt x="116740" y="173832"/>
                </a:lnTo>
                <a:lnTo>
                  <a:pt x="119892" y="178594"/>
                </a:lnTo>
                <a:lnTo>
                  <a:pt x="122787" y="183356"/>
                </a:lnTo>
                <a:lnTo>
                  <a:pt x="125511" y="188119"/>
                </a:lnTo>
                <a:lnTo>
                  <a:pt x="130654" y="197644"/>
                </a:lnTo>
                <a:lnTo>
                  <a:pt x="132343" y="201613"/>
                </a:lnTo>
                <a:lnTo>
                  <a:pt x="134219" y="208139"/>
                </a:lnTo>
                <a:lnTo>
                  <a:pt x="137170" y="213685"/>
                </a:lnTo>
                <a:lnTo>
                  <a:pt x="142864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1" name="SMARTPenAnnotation402"/>
          <p:cNvSpPr/>
          <p:nvPr/>
        </p:nvSpPr>
        <p:spPr>
          <a:xfrm>
            <a:off x="2000250" y="3864768"/>
            <a:ext cx="185738" cy="200026"/>
          </a:xfrm>
          <a:custGeom>
            <a:avLst/>
            <a:gdLst/>
            <a:ahLst/>
            <a:cxnLst/>
            <a:rect l="0" t="0" r="0" b="0"/>
            <a:pathLst>
              <a:path w="185738" h="200026">
                <a:moveTo>
                  <a:pt x="185737" y="0"/>
                </a:moveTo>
                <a:lnTo>
                  <a:pt x="178887" y="0"/>
                </a:lnTo>
                <a:lnTo>
                  <a:pt x="174888" y="3793"/>
                </a:lnTo>
                <a:lnTo>
                  <a:pt x="168676" y="9943"/>
                </a:lnTo>
                <a:lnTo>
                  <a:pt x="166425" y="12979"/>
                </a:lnTo>
                <a:lnTo>
                  <a:pt x="164132" y="16590"/>
                </a:lnTo>
                <a:lnTo>
                  <a:pt x="161808" y="20585"/>
                </a:lnTo>
                <a:lnTo>
                  <a:pt x="159466" y="24836"/>
                </a:lnTo>
                <a:lnTo>
                  <a:pt x="154746" y="33793"/>
                </a:lnTo>
                <a:lnTo>
                  <a:pt x="147627" y="47760"/>
                </a:lnTo>
                <a:lnTo>
                  <a:pt x="144455" y="52478"/>
                </a:lnTo>
                <a:lnTo>
                  <a:pt x="140753" y="57210"/>
                </a:lnTo>
                <a:lnTo>
                  <a:pt x="136698" y="61953"/>
                </a:lnTo>
                <a:lnTo>
                  <a:pt x="132407" y="67496"/>
                </a:lnTo>
                <a:lnTo>
                  <a:pt x="127959" y="73572"/>
                </a:lnTo>
                <a:lnTo>
                  <a:pt x="123406" y="80004"/>
                </a:lnTo>
                <a:lnTo>
                  <a:pt x="118783" y="85880"/>
                </a:lnTo>
                <a:lnTo>
                  <a:pt x="114113" y="91385"/>
                </a:lnTo>
                <a:lnTo>
                  <a:pt x="109413" y="96642"/>
                </a:lnTo>
                <a:lnTo>
                  <a:pt x="97840" y="108834"/>
                </a:lnTo>
                <a:lnTo>
                  <a:pt x="74800" y="132270"/>
                </a:lnTo>
                <a:lnTo>
                  <a:pt x="69711" y="138187"/>
                </a:lnTo>
                <a:lnTo>
                  <a:pt x="64730" y="144512"/>
                </a:lnTo>
                <a:lnTo>
                  <a:pt x="59822" y="151110"/>
                </a:lnTo>
                <a:lnTo>
                  <a:pt x="54962" y="157096"/>
                </a:lnTo>
                <a:lnTo>
                  <a:pt x="50135" y="162675"/>
                </a:lnTo>
                <a:lnTo>
                  <a:pt x="45330" y="167981"/>
                </a:lnTo>
                <a:lnTo>
                  <a:pt x="40538" y="172313"/>
                </a:lnTo>
                <a:lnTo>
                  <a:pt x="35757" y="175994"/>
                </a:lnTo>
                <a:lnTo>
                  <a:pt x="30981" y="179242"/>
                </a:lnTo>
                <a:lnTo>
                  <a:pt x="27004" y="182201"/>
                </a:lnTo>
                <a:lnTo>
                  <a:pt x="23559" y="184967"/>
                </a:lnTo>
                <a:lnTo>
                  <a:pt x="20468" y="187605"/>
                </a:lnTo>
                <a:lnTo>
                  <a:pt x="14918" y="190537"/>
                </a:lnTo>
                <a:lnTo>
                  <a:pt x="12326" y="191318"/>
                </a:lnTo>
                <a:lnTo>
                  <a:pt x="7330" y="194304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2" name="SMARTPenAnnotation403"/>
          <p:cNvSpPr/>
          <p:nvPr/>
        </p:nvSpPr>
        <p:spPr>
          <a:xfrm>
            <a:off x="2343157" y="3836193"/>
            <a:ext cx="7137" cy="207170"/>
          </a:xfrm>
          <a:custGeom>
            <a:avLst/>
            <a:gdLst/>
            <a:ahLst/>
            <a:cxnLst/>
            <a:rect l="0" t="0" r="0" b="0"/>
            <a:pathLst>
              <a:path w="7137" h="207170">
                <a:moveTo>
                  <a:pt x="7136" y="0"/>
                </a:moveTo>
                <a:lnTo>
                  <a:pt x="3344" y="0"/>
                </a:lnTo>
                <a:lnTo>
                  <a:pt x="3020" y="794"/>
                </a:lnTo>
                <a:lnTo>
                  <a:pt x="3599" y="2117"/>
                </a:lnTo>
                <a:lnTo>
                  <a:pt x="6437" y="6151"/>
                </a:lnTo>
                <a:lnTo>
                  <a:pt x="6670" y="7276"/>
                </a:lnTo>
                <a:lnTo>
                  <a:pt x="6826" y="8819"/>
                </a:lnTo>
                <a:lnTo>
                  <a:pt x="7044" y="14784"/>
                </a:lnTo>
                <a:lnTo>
                  <a:pt x="7135" y="58694"/>
                </a:lnTo>
                <a:lnTo>
                  <a:pt x="6341" y="65323"/>
                </a:lnTo>
                <a:lnTo>
                  <a:pt x="5019" y="72124"/>
                </a:lnTo>
                <a:lnTo>
                  <a:pt x="3343" y="79039"/>
                </a:lnTo>
                <a:lnTo>
                  <a:pt x="2226" y="86030"/>
                </a:lnTo>
                <a:lnTo>
                  <a:pt x="1482" y="93072"/>
                </a:lnTo>
                <a:lnTo>
                  <a:pt x="985" y="100148"/>
                </a:lnTo>
                <a:lnTo>
                  <a:pt x="654" y="107247"/>
                </a:lnTo>
                <a:lnTo>
                  <a:pt x="287" y="121485"/>
                </a:lnTo>
                <a:lnTo>
                  <a:pt x="10" y="164177"/>
                </a:lnTo>
                <a:lnTo>
                  <a:pt x="0" y="175097"/>
                </a:lnTo>
                <a:lnTo>
                  <a:pt x="791" y="179438"/>
                </a:lnTo>
                <a:lnTo>
                  <a:pt x="2113" y="183125"/>
                </a:lnTo>
                <a:lnTo>
                  <a:pt x="3787" y="186377"/>
                </a:lnTo>
                <a:lnTo>
                  <a:pt x="4903" y="189339"/>
                </a:lnTo>
                <a:lnTo>
                  <a:pt x="5648" y="192108"/>
                </a:lnTo>
                <a:lnTo>
                  <a:pt x="6144" y="194747"/>
                </a:lnTo>
                <a:lnTo>
                  <a:pt x="6475" y="197300"/>
                </a:lnTo>
                <a:lnTo>
                  <a:pt x="6695" y="199796"/>
                </a:lnTo>
                <a:lnTo>
                  <a:pt x="7136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3" name="SMARTPenAnnotation404"/>
          <p:cNvSpPr/>
          <p:nvPr/>
        </p:nvSpPr>
        <p:spPr>
          <a:xfrm>
            <a:off x="2228850" y="3929062"/>
            <a:ext cx="207169" cy="21138"/>
          </a:xfrm>
          <a:custGeom>
            <a:avLst/>
            <a:gdLst/>
            <a:ahLst/>
            <a:cxnLst/>
            <a:rect l="0" t="0" r="0" b="0"/>
            <a:pathLst>
              <a:path w="207169" h="21138">
                <a:moveTo>
                  <a:pt x="0" y="0"/>
                </a:moveTo>
                <a:lnTo>
                  <a:pt x="0" y="3792"/>
                </a:lnTo>
                <a:lnTo>
                  <a:pt x="793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9887" y="6703"/>
                </a:lnTo>
                <a:lnTo>
                  <a:pt x="17094" y="6948"/>
                </a:lnTo>
                <a:lnTo>
                  <a:pt x="22943" y="7057"/>
                </a:lnTo>
                <a:lnTo>
                  <a:pt x="26408" y="7879"/>
                </a:lnTo>
                <a:lnTo>
                  <a:pt x="30305" y="9222"/>
                </a:lnTo>
                <a:lnTo>
                  <a:pt x="34491" y="10911"/>
                </a:lnTo>
                <a:lnTo>
                  <a:pt x="39663" y="12036"/>
                </a:lnTo>
                <a:lnTo>
                  <a:pt x="45491" y="12787"/>
                </a:lnTo>
                <a:lnTo>
                  <a:pt x="51759" y="13287"/>
                </a:lnTo>
                <a:lnTo>
                  <a:pt x="57524" y="13620"/>
                </a:lnTo>
                <a:lnTo>
                  <a:pt x="68164" y="13991"/>
                </a:lnTo>
                <a:lnTo>
                  <a:pt x="100522" y="14249"/>
                </a:lnTo>
                <a:lnTo>
                  <a:pt x="107496" y="14261"/>
                </a:lnTo>
                <a:lnTo>
                  <a:pt x="114526" y="15064"/>
                </a:lnTo>
                <a:lnTo>
                  <a:pt x="121594" y="16393"/>
                </a:lnTo>
                <a:lnTo>
                  <a:pt x="128688" y="18072"/>
                </a:lnTo>
                <a:lnTo>
                  <a:pt x="135798" y="19192"/>
                </a:lnTo>
                <a:lnTo>
                  <a:pt x="142919" y="19938"/>
                </a:lnTo>
                <a:lnTo>
                  <a:pt x="150048" y="20436"/>
                </a:lnTo>
                <a:lnTo>
                  <a:pt x="157182" y="20768"/>
                </a:lnTo>
                <a:lnTo>
                  <a:pt x="171458" y="21137"/>
                </a:lnTo>
                <a:lnTo>
                  <a:pt x="178599" y="20441"/>
                </a:lnTo>
                <a:lnTo>
                  <a:pt x="185741" y="19184"/>
                </a:lnTo>
                <a:lnTo>
                  <a:pt x="20716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4" name="SMARTPenAnnotation405"/>
          <p:cNvSpPr/>
          <p:nvPr/>
        </p:nvSpPr>
        <p:spPr>
          <a:xfrm>
            <a:off x="2494383" y="3808611"/>
            <a:ext cx="155521" cy="202929"/>
          </a:xfrm>
          <a:custGeom>
            <a:avLst/>
            <a:gdLst/>
            <a:ahLst/>
            <a:cxnLst/>
            <a:rect l="0" t="0" r="0" b="0"/>
            <a:pathLst>
              <a:path w="155521" h="202929">
                <a:moveTo>
                  <a:pt x="113085" y="6151"/>
                </a:moveTo>
                <a:lnTo>
                  <a:pt x="109293" y="2359"/>
                </a:lnTo>
                <a:lnTo>
                  <a:pt x="107382" y="1241"/>
                </a:lnTo>
                <a:lnTo>
                  <a:pt x="103142" y="0"/>
                </a:lnTo>
                <a:lnTo>
                  <a:pt x="100900" y="463"/>
                </a:lnTo>
                <a:lnTo>
                  <a:pt x="96293" y="3094"/>
                </a:lnTo>
                <a:lnTo>
                  <a:pt x="93159" y="4113"/>
                </a:lnTo>
                <a:lnTo>
                  <a:pt x="89482" y="4792"/>
                </a:lnTo>
                <a:lnTo>
                  <a:pt x="85444" y="5245"/>
                </a:lnTo>
                <a:lnTo>
                  <a:pt x="81957" y="5547"/>
                </a:lnTo>
                <a:lnTo>
                  <a:pt x="78840" y="5749"/>
                </a:lnTo>
                <a:lnTo>
                  <a:pt x="75967" y="5882"/>
                </a:lnTo>
                <a:lnTo>
                  <a:pt x="72465" y="6766"/>
                </a:lnTo>
                <a:lnTo>
                  <a:pt x="68543" y="8149"/>
                </a:lnTo>
                <a:lnTo>
                  <a:pt x="64340" y="9864"/>
                </a:lnTo>
                <a:lnTo>
                  <a:pt x="59951" y="11801"/>
                </a:lnTo>
                <a:lnTo>
                  <a:pt x="50841" y="16071"/>
                </a:lnTo>
                <a:lnTo>
                  <a:pt x="36787" y="22937"/>
                </a:lnTo>
                <a:lnTo>
                  <a:pt x="32851" y="25279"/>
                </a:lnTo>
                <a:lnTo>
                  <a:pt x="29433" y="27634"/>
                </a:lnTo>
                <a:lnTo>
                  <a:pt x="26361" y="29998"/>
                </a:lnTo>
                <a:lnTo>
                  <a:pt x="22725" y="33162"/>
                </a:lnTo>
                <a:lnTo>
                  <a:pt x="18714" y="36858"/>
                </a:lnTo>
                <a:lnTo>
                  <a:pt x="14452" y="40910"/>
                </a:lnTo>
                <a:lnTo>
                  <a:pt x="11611" y="44405"/>
                </a:lnTo>
                <a:lnTo>
                  <a:pt x="8454" y="50405"/>
                </a:lnTo>
                <a:lnTo>
                  <a:pt x="4935" y="57834"/>
                </a:lnTo>
                <a:lnTo>
                  <a:pt x="2885" y="62038"/>
                </a:lnTo>
                <a:lnTo>
                  <a:pt x="1518" y="65634"/>
                </a:lnTo>
                <a:lnTo>
                  <a:pt x="0" y="71746"/>
                </a:lnTo>
                <a:lnTo>
                  <a:pt x="389" y="74488"/>
                </a:lnTo>
                <a:lnTo>
                  <a:pt x="1442" y="77108"/>
                </a:lnTo>
                <a:lnTo>
                  <a:pt x="2938" y="79650"/>
                </a:lnTo>
                <a:lnTo>
                  <a:pt x="4600" y="84590"/>
                </a:lnTo>
                <a:lnTo>
                  <a:pt x="5338" y="89432"/>
                </a:lnTo>
                <a:lnTo>
                  <a:pt x="5666" y="94229"/>
                </a:lnTo>
                <a:lnTo>
                  <a:pt x="7342" y="96620"/>
                </a:lnTo>
                <a:lnTo>
                  <a:pt x="10046" y="99007"/>
                </a:lnTo>
                <a:lnTo>
                  <a:pt x="13436" y="101392"/>
                </a:lnTo>
                <a:lnTo>
                  <a:pt x="17284" y="103777"/>
                </a:lnTo>
                <a:lnTo>
                  <a:pt x="21436" y="106160"/>
                </a:lnTo>
                <a:lnTo>
                  <a:pt x="30284" y="110924"/>
                </a:lnTo>
                <a:lnTo>
                  <a:pt x="39508" y="115688"/>
                </a:lnTo>
                <a:lnTo>
                  <a:pt x="44190" y="117276"/>
                </a:lnTo>
                <a:lnTo>
                  <a:pt x="48898" y="118334"/>
                </a:lnTo>
                <a:lnTo>
                  <a:pt x="53626" y="119039"/>
                </a:lnTo>
                <a:lnTo>
                  <a:pt x="58364" y="120304"/>
                </a:lnTo>
                <a:lnTo>
                  <a:pt x="63111" y="121940"/>
                </a:lnTo>
                <a:lnTo>
                  <a:pt x="67863" y="123825"/>
                </a:lnTo>
                <a:lnTo>
                  <a:pt x="72618" y="125875"/>
                </a:lnTo>
                <a:lnTo>
                  <a:pt x="82135" y="130270"/>
                </a:lnTo>
                <a:lnTo>
                  <a:pt x="87690" y="132554"/>
                </a:lnTo>
                <a:lnTo>
                  <a:pt x="93773" y="134869"/>
                </a:lnTo>
                <a:lnTo>
                  <a:pt x="100211" y="137207"/>
                </a:lnTo>
                <a:lnTo>
                  <a:pt x="105296" y="138765"/>
                </a:lnTo>
                <a:lnTo>
                  <a:pt x="109480" y="139804"/>
                </a:lnTo>
                <a:lnTo>
                  <a:pt x="113063" y="140497"/>
                </a:lnTo>
                <a:lnTo>
                  <a:pt x="117039" y="141753"/>
                </a:lnTo>
                <a:lnTo>
                  <a:pt x="121277" y="143383"/>
                </a:lnTo>
                <a:lnTo>
                  <a:pt x="125690" y="145265"/>
                </a:lnTo>
                <a:lnTo>
                  <a:pt x="129426" y="147312"/>
                </a:lnTo>
                <a:lnTo>
                  <a:pt x="132710" y="149471"/>
                </a:lnTo>
                <a:lnTo>
                  <a:pt x="135694" y="151704"/>
                </a:lnTo>
                <a:lnTo>
                  <a:pt x="138476" y="153986"/>
                </a:lnTo>
                <a:lnTo>
                  <a:pt x="141125" y="156302"/>
                </a:lnTo>
                <a:lnTo>
                  <a:pt x="143685" y="158639"/>
                </a:lnTo>
                <a:lnTo>
                  <a:pt x="148645" y="163353"/>
                </a:lnTo>
                <a:lnTo>
                  <a:pt x="151080" y="165721"/>
                </a:lnTo>
                <a:lnTo>
                  <a:pt x="152702" y="168093"/>
                </a:lnTo>
                <a:lnTo>
                  <a:pt x="154505" y="172846"/>
                </a:lnTo>
                <a:lnTo>
                  <a:pt x="155307" y="177604"/>
                </a:lnTo>
                <a:lnTo>
                  <a:pt x="155520" y="179985"/>
                </a:lnTo>
                <a:lnTo>
                  <a:pt x="154869" y="182365"/>
                </a:lnTo>
                <a:lnTo>
                  <a:pt x="152029" y="187127"/>
                </a:lnTo>
                <a:lnTo>
                  <a:pt x="149760" y="190478"/>
                </a:lnTo>
                <a:lnTo>
                  <a:pt x="144995" y="193378"/>
                </a:lnTo>
                <a:lnTo>
                  <a:pt x="141503" y="195263"/>
                </a:lnTo>
                <a:lnTo>
                  <a:pt x="137586" y="196520"/>
                </a:lnTo>
                <a:lnTo>
                  <a:pt x="133388" y="197357"/>
                </a:lnTo>
                <a:lnTo>
                  <a:pt x="129002" y="197916"/>
                </a:lnTo>
                <a:lnTo>
                  <a:pt x="125284" y="199081"/>
                </a:lnTo>
                <a:lnTo>
                  <a:pt x="122011" y="200652"/>
                </a:lnTo>
                <a:lnTo>
                  <a:pt x="119036" y="202494"/>
                </a:lnTo>
                <a:lnTo>
                  <a:pt x="115465" y="202928"/>
                </a:lnTo>
                <a:lnTo>
                  <a:pt x="111497" y="202423"/>
                </a:lnTo>
                <a:lnTo>
                  <a:pt x="107264" y="201293"/>
                </a:lnTo>
                <a:lnTo>
                  <a:pt x="103648" y="200539"/>
                </a:lnTo>
                <a:lnTo>
                  <a:pt x="100444" y="200037"/>
                </a:lnTo>
                <a:lnTo>
                  <a:pt x="97514" y="199702"/>
                </a:lnTo>
                <a:lnTo>
                  <a:pt x="94767" y="198685"/>
                </a:lnTo>
                <a:lnTo>
                  <a:pt x="92142" y="197213"/>
                </a:lnTo>
                <a:lnTo>
                  <a:pt x="89598" y="195439"/>
                </a:lnTo>
                <a:lnTo>
                  <a:pt x="87108" y="194255"/>
                </a:lnTo>
                <a:lnTo>
                  <a:pt x="84655" y="193466"/>
                </a:lnTo>
                <a:lnTo>
                  <a:pt x="82225" y="192941"/>
                </a:lnTo>
                <a:lnTo>
                  <a:pt x="77410" y="190239"/>
                </a:lnTo>
                <a:lnTo>
                  <a:pt x="72623" y="186393"/>
                </a:lnTo>
                <a:lnTo>
                  <a:pt x="67850" y="182038"/>
                </a:lnTo>
                <a:lnTo>
                  <a:pt x="66260" y="179765"/>
                </a:lnTo>
                <a:lnTo>
                  <a:pt x="64492" y="175123"/>
                </a:lnTo>
                <a:lnTo>
                  <a:pt x="61591" y="170415"/>
                </a:lnTo>
                <a:lnTo>
                  <a:pt x="59706" y="168047"/>
                </a:lnTo>
                <a:lnTo>
                  <a:pt x="58449" y="164882"/>
                </a:lnTo>
                <a:lnTo>
                  <a:pt x="57611" y="161184"/>
                </a:lnTo>
                <a:lnTo>
                  <a:pt x="57052" y="157132"/>
                </a:lnTo>
                <a:lnTo>
                  <a:pt x="57474" y="152842"/>
                </a:lnTo>
                <a:lnTo>
                  <a:pt x="58548" y="148395"/>
                </a:lnTo>
                <a:lnTo>
                  <a:pt x="60059" y="143843"/>
                </a:lnTo>
                <a:lnTo>
                  <a:pt x="61859" y="139221"/>
                </a:lnTo>
                <a:lnTo>
                  <a:pt x="63853" y="134551"/>
                </a:lnTo>
                <a:lnTo>
                  <a:pt x="68186" y="125131"/>
                </a:lnTo>
                <a:lnTo>
                  <a:pt x="79793" y="101391"/>
                </a:lnTo>
                <a:lnTo>
                  <a:pt x="86905" y="87110"/>
                </a:lnTo>
                <a:lnTo>
                  <a:pt x="90075" y="82349"/>
                </a:lnTo>
                <a:lnTo>
                  <a:pt x="93777" y="77587"/>
                </a:lnTo>
                <a:lnTo>
                  <a:pt x="97832" y="72825"/>
                </a:lnTo>
                <a:lnTo>
                  <a:pt x="101329" y="68857"/>
                </a:lnTo>
                <a:lnTo>
                  <a:pt x="107331" y="62331"/>
                </a:lnTo>
                <a:lnTo>
                  <a:pt x="109249" y="58685"/>
                </a:lnTo>
                <a:lnTo>
                  <a:pt x="110528" y="54668"/>
                </a:lnTo>
                <a:lnTo>
                  <a:pt x="111380" y="50402"/>
                </a:lnTo>
                <a:lnTo>
                  <a:pt x="112742" y="46764"/>
                </a:lnTo>
                <a:lnTo>
                  <a:pt x="116373" y="40606"/>
                </a:lnTo>
                <a:lnTo>
                  <a:pt x="116864" y="37852"/>
                </a:lnTo>
                <a:lnTo>
                  <a:pt x="116398" y="35222"/>
                </a:lnTo>
                <a:lnTo>
                  <a:pt x="113740" y="29091"/>
                </a:lnTo>
                <a:lnTo>
                  <a:pt x="113279" y="24237"/>
                </a:lnTo>
                <a:lnTo>
                  <a:pt x="112421" y="22177"/>
                </a:lnTo>
                <a:lnTo>
                  <a:pt x="109350" y="17772"/>
                </a:lnTo>
                <a:lnTo>
                  <a:pt x="107420" y="16279"/>
                </a:lnTo>
                <a:lnTo>
                  <a:pt x="105340" y="15285"/>
                </a:lnTo>
                <a:lnTo>
                  <a:pt x="103159" y="14621"/>
                </a:lnTo>
                <a:lnTo>
                  <a:pt x="98620" y="11768"/>
                </a:lnTo>
                <a:lnTo>
                  <a:pt x="96298" y="9896"/>
                </a:lnTo>
                <a:lnTo>
                  <a:pt x="93956" y="8647"/>
                </a:lnTo>
                <a:lnTo>
                  <a:pt x="89237" y="7261"/>
                </a:lnTo>
                <a:lnTo>
                  <a:pt x="84495" y="6644"/>
                </a:lnTo>
                <a:lnTo>
                  <a:pt x="77367" y="6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5" name="SMARTPenAnnotation406"/>
          <p:cNvSpPr/>
          <p:nvPr/>
        </p:nvSpPr>
        <p:spPr>
          <a:xfrm>
            <a:off x="707231" y="4357687"/>
            <a:ext cx="128588" cy="235745"/>
          </a:xfrm>
          <a:custGeom>
            <a:avLst/>
            <a:gdLst/>
            <a:ahLst/>
            <a:cxnLst/>
            <a:rect l="0" t="0" r="0" b="0"/>
            <a:pathLst>
              <a:path w="128588" h="235745">
                <a:moveTo>
                  <a:pt x="7144" y="0"/>
                </a:moveTo>
                <a:lnTo>
                  <a:pt x="26" y="0"/>
                </a:lnTo>
                <a:lnTo>
                  <a:pt x="0" y="10849"/>
                </a:lnTo>
                <a:lnTo>
                  <a:pt x="794" y="12789"/>
                </a:lnTo>
                <a:lnTo>
                  <a:pt x="3792" y="17061"/>
                </a:lnTo>
                <a:lnTo>
                  <a:pt x="7771" y="21606"/>
                </a:lnTo>
                <a:lnTo>
                  <a:pt x="12185" y="26272"/>
                </a:lnTo>
                <a:lnTo>
                  <a:pt x="23849" y="38110"/>
                </a:lnTo>
                <a:lnTo>
                  <a:pt x="26218" y="41282"/>
                </a:lnTo>
                <a:lnTo>
                  <a:pt x="28591" y="44984"/>
                </a:lnTo>
                <a:lnTo>
                  <a:pt x="30967" y="49039"/>
                </a:lnTo>
                <a:lnTo>
                  <a:pt x="33345" y="52536"/>
                </a:lnTo>
                <a:lnTo>
                  <a:pt x="35723" y="55662"/>
                </a:lnTo>
                <a:lnTo>
                  <a:pt x="38103" y="58539"/>
                </a:lnTo>
                <a:lnTo>
                  <a:pt x="39689" y="62045"/>
                </a:lnTo>
                <a:lnTo>
                  <a:pt x="40747" y="65969"/>
                </a:lnTo>
                <a:lnTo>
                  <a:pt x="41452" y="70174"/>
                </a:lnTo>
                <a:lnTo>
                  <a:pt x="42716" y="74564"/>
                </a:lnTo>
                <a:lnTo>
                  <a:pt x="44352" y="79078"/>
                </a:lnTo>
                <a:lnTo>
                  <a:pt x="46237" y="83675"/>
                </a:lnTo>
                <a:lnTo>
                  <a:pt x="48287" y="88327"/>
                </a:lnTo>
                <a:lnTo>
                  <a:pt x="52682" y="97730"/>
                </a:lnTo>
                <a:lnTo>
                  <a:pt x="88107" y="169069"/>
                </a:lnTo>
                <a:lnTo>
                  <a:pt x="90488" y="173038"/>
                </a:lnTo>
                <a:lnTo>
                  <a:pt x="92869" y="176477"/>
                </a:lnTo>
                <a:lnTo>
                  <a:pt x="95250" y="179564"/>
                </a:lnTo>
                <a:lnTo>
                  <a:pt x="97896" y="185110"/>
                </a:lnTo>
                <a:lnTo>
                  <a:pt x="99865" y="191015"/>
                </a:lnTo>
                <a:lnTo>
                  <a:pt x="101502" y="194813"/>
                </a:lnTo>
                <a:lnTo>
                  <a:pt x="103387" y="198931"/>
                </a:lnTo>
                <a:lnTo>
                  <a:pt x="105437" y="202471"/>
                </a:lnTo>
                <a:lnTo>
                  <a:pt x="107597" y="205624"/>
                </a:lnTo>
                <a:lnTo>
                  <a:pt x="109832" y="208521"/>
                </a:lnTo>
                <a:lnTo>
                  <a:pt x="112314" y="213855"/>
                </a:lnTo>
                <a:lnTo>
                  <a:pt x="113907" y="219955"/>
                </a:lnTo>
                <a:lnTo>
                  <a:pt x="114184" y="224804"/>
                </a:lnTo>
                <a:lnTo>
                  <a:pt x="115016" y="226069"/>
                </a:lnTo>
                <a:lnTo>
                  <a:pt x="116365" y="226913"/>
                </a:lnTo>
                <a:lnTo>
                  <a:pt x="120440" y="228267"/>
                </a:lnTo>
                <a:lnTo>
                  <a:pt x="123114" y="230568"/>
                </a:lnTo>
                <a:lnTo>
                  <a:pt x="128587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6" name="SMARTPenAnnotation407"/>
          <p:cNvSpPr/>
          <p:nvPr/>
        </p:nvSpPr>
        <p:spPr>
          <a:xfrm>
            <a:off x="678656" y="4350543"/>
            <a:ext cx="171451" cy="242889"/>
          </a:xfrm>
          <a:custGeom>
            <a:avLst/>
            <a:gdLst/>
            <a:ahLst/>
            <a:cxnLst/>
            <a:rect l="0" t="0" r="0" b="0"/>
            <a:pathLst>
              <a:path w="171451" h="242889">
                <a:moveTo>
                  <a:pt x="171450" y="0"/>
                </a:moveTo>
                <a:lnTo>
                  <a:pt x="160539" y="0"/>
                </a:lnTo>
                <a:lnTo>
                  <a:pt x="159414" y="794"/>
                </a:lnTo>
                <a:lnTo>
                  <a:pt x="158663" y="2117"/>
                </a:lnTo>
                <a:lnTo>
                  <a:pt x="158163" y="3793"/>
                </a:lnTo>
                <a:lnTo>
                  <a:pt x="155490" y="7771"/>
                </a:lnTo>
                <a:lnTo>
                  <a:pt x="151657" y="12979"/>
                </a:lnTo>
                <a:lnTo>
                  <a:pt x="149523" y="16590"/>
                </a:lnTo>
                <a:lnTo>
                  <a:pt x="147307" y="20585"/>
                </a:lnTo>
                <a:lnTo>
                  <a:pt x="142728" y="29258"/>
                </a:lnTo>
                <a:lnTo>
                  <a:pt x="133321" y="47760"/>
                </a:lnTo>
                <a:lnTo>
                  <a:pt x="130155" y="52478"/>
                </a:lnTo>
                <a:lnTo>
                  <a:pt x="126458" y="57210"/>
                </a:lnTo>
                <a:lnTo>
                  <a:pt x="122405" y="61953"/>
                </a:lnTo>
                <a:lnTo>
                  <a:pt x="118909" y="66702"/>
                </a:lnTo>
                <a:lnTo>
                  <a:pt x="115785" y="71456"/>
                </a:lnTo>
                <a:lnTo>
                  <a:pt x="112909" y="76212"/>
                </a:lnTo>
                <a:lnTo>
                  <a:pt x="110198" y="81764"/>
                </a:lnTo>
                <a:lnTo>
                  <a:pt x="107596" y="87847"/>
                </a:lnTo>
                <a:lnTo>
                  <a:pt x="105068" y="94284"/>
                </a:lnTo>
                <a:lnTo>
                  <a:pt x="101795" y="100162"/>
                </a:lnTo>
                <a:lnTo>
                  <a:pt x="98026" y="105669"/>
                </a:lnTo>
                <a:lnTo>
                  <a:pt x="93926" y="110927"/>
                </a:lnTo>
                <a:lnTo>
                  <a:pt x="89605" y="116020"/>
                </a:lnTo>
                <a:lnTo>
                  <a:pt x="85136" y="121003"/>
                </a:lnTo>
                <a:lnTo>
                  <a:pt x="80570" y="125913"/>
                </a:lnTo>
                <a:lnTo>
                  <a:pt x="76732" y="130773"/>
                </a:lnTo>
                <a:lnTo>
                  <a:pt x="73380" y="135601"/>
                </a:lnTo>
                <a:lnTo>
                  <a:pt x="66744" y="145993"/>
                </a:lnTo>
                <a:lnTo>
                  <a:pt x="58504" y="158548"/>
                </a:lnTo>
                <a:lnTo>
                  <a:pt x="54877" y="163643"/>
                </a:lnTo>
                <a:lnTo>
                  <a:pt x="51666" y="167833"/>
                </a:lnTo>
                <a:lnTo>
                  <a:pt x="48731" y="171420"/>
                </a:lnTo>
                <a:lnTo>
                  <a:pt x="45981" y="175399"/>
                </a:lnTo>
                <a:lnTo>
                  <a:pt x="43354" y="179639"/>
                </a:lnTo>
                <a:lnTo>
                  <a:pt x="40809" y="184053"/>
                </a:lnTo>
                <a:lnTo>
                  <a:pt x="35864" y="193191"/>
                </a:lnTo>
                <a:lnTo>
                  <a:pt x="26222" y="211993"/>
                </a:lnTo>
                <a:lnTo>
                  <a:pt x="21444" y="219367"/>
                </a:lnTo>
                <a:lnTo>
                  <a:pt x="16674" y="225290"/>
                </a:lnTo>
                <a:lnTo>
                  <a:pt x="11909" y="230569"/>
                </a:lnTo>
                <a:lnTo>
                  <a:pt x="7291" y="235515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7" name="SMARTPenAnnotation408"/>
          <p:cNvSpPr/>
          <p:nvPr/>
        </p:nvSpPr>
        <p:spPr>
          <a:xfrm>
            <a:off x="942975" y="4393406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2"/>
                </a:lnTo>
                <a:lnTo>
                  <a:pt x="7275" y="4910"/>
                </a:lnTo>
                <a:lnTo>
                  <a:pt x="8819" y="5654"/>
                </a:lnTo>
                <a:lnTo>
                  <a:pt x="10641" y="6151"/>
                </a:lnTo>
                <a:lnTo>
                  <a:pt x="12650" y="6482"/>
                </a:lnTo>
                <a:lnTo>
                  <a:pt x="14783" y="6702"/>
                </a:lnTo>
                <a:lnTo>
                  <a:pt x="16999" y="6849"/>
                </a:lnTo>
                <a:lnTo>
                  <a:pt x="19270" y="6947"/>
                </a:lnTo>
                <a:lnTo>
                  <a:pt x="23910" y="7056"/>
                </a:lnTo>
                <a:lnTo>
                  <a:pt x="94610" y="7144"/>
                </a:lnTo>
                <a:lnTo>
                  <a:pt x="100380" y="6350"/>
                </a:lnTo>
                <a:lnTo>
                  <a:pt x="105813" y="5027"/>
                </a:lnTo>
                <a:lnTo>
                  <a:pt x="111023" y="3351"/>
                </a:lnTo>
                <a:lnTo>
                  <a:pt x="115290" y="2234"/>
                </a:lnTo>
                <a:lnTo>
                  <a:pt x="118929" y="1489"/>
                </a:lnTo>
                <a:lnTo>
                  <a:pt x="122148" y="993"/>
                </a:lnTo>
                <a:lnTo>
                  <a:pt x="125882" y="662"/>
                </a:lnTo>
                <a:lnTo>
                  <a:pt x="129959" y="441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8" name="SMARTPenAnnotation409"/>
          <p:cNvSpPr/>
          <p:nvPr/>
        </p:nvSpPr>
        <p:spPr>
          <a:xfrm>
            <a:off x="986131" y="4471987"/>
            <a:ext cx="149726" cy="7145"/>
          </a:xfrm>
          <a:custGeom>
            <a:avLst/>
            <a:gdLst/>
            <a:ahLst/>
            <a:cxnLst/>
            <a:rect l="0" t="0" r="0" b="0"/>
            <a:pathLst>
              <a:path w="149726" h="7145">
                <a:moveTo>
                  <a:pt x="6850" y="0"/>
                </a:moveTo>
                <a:lnTo>
                  <a:pt x="0" y="0"/>
                </a:lnTo>
                <a:lnTo>
                  <a:pt x="118856" y="0"/>
                </a:lnTo>
                <a:lnTo>
                  <a:pt x="122796" y="794"/>
                </a:lnTo>
                <a:lnTo>
                  <a:pt x="126216" y="2117"/>
                </a:lnTo>
                <a:lnTo>
                  <a:pt x="129290" y="3792"/>
                </a:lnTo>
                <a:lnTo>
                  <a:pt x="132926" y="4910"/>
                </a:lnTo>
                <a:lnTo>
                  <a:pt x="136938" y="5654"/>
                </a:lnTo>
                <a:lnTo>
                  <a:pt x="1497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9" name="SMARTPenAnnotation410"/>
          <p:cNvSpPr/>
          <p:nvPr/>
        </p:nvSpPr>
        <p:spPr>
          <a:xfrm>
            <a:off x="1228725" y="4429125"/>
            <a:ext cx="78582" cy="7144"/>
          </a:xfrm>
          <a:custGeom>
            <a:avLst/>
            <a:gdLst/>
            <a:ahLst/>
            <a:cxnLst/>
            <a:rect l="0" t="0" r="0" b="0"/>
            <a:pathLst>
              <a:path w="78582" h="7144">
                <a:moveTo>
                  <a:pt x="0" y="7143"/>
                </a:moveTo>
                <a:lnTo>
                  <a:pt x="0" y="992"/>
                </a:lnTo>
                <a:lnTo>
                  <a:pt x="793" y="661"/>
                </a:lnTo>
                <a:lnTo>
                  <a:pt x="2116" y="441"/>
                </a:lnTo>
                <a:lnTo>
                  <a:pt x="3792" y="294"/>
                </a:lnTo>
                <a:lnTo>
                  <a:pt x="5703" y="196"/>
                </a:lnTo>
                <a:lnTo>
                  <a:pt x="9943" y="87"/>
                </a:lnTo>
                <a:lnTo>
                  <a:pt x="7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0" name="SMARTPenAnnotation411"/>
          <p:cNvSpPr/>
          <p:nvPr/>
        </p:nvSpPr>
        <p:spPr>
          <a:xfrm>
            <a:off x="1386880" y="4314828"/>
            <a:ext cx="191889" cy="171448"/>
          </a:xfrm>
          <a:custGeom>
            <a:avLst/>
            <a:gdLst/>
            <a:ahLst/>
            <a:cxnLst/>
            <a:rect l="0" t="0" r="0" b="0"/>
            <a:pathLst>
              <a:path w="191889" h="171448">
                <a:moveTo>
                  <a:pt x="6151" y="28572"/>
                </a:moveTo>
                <a:lnTo>
                  <a:pt x="0" y="28572"/>
                </a:lnTo>
                <a:lnTo>
                  <a:pt x="3094" y="28572"/>
                </a:lnTo>
                <a:lnTo>
                  <a:pt x="4113" y="27778"/>
                </a:lnTo>
                <a:lnTo>
                  <a:pt x="4792" y="26455"/>
                </a:lnTo>
                <a:lnTo>
                  <a:pt x="5245" y="24779"/>
                </a:lnTo>
                <a:lnTo>
                  <a:pt x="7865" y="20801"/>
                </a:lnTo>
                <a:lnTo>
                  <a:pt x="9675" y="18629"/>
                </a:lnTo>
                <a:lnTo>
                  <a:pt x="11675" y="17180"/>
                </a:lnTo>
                <a:lnTo>
                  <a:pt x="16014" y="15571"/>
                </a:lnTo>
                <a:lnTo>
                  <a:pt x="20589" y="12740"/>
                </a:lnTo>
                <a:lnTo>
                  <a:pt x="25268" y="8835"/>
                </a:lnTo>
                <a:lnTo>
                  <a:pt x="29993" y="4454"/>
                </a:lnTo>
                <a:lnTo>
                  <a:pt x="32364" y="2968"/>
                </a:lnTo>
                <a:lnTo>
                  <a:pt x="37116" y="1317"/>
                </a:lnTo>
                <a:lnTo>
                  <a:pt x="40288" y="877"/>
                </a:lnTo>
                <a:lnTo>
                  <a:pt x="43990" y="583"/>
                </a:lnTo>
                <a:lnTo>
                  <a:pt x="51543" y="257"/>
                </a:lnTo>
                <a:lnTo>
                  <a:pt x="60258" y="74"/>
                </a:lnTo>
                <a:lnTo>
                  <a:pt x="79944" y="0"/>
                </a:lnTo>
                <a:lnTo>
                  <a:pt x="83127" y="792"/>
                </a:lnTo>
                <a:lnTo>
                  <a:pt x="86837" y="2115"/>
                </a:lnTo>
                <a:lnTo>
                  <a:pt x="90898" y="3790"/>
                </a:lnTo>
                <a:lnTo>
                  <a:pt x="94399" y="5700"/>
                </a:lnTo>
                <a:lnTo>
                  <a:pt x="97527" y="7768"/>
                </a:lnTo>
                <a:lnTo>
                  <a:pt x="104457" y="12997"/>
                </a:lnTo>
                <a:lnTo>
                  <a:pt x="105405" y="17945"/>
                </a:lnTo>
                <a:lnTo>
                  <a:pt x="105658" y="21487"/>
                </a:lnTo>
                <a:lnTo>
                  <a:pt x="105826" y="25436"/>
                </a:lnTo>
                <a:lnTo>
                  <a:pt x="106013" y="34057"/>
                </a:lnTo>
                <a:lnTo>
                  <a:pt x="105270" y="37785"/>
                </a:lnTo>
                <a:lnTo>
                  <a:pt x="103980" y="41064"/>
                </a:lnTo>
                <a:lnTo>
                  <a:pt x="102326" y="44044"/>
                </a:lnTo>
                <a:lnTo>
                  <a:pt x="101224" y="47617"/>
                </a:lnTo>
                <a:lnTo>
                  <a:pt x="100489" y="51588"/>
                </a:lnTo>
                <a:lnTo>
                  <a:pt x="99999" y="55822"/>
                </a:lnTo>
                <a:lnTo>
                  <a:pt x="98879" y="60232"/>
                </a:lnTo>
                <a:lnTo>
                  <a:pt x="97338" y="64760"/>
                </a:lnTo>
                <a:lnTo>
                  <a:pt x="95517" y="69366"/>
                </a:lnTo>
                <a:lnTo>
                  <a:pt x="92716" y="74024"/>
                </a:lnTo>
                <a:lnTo>
                  <a:pt x="89261" y="78717"/>
                </a:lnTo>
                <a:lnTo>
                  <a:pt x="85370" y="83433"/>
                </a:lnTo>
                <a:lnTo>
                  <a:pt x="81982" y="88164"/>
                </a:lnTo>
                <a:lnTo>
                  <a:pt x="78930" y="92907"/>
                </a:lnTo>
                <a:lnTo>
                  <a:pt x="76102" y="97655"/>
                </a:lnTo>
                <a:lnTo>
                  <a:pt x="73422" y="102408"/>
                </a:lnTo>
                <a:lnTo>
                  <a:pt x="68328" y="111923"/>
                </a:lnTo>
                <a:lnTo>
                  <a:pt x="65065" y="116683"/>
                </a:lnTo>
                <a:lnTo>
                  <a:pt x="61302" y="121444"/>
                </a:lnTo>
                <a:lnTo>
                  <a:pt x="57206" y="126205"/>
                </a:lnTo>
                <a:lnTo>
                  <a:pt x="53681" y="130967"/>
                </a:lnTo>
                <a:lnTo>
                  <a:pt x="50538" y="135729"/>
                </a:lnTo>
                <a:lnTo>
                  <a:pt x="47648" y="140491"/>
                </a:lnTo>
                <a:lnTo>
                  <a:pt x="44928" y="144459"/>
                </a:lnTo>
                <a:lnTo>
                  <a:pt x="42321" y="147899"/>
                </a:lnTo>
                <a:lnTo>
                  <a:pt x="39789" y="150986"/>
                </a:lnTo>
                <a:lnTo>
                  <a:pt x="37308" y="153043"/>
                </a:lnTo>
                <a:lnTo>
                  <a:pt x="34860" y="154416"/>
                </a:lnTo>
                <a:lnTo>
                  <a:pt x="29229" y="156733"/>
                </a:lnTo>
                <a:lnTo>
                  <a:pt x="21435" y="160410"/>
                </a:lnTo>
                <a:lnTo>
                  <a:pt x="17928" y="161707"/>
                </a:lnTo>
                <a:lnTo>
                  <a:pt x="14796" y="162573"/>
                </a:lnTo>
                <a:lnTo>
                  <a:pt x="7858" y="163961"/>
                </a:lnTo>
                <a:lnTo>
                  <a:pt x="7289" y="164869"/>
                </a:lnTo>
                <a:lnTo>
                  <a:pt x="6657" y="167994"/>
                </a:lnTo>
                <a:lnTo>
                  <a:pt x="7282" y="169145"/>
                </a:lnTo>
                <a:lnTo>
                  <a:pt x="8492" y="169912"/>
                </a:lnTo>
                <a:lnTo>
                  <a:pt x="11954" y="170764"/>
                </a:lnTo>
                <a:lnTo>
                  <a:pt x="16138" y="171143"/>
                </a:lnTo>
                <a:lnTo>
                  <a:pt x="20644" y="171312"/>
                </a:lnTo>
                <a:lnTo>
                  <a:pt x="30004" y="171420"/>
                </a:lnTo>
                <a:lnTo>
                  <a:pt x="113442" y="171447"/>
                </a:lnTo>
                <a:lnTo>
                  <a:pt x="121334" y="170653"/>
                </a:lnTo>
                <a:lnTo>
                  <a:pt x="129771" y="169330"/>
                </a:lnTo>
                <a:lnTo>
                  <a:pt x="138571" y="167654"/>
                </a:lnTo>
                <a:lnTo>
                  <a:pt x="146818" y="166537"/>
                </a:lnTo>
                <a:lnTo>
                  <a:pt x="154698" y="165792"/>
                </a:lnTo>
                <a:lnTo>
                  <a:pt x="162332" y="165296"/>
                </a:lnTo>
                <a:lnTo>
                  <a:pt x="175048" y="164744"/>
                </a:lnTo>
                <a:lnTo>
                  <a:pt x="191888" y="16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1" name="SMARTPenAnnotation412"/>
          <p:cNvSpPr/>
          <p:nvPr/>
        </p:nvSpPr>
        <p:spPr>
          <a:xfrm>
            <a:off x="1635918" y="4457700"/>
            <a:ext cx="28249" cy="157163"/>
          </a:xfrm>
          <a:custGeom>
            <a:avLst/>
            <a:gdLst/>
            <a:ahLst/>
            <a:cxnLst/>
            <a:rect l="0" t="0" r="0" b="0"/>
            <a:pathLst>
              <a:path w="28249" h="157163">
                <a:moveTo>
                  <a:pt x="7144" y="0"/>
                </a:moveTo>
                <a:lnTo>
                  <a:pt x="7144" y="13735"/>
                </a:lnTo>
                <a:lnTo>
                  <a:pt x="7938" y="17094"/>
                </a:lnTo>
                <a:lnTo>
                  <a:pt x="9261" y="20127"/>
                </a:lnTo>
                <a:lnTo>
                  <a:pt x="10936" y="22943"/>
                </a:lnTo>
                <a:lnTo>
                  <a:pt x="12847" y="26408"/>
                </a:lnTo>
                <a:lnTo>
                  <a:pt x="17087" y="34491"/>
                </a:lnTo>
                <a:lnTo>
                  <a:pt x="18535" y="38868"/>
                </a:lnTo>
                <a:lnTo>
                  <a:pt x="19501" y="43375"/>
                </a:lnTo>
                <a:lnTo>
                  <a:pt x="20144" y="47966"/>
                </a:lnTo>
                <a:lnTo>
                  <a:pt x="21367" y="52615"/>
                </a:lnTo>
                <a:lnTo>
                  <a:pt x="22976" y="57302"/>
                </a:lnTo>
                <a:lnTo>
                  <a:pt x="24843" y="62013"/>
                </a:lnTo>
                <a:lnTo>
                  <a:pt x="26087" y="66742"/>
                </a:lnTo>
                <a:lnTo>
                  <a:pt x="26916" y="71482"/>
                </a:lnTo>
                <a:lnTo>
                  <a:pt x="27469" y="76229"/>
                </a:lnTo>
                <a:lnTo>
                  <a:pt x="27838" y="81776"/>
                </a:lnTo>
                <a:lnTo>
                  <a:pt x="28084" y="87855"/>
                </a:lnTo>
                <a:lnTo>
                  <a:pt x="28248" y="94288"/>
                </a:lnTo>
                <a:lnTo>
                  <a:pt x="27563" y="100165"/>
                </a:lnTo>
                <a:lnTo>
                  <a:pt x="26313" y="105670"/>
                </a:lnTo>
                <a:lnTo>
                  <a:pt x="24686" y="110928"/>
                </a:lnTo>
                <a:lnTo>
                  <a:pt x="23601" y="116020"/>
                </a:lnTo>
                <a:lnTo>
                  <a:pt x="22878" y="121003"/>
                </a:lnTo>
                <a:lnTo>
                  <a:pt x="22396" y="125912"/>
                </a:lnTo>
                <a:lnTo>
                  <a:pt x="21281" y="129979"/>
                </a:lnTo>
                <a:lnTo>
                  <a:pt x="19743" y="133484"/>
                </a:lnTo>
                <a:lnTo>
                  <a:pt x="17925" y="136614"/>
                </a:lnTo>
                <a:lnTo>
                  <a:pt x="15919" y="139494"/>
                </a:lnTo>
                <a:lnTo>
                  <a:pt x="13788" y="142209"/>
                </a:lnTo>
                <a:lnTo>
                  <a:pt x="11573" y="144812"/>
                </a:lnTo>
                <a:lnTo>
                  <a:pt x="10097" y="147341"/>
                </a:lnTo>
                <a:lnTo>
                  <a:pt x="9112" y="149821"/>
                </a:lnTo>
                <a:lnTo>
                  <a:pt x="8456" y="152268"/>
                </a:lnTo>
                <a:lnTo>
                  <a:pt x="7225" y="153899"/>
                </a:lnTo>
                <a:lnTo>
                  <a:pt x="5611" y="154987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2" name="SMARTPenAnnotation413"/>
          <p:cNvSpPr/>
          <p:nvPr/>
        </p:nvSpPr>
        <p:spPr>
          <a:xfrm>
            <a:off x="1778793" y="4393406"/>
            <a:ext cx="135733" cy="7145"/>
          </a:xfrm>
          <a:custGeom>
            <a:avLst/>
            <a:gdLst/>
            <a:ahLst/>
            <a:cxnLst/>
            <a:rect l="0" t="0" r="0" b="0"/>
            <a:pathLst>
              <a:path w="135733" h="7145">
                <a:moveTo>
                  <a:pt x="0" y="0"/>
                </a:moveTo>
                <a:lnTo>
                  <a:pt x="48753" y="0"/>
                </a:lnTo>
                <a:lnTo>
                  <a:pt x="53139" y="794"/>
                </a:lnTo>
                <a:lnTo>
                  <a:pt x="57651" y="2117"/>
                </a:lnTo>
                <a:lnTo>
                  <a:pt x="62247" y="3792"/>
                </a:lnTo>
                <a:lnTo>
                  <a:pt x="66898" y="4910"/>
                </a:lnTo>
                <a:lnTo>
                  <a:pt x="71586" y="5654"/>
                </a:lnTo>
                <a:lnTo>
                  <a:pt x="76299" y="6151"/>
                </a:lnTo>
                <a:lnTo>
                  <a:pt x="81029" y="6482"/>
                </a:lnTo>
                <a:lnTo>
                  <a:pt x="85769" y="6702"/>
                </a:lnTo>
                <a:lnTo>
                  <a:pt x="95270" y="6947"/>
                </a:lnTo>
                <a:lnTo>
                  <a:pt x="13573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3" name="SMARTPenAnnotation414"/>
          <p:cNvSpPr/>
          <p:nvPr/>
        </p:nvSpPr>
        <p:spPr>
          <a:xfrm>
            <a:off x="2024948" y="4264818"/>
            <a:ext cx="132346" cy="213887"/>
          </a:xfrm>
          <a:custGeom>
            <a:avLst/>
            <a:gdLst/>
            <a:ahLst/>
            <a:cxnLst/>
            <a:rect l="0" t="0" r="0" b="0"/>
            <a:pathLst>
              <a:path w="132346" h="213887">
                <a:moveTo>
                  <a:pt x="68170" y="35719"/>
                </a:moveTo>
                <a:lnTo>
                  <a:pt x="81171" y="35719"/>
                </a:lnTo>
                <a:lnTo>
                  <a:pt x="84002" y="33602"/>
                </a:lnTo>
                <a:lnTo>
                  <a:pt x="89274" y="28869"/>
                </a:lnTo>
                <a:lnTo>
                  <a:pt x="85712" y="24870"/>
                </a:lnTo>
                <a:lnTo>
                  <a:pt x="83422" y="22450"/>
                </a:lnTo>
                <a:lnTo>
                  <a:pt x="82307" y="22111"/>
                </a:lnTo>
                <a:lnTo>
                  <a:pt x="78951" y="21733"/>
                </a:lnTo>
                <a:lnTo>
                  <a:pt x="76945" y="21633"/>
                </a:lnTo>
                <a:lnTo>
                  <a:pt x="72599" y="21521"/>
                </a:lnTo>
                <a:lnTo>
                  <a:pt x="69535" y="22285"/>
                </a:lnTo>
                <a:lnTo>
                  <a:pt x="65905" y="23588"/>
                </a:lnTo>
                <a:lnTo>
                  <a:pt x="61898" y="25251"/>
                </a:lnTo>
                <a:lnTo>
                  <a:pt x="58432" y="26358"/>
                </a:lnTo>
                <a:lnTo>
                  <a:pt x="55328" y="27097"/>
                </a:lnTo>
                <a:lnTo>
                  <a:pt x="52465" y="27590"/>
                </a:lnTo>
                <a:lnTo>
                  <a:pt x="48969" y="28712"/>
                </a:lnTo>
                <a:lnTo>
                  <a:pt x="45051" y="30254"/>
                </a:lnTo>
                <a:lnTo>
                  <a:pt x="40851" y="32076"/>
                </a:lnTo>
                <a:lnTo>
                  <a:pt x="37258" y="34084"/>
                </a:lnTo>
                <a:lnTo>
                  <a:pt x="34068" y="36217"/>
                </a:lnTo>
                <a:lnTo>
                  <a:pt x="31148" y="38432"/>
                </a:lnTo>
                <a:lnTo>
                  <a:pt x="27614" y="40703"/>
                </a:lnTo>
                <a:lnTo>
                  <a:pt x="23670" y="43010"/>
                </a:lnTo>
                <a:lnTo>
                  <a:pt x="13519" y="48625"/>
                </a:lnTo>
                <a:lnTo>
                  <a:pt x="10014" y="51509"/>
                </a:lnTo>
                <a:lnTo>
                  <a:pt x="7968" y="53390"/>
                </a:lnTo>
                <a:lnTo>
                  <a:pt x="6604" y="55437"/>
                </a:lnTo>
                <a:lnTo>
                  <a:pt x="5089" y="59828"/>
                </a:lnTo>
                <a:lnTo>
                  <a:pt x="3891" y="61317"/>
                </a:lnTo>
                <a:lnTo>
                  <a:pt x="2299" y="62309"/>
                </a:lnTo>
                <a:lnTo>
                  <a:pt x="444" y="62971"/>
                </a:lnTo>
                <a:lnTo>
                  <a:pt x="0" y="64206"/>
                </a:lnTo>
                <a:lnTo>
                  <a:pt x="499" y="65823"/>
                </a:lnTo>
                <a:lnTo>
                  <a:pt x="1625" y="67695"/>
                </a:lnTo>
                <a:lnTo>
                  <a:pt x="3169" y="68942"/>
                </a:lnTo>
                <a:lnTo>
                  <a:pt x="4992" y="69774"/>
                </a:lnTo>
                <a:lnTo>
                  <a:pt x="7002" y="70329"/>
                </a:lnTo>
                <a:lnTo>
                  <a:pt x="8341" y="71492"/>
                </a:lnTo>
                <a:lnTo>
                  <a:pt x="9234" y="73062"/>
                </a:lnTo>
                <a:lnTo>
                  <a:pt x="9829" y="74901"/>
                </a:lnTo>
                <a:lnTo>
                  <a:pt x="11814" y="76128"/>
                </a:lnTo>
                <a:lnTo>
                  <a:pt x="14724" y="76946"/>
                </a:lnTo>
                <a:lnTo>
                  <a:pt x="18252" y="77491"/>
                </a:lnTo>
                <a:lnTo>
                  <a:pt x="21398" y="78648"/>
                </a:lnTo>
                <a:lnTo>
                  <a:pt x="24289" y="80214"/>
                </a:lnTo>
                <a:lnTo>
                  <a:pt x="27010" y="82051"/>
                </a:lnTo>
                <a:lnTo>
                  <a:pt x="30411" y="84069"/>
                </a:lnTo>
                <a:lnTo>
                  <a:pt x="34266" y="86209"/>
                </a:lnTo>
                <a:lnTo>
                  <a:pt x="38424" y="88429"/>
                </a:lnTo>
                <a:lnTo>
                  <a:pt x="41989" y="89909"/>
                </a:lnTo>
                <a:lnTo>
                  <a:pt x="45160" y="90895"/>
                </a:lnTo>
                <a:lnTo>
                  <a:pt x="48068" y="91554"/>
                </a:lnTo>
                <a:lnTo>
                  <a:pt x="51593" y="92786"/>
                </a:lnTo>
                <a:lnTo>
                  <a:pt x="55531" y="94401"/>
                </a:lnTo>
                <a:lnTo>
                  <a:pt x="59745" y="96272"/>
                </a:lnTo>
                <a:lnTo>
                  <a:pt x="68659" y="100467"/>
                </a:lnTo>
                <a:lnTo>
                  <a:pt x="73258" y="102696"/>
                </a:lnTo>
                <a:lnTo>
                  <a:pt x="77119" y="104977"/>
                </a:lnTo>
                <a:lnTo>
                  <a:pt x="80486" y="107291"/>
                </a:lnTo>
                <a:lnTo>
                  <a:pt x="83525" y="109627"/>
                </a:lnTo>
                <a:lnTo>
                  <a:pt x="86344" y="112772"/>
                </a:lnTo>
                <a:lnTo>
                  <a:pt x="89017" y="116457"/>
                </a:lnTo>
                <a:lnTo>
                  <a:pt x="91593" y="120501"/>
                </a:lnTo>
                <a:lnTo>
                  <a:pt x="94898" y="123990"/>
                </a:lnTo>
                <a:lnTo>
                  <a:pt x="98689" y="127110"/>
                </a:lnTo>
                <a:lnTo>
                  <a:pt x="102804" y="129984"/>
                </a:lnTo>
                <a:lnTo>
                  <a:pt x="106340" y="132693"/>
                </a:lnTo>
                <a:lnTo>
                  <a:pt x="109492" y="135294"/>
                </a:lnTo>
                <a:lnTo>
                  <a:pt x="112387" y="137821"/>
                </a:lnTo>
                <a:lnTo>
                  <a:pt x="114317" y="141093"/>
                </a:lnTo>
                <a:lnTo>
                  <a:pt x="115603" y="144862"/>
                </a:lnTo>
                <a:lnTo>
                  <a:pt x="116461" y="148962"/>
                </a:lnTo>
                <a:lnTo>
                  <a:pt x="117827" y="153284"/>
                </a:lnTo>
                <a:lnTo>
                  <a:pt x="119531" y="157751"/>
                </a:lnTo>
                <a:lnTo>
                  <a:pt x="121461" y="162318"/>
                </a:lnTo>
                <a:lnTo>
                  <a:pt x="122747" y="166156"/>
                </a:lnTo>
                <a:lnTo>
                  <a:pt x="124177" y="172537"/>
                </a:lnTo>
                <a:lnTo>
                  <a:pt x="123764" y="176144"/>
                </a:lnTo>
                <a:lnTo>
                  <a:pt x="122695" y="180135"/>
                </a:lnTo>
                <a:lnTo>
                  <a:pt x="121189" y="184384"/>
                </a:lnTo>
                <a:lnTo>
                  <a:pt x="120185" y="188010"/>
                </a:lnTo>
                <a:lnTo>
                  <a:pt x="119069" y="194156"/>
                </a:lnTo>
                <a:lnTo>
                  <a:pt x="117184" y="196906"/>
                </a:lnTo>
                <a:lnTo>
                  <a:pt x="114340" y="199533"/>
                </a:lnTo>
                <a:lnTo>
                  <a:pt x="110856" y="202079"/>
                </a:lnTo>
                <a:lnTo>
                  <a:pt x="107740" y="204569"/>
                </a:lnTo>
                <a:lnTo>
                  <a:pt x="104869" y="207023"/>
                </a:lnTo>
                <a:lnTo>
                  <a:pt x="102161" y="209453"/>
                </a:lnTo>
                <a:lnTo>
                  <a:pt x="98768" y="211073"/>
                </a:lnTo>
                <a:lnTo>
                  <a:pt x="94919" y="212153"/>
                </a:lnTo>
                <a:lnTo>
                  <a:pt x="84919" y="213886"/>
                </a:lnTo>
                <a:lnTo>
                  <a:pt x="83305" y="213235"/>
                </a:lnTo>
                <a:lnTo>
                  <a:pt x="79395" y="210394"/>
                </a:lnTo>
                <a:lnTo>
                  <a:pt x="76447" y="209319"/>
                </a:lnTo>
                <a:lnTo>
                  <a:pt x="72894" y="208603"/>
                </a:lnTo>
                <a:lnTo>
                  <a:pt x="68938" y="208124"/>
                </a:lnTo>
                <a:lnTo>
                  <a:pt x="65507" y="207806"/>
                </a:lnTo>
                <a:lnTo>
                  <a:pt x="62426" y="207594"/>
                </a:lnTo>
                <a:lnTo>
                  <a:pt x="59579" y="207452"/>
                </a:lnTo>
                <a:lnTo>
                  <a:pt x="56886" y="206564"/>
                </a:lnTo>
                <a:lnTo>
                  <a:pt x="54297" y="205178"/>
                </a:lnTo>
                <a:lnTo>
                  <a:pt x="48232" y="201043"/>
                </a:lnTo>
                <a:lnTo>
                  <a:pt x="47734" y="199910"/>
                </a:lnTo>
                <a:lnTo>
                  <a:pt x="46870" y="193964"/>
                </a:lnTo>
                <a:lnTo>
                  <a:pt x="46765" y="187392"/>
                </a:lnTo>
                <a:lnTo>
                  <a:pt x="46751" y="183034"/>
                </a:lnTo>
                <a:lnTo>
                  <a:pt x="47541" y="179966"/>
                </a:lnTo>
                <a:lnTo>
                  <a:pt x="48861" y="176334"/>
                </a:lnTo>
                <a:lnTo>
                  <a:pt x="50535" y="172325"/>
                </a:lnTo>
                <a:lnTo>
                  <a:pt x="54511" y="165754"/>
                </a:lnTo>
                <a:lnTo>
                  <a:pt x="56683" y="162890"/>
                </a:lnTo>
                <a:lnTo>
                  <a:pt x="59718" y="159394"/>
                </a:lnTo>
                <a:lnTo>
                  <a:pt x="63329" y="155475"/>
                </a:lnTo>
                <a:lnTo>
                  <a:pt x="67324" y="151275"/>
                </a:lnTo>
                <a:lnTo>
                  <a:pt x="70781" y="146887"/>
                </a:lnTo>
                <a:lnTo>
                  <a:pt x="73880" y="142375"/>
                </a:lnTo>
                <a:lnTo>
                  <a:pt x="76739" y="137779"/>
                </a:lnTo>
                <a:lnTo>
                  <a:pt x="80233" y="133128"/>
                </a:lnTo>
                <a:lnTo>
                  <a:pt x="84150" y="128440"/>
                </a:lnTo>
                <a:lnTo>
                  <a:pt x="88348" y="123726"/>
                </a:lnTo>
                <a:lnTo>
                  <a:pt x="91941" y="118997"/>
                </a:lnTo>
                <a:lnTo>
                  <a:pt x="95130" y="114257"/>
                </a:lnTo>
                <a:lnTo>
                  <a:pt x="98050" y="109508"/>
                </a:lnTo>
                <a:lnTo>
                  <a:pt x="101584" y="104756"/>
                </a:lnTo>
                <a:lnTo>
                  <a:pt x="105527" y="100000"/>
                </a:lnTo>
                <a:lnTo>
                  <a:pt x="109744" y="95242"/>
                </a:lnTo>
                <a:lnTo>
                  <a:pt x="112554" y="91276"/>
                </a:lnTo>
                <a:lnTo>
                  <a:pt x="115678" y="84753"/>
                </a:lnTo>
                <a:lnTo>
                  <a:pt x="117304" y="81108"/>
                </a:lnTo>
                <a:lnTo>
                  <a:pt x="121228" y="72825"/>
                </a:lnTo>
                <a:lnTo>
                  <a:pt x="123386" y="69188"/>
                </a:lnTo>
                <a:lnTo>
                  <a:pt x="125618" y="65969"/>
                </a:lnTo>
                <a:lnTo>
                  <a:pt x="127900" y="63030"/>
                </a:lnTo>
                <a:lnTo>
                  <a:pt x="129422" y="59482"/>
                </a:lnTo>
                <a:lnTo>
                  <a:pt x="130436" y="55530"/>
                </a:lnTo>
                <a:lnTo>
                  <a:pt x="131112" y="51308"/>
                </a:lnTo>
                <a:lnTo>
                  <a:pt x="131563" y="47699"/>
                </a:lnTo>
                <a:lnTo>
                  <a:pt x="132063" y="41573"/>
                </a:lnTo>
                <a:lnTo>
                  <a:pt x="132286" y="36204"/>
                </a:lnTo>
                <a:lnTo>
                  <a:pt x="132345" y="33661"/>
                </a:lnTo>
                <a:lnTo>
                  <a:pt x="131591" y="31172"/>
                </a:lnTo>
                <a:lnTo>
                  <a:pt x="128636" y="26290"/>
                </a:lnTo>
                <a:lnTo>
                  <a:pt x="124678" y="21474"/>
                </a:lnTo>
                <a:lnTo>
                  <a:pt x="122511" y="19079"/>
                </a:lnTo>
                <a:lnTo>
                  <a:pt x="117986" y="14301"/>
                </a:lnTo>
                <a:lnTo>
                  <a:pt x="115668" y="11915"/>
                </a:lnTo>
                <a:lnTo>
                  <a:pt x="111742" y="10325"/>
                </a:lnTo>
                <a:lnTo>
                  <a:pt x="106743" y="9264"/>
                </a:lnTo>
                <a:lnTo>
                  <a:pt x="101029" y="8557"/>
                </a:lnTo>
                <a:lnTo>
                  <a:pt x="96426" y="7293"/>
                </a:lnTo>
                <a:lnTo>
                  <a:pt x="92564" y="5656"/>
                </a:lnTo>
                <a:lnTo>
                  <a:pt x="89195" y="3771"/>
                </a:lnTo>
                <a:lnTo>
                  <a:pt x="85362" y="2514"/>
                </a:lnTo>
                <a:lnTo>
                  <a:pt x="81219" y="1676"/>
                </a:lnTo>
                <a:lnTo>
                  <a:pt x="76869" y="1117"/>
                </a:lnTo>
                <a:lnTo>
                  <a:pt x="73176" y="745"/>
                </a:lnTo>
                <a:lnTo>
                  <a:pt x="69920" y="497"/>
                </a:lnTo>
                <a:lnTo>
                  <a:pt x="610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4" name="SMARTPenAnnotation415"/>
          <p:cNvSpPr/>
          <p:nvPr/>
        </p:nvSpPr>
        <p:spPr>
          <a:xfrm>
            <a:off x="4464846" y="3700462"/>
            <a:ext cx="150017" cy="535782"/>
          </a:xfrm>
          <a:custGeom>
            <a:avLst/>
            <a:gdLst/>
            <a:ahLst/>
            <a:cxnLst/>
            <a:rect l="0" t="0" r="0" b="0"/>
            <a:pathLst>
              <a:path w="150017" h="535782">
                <a:moveTo>
                  <a:pt x="142872" y="0"/>
                </a:moveTo>
                <a:lnTo>
                  <a:pt x="132230" y="0"/>
                </a:lnTo>
                <a:lnTo>
                  <a:pt x="131015" y="794"/>
                </a:lnTo>
                <a:lnTo>
                  <a:pt x="130205" y="2117"/>
                </a:lnTo>
                <a:lnTo>
                  <a:pt x="129665" y="3792"/>
                </a:lnTo>
                <a:lnTo>
                  <a:pt x="128511" y="4910"/>
                </a:lnTo>
                <a:lnTo>
                  <a:pt x="126948" y="5654"/>
                </a:lnTo>
                <a:lnTo>
                  <a:pt x="125113" y="6151"/>
                </a:lnTo>
                <a:lnTo>
                  <a:pt x="120956" y="8819"/>
                </a:lnTo>
                <a:lnTo>
                  <a:pt x="116463" y="12651"/>
                </a:lnTo>
                <a:lnTo>
                  <a:pt x="111820" y="17000"/>
                </a:lnTo>
                <a:lnTo>
                  <a:pt x="110265" y="19271"/>
                </a:lnTo>
                <a:lnTo>
                  <a:pt x="103771" y="34778"/>
                </a:lnTo>
                <a:lnTo>
                  <a:pt x="99564" y="41386"/>
                </a:lnTo>
                <a:lnTo>
                  <a:pt x="95050" y="47763"/>
                </a:lnTo>
                <a:lnTo>
                  <a:pt x="90397" y="55888"/>
                </a:lnTo>
                <a:lnTo>
                  <a:pt x="87251" y="60278"/>
                </a:lnTo>
                <a:lnTo>
                  <a:pt x="83567" y="64791"/>
                </a:lnTo>
                <a:lnTo>
                  <a:pt x="79523" y="69388"/>
                </a:lnTo>
                <a:lnTo>
                  <a:pt x="76033" y="74040"/>
                </a:lnTo>
                <a:lnTo>
                  <a:pt x="72913" y="78729"/>
                </a:lnTo>
                <a:lnTo>
                  <a:pt x="70039" y="83443"/>
                </a:lnTo>
                <a:lnTo>
                  <a:pt x="67329" y="88965"/>
                </a:lnTo>
                <a:lnTo>
                  <a:pt x="64729" y="95029"/>
                </a:lnTo>
                <a:lnTo>
                  <a:pt x="62202" y="101453"/>
                </a:lnTo>
                <a:lnTo>
                  <a:pt x="58929" y="107323"/>
                </a:lnTo>
                <a:lnTo>
                  <a:pt x="55160" y="112824"/>
                </a:lnTo>
                <a:lnTo>
                  <a:pt x="51060" y="118078"/>
                </a:lnTo>
                <a:lnTo>
                  <a:pt x="47533" y="123963"/>
                </a:lnTo>
                <a:lnTo>
                  <a:pt x="44388" y="130266"/>
                </a:lnTo>
                <a:lnTo>
                  <a:pt x="38776" y="142827"/>
                </a:lnTo>
                <a:lnTo>
                  <a:pt x="33637" y="153702"/>
                </a:lnTo>
                <a:lnTo>
                  <a:pt x="30361" y="159618"/>
                </a:lnTo>
                <a:lnTo>
                  <a:pt x="26590" y="165943"/>
                </a:lnTo>
                <a:lnTo>
                  <a:pt x="22488" y="172541"/>
                </a:lnTo>
                <a:lnTo>
                  <a:pt x="18960" y="179322"/>
                </a:lnTo>
                <a:lnTo>
                  <a:pt x="15814" y="186223"/>
                </a:lnTo>
                <a:lnTo>
                  <a:pt x="12923" y="193205"/>
                </a:lnTo>
                <a:lnTo>
                  <a:pt x="9711" y="207313"/>
                </a:lnTo>
                <a:lnTo>
                  <a:pt x="7489" y="221520"/>
                </a:lnTo>
                <a:lnTo>
                  <a:pt x="3856" y="235772"/>
                </a:lnTo>
                <a:lnTo>
                  <a:pt x="1713" y="247928"/>
                </a:lnTo>
                <a:lnTo>
                  <a:pt x="759" y="259415"/>
                </a:lnTo>
                <a:lnTo>
                  <a:pt x="336" y="272458"/>
                </a:lnTo>
                <a:lnTo>
                  <a:pt x="42" y="307313"/>
                </a:lnTo>
                <a:lnTo>
                  <a:pt x="0" y="351044"/>
                </a:lnTo>
                <a:lnTo>
                  <a:pt x="2115" y="364776"/>
                </a:lnTo>
                <a:lnTo>
                  <a:pt x="3790" y="371771"/>
                </a:lnTo>
                <a:lnTo>
                  <a:pt x="6495" y="378023"/>
                </a:lnTo>
                <a:lnTo>
                  <a:pt x="9885" y="383778"/>
                </a:lnTo>
                <a:lnTo>
                  <a:pt x="13733" y="389202"/>
                </a:lnTo>
                <a:lnTo>
                  <a:pt x="17092" y="395199"/>
                </a:lnTo>
                <a:lnTo>
                  <a:pt x="20125" y="401579"/>
                </a:lnTo>
                <a:lnTo>
                  <a:pt x="22941" y="408213"/>
                </a:lnTo>
                <a:lnTo>
                  <a:pt x="28186" y="419817"/>
                </a:lnTo>
                <a:lnTo>
                  <a:pt x="30696" y="425135"/>
                </a:lnTo>
                <a:lnTo>
                  <a:pt x="33957" y="431061"/>
                </a:lnTo>
                <a:lnTo>
                  <a:pt x="37718" y="437393"/>
                </a:lnTo>
                <a:lnTo>
                  <a:pt x="41813" y="443995"/>
                </a:lnTo>
                <a:lnTo>
                  <a:pt x="45337" y="449984"/>
                </a:lnTo>
                <a:lnTo>
                  <a:pt x="48480" y="455564"/>
                </a:lnTo>
                <a:lnTo>
                  <a:pt x="51369" y="460872"/>
                </a:lnTo>
                <a:lnTo>
                  <a:pt x="54883" y="465205"/>
                </a:lnTo>
                <a:lnTo>
                  <a:pt x="58812" y="468886"/>
                </a:lnTo>
                <a:lnTo>
                  <a:pt x="63020" y="472135"/>
                </a:lnTo>
                <a:lnTo>
                  <a:pt x="66619" y="475888"/>
                </a:lnTo>
                <a:lnTo>
                  <a:pt x="69812" y="479977"/>
                </a:lnTo>
                <a:lnTo>
                  <a:pt x="72734" y="484291"/>
                </a:lnTo>
                <a:lnTo>
                  <a:pt x="75476" y="488754"/>
                </a:lnTo>
                <a:lnTo>
                  <a:pt x="78098" y="493318"/>
                </a:lnTo>
                <a:lnTo>
                  <a:pt x="80639" y="497948"/>
                </a:lnTo>
                <a:lnTo>
                  <a:pt x="83127" y="501827"/>
                </a:lnTo>
                <a:lnTo>
                  <a:pt x="85580" y="505208"/>
                </a:lnTo>
                <a:lnTo>
                  <a:pt x="88008" y="508255"/>
                </a:lnTo>
                <a:lnTo>
                  <a:pt x="91215" y="511081"/>
                </a:lnTo>
                <a:lnTo>
                  <a:pt x="94941" y="513758"/>
                </a:lnTo>
                <a:lnTo>
                  <a:pt x="99011" y="516337"/>
                </a:lnTo>
                <a:lnTo>
                  <a:pt x="102519" y="518849"/>
                </a:lnTo>
                <a:lnTo>
                  <a:pt x="105651" y="521319"/>
                </a:lnTo>
                <a:lnTo>
                  <a:pt x="108534" y="523758"/>
                </a:lnTo>
                <a:lnTo>
                  <a:pt x="111249" y="525384"/>
                </a:lnTo>
                <a:lnTo>
                  <a:pt x="113852" y="526469"/>
                </a:lnTo>
                <a:lnTo>
                  <a:pt x="116382" y="527192"/>
                </a:lnTo>
                <a:lnTo>
                  <a:pt x="118862" y="528467"/>
                </a:lnTo>
                <a:lnTo>
                  <a:pt x="121309" y="530112"/>
                </a:lnTo>
                <a:lnTo>
                  <a:pt x="123735" y="532002"/>
                </a:lnTo>
                <a:lnTo>
                  <a:pt x="126145" y="533262"/>
                </a:lnTo>
                <a:lnTo>
                  <a:pt x="128546" y="534102"/>
                </a:lnTo>
                <a:lnTo>
                  <a:pt x="130940" y="534662"/>
                </a:lnTo>
                <a:lnTo>
                  <a:pt x="133330" y="535035"/>
                </a:lnTo>
                <a:lnTo>
                  <a:pt x="135717" y="535284"/>
                </a:lnTo>
                <a:lnTo>
                  <a:pt x="138102" y="535449"/>
                </a:lnTo>
                <a:lnTo>
                  <a:pt x="140486" y="535560"/>
                </a:lnTo>
                <a:lnTo>
                  <a:pt x="150016" y="5357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5" name="SMARTPenAnnotation416"/>
          <p:cNvSpPr/>
          <p:nvPr/>
        </p:nvSpPr>
        <p:spPr>
          <a:xfrm>
            <a:off x="5629275" y="3736181"/>
            <a:ext cx="142865" cy="428626"/>
          </a:xfrm>
          <a:custGeom>
            <a:avLst/>
            <a:gdLst/>
            <a:ahLst/>
            <a:cxnLst/>
            <a:rect l="0" t="0" r="0" b="0"/>
            <a:pathLst>
              <a:path w="142865" h="428626">
                <a:moveTo>
                  <a:pt x="0" y="0"/>
                </a:moveTo>
                <a:lnTo>
                  <a:pt x="10848" y="0"/>
                </a:lnTo>
                <a:lnTo>
                  <a:pt x="12788" y="794"/>
                </a:lnTo>
                <a:lnTo>
                  <a:pt x="17060" y="3792"/>
                </a:lnTo>
                <a:lnTo>
                  <a:pt x="19311" y="5703"/>
                </a:lnTo>
                <a:lnTo>
                  <a:pt x="21605" y="7771"/>
                </a:lnTo>
                <a:lnTo>
                  <a:pt x="23928" y="9943"/>
                </a:lnTo>
                <a:lnTo>
                  <a:pt x="27065" y="11391"/>
                </a:lnTo>
                <a:lnTo>
                  <a:pt x="30743" y="12356"/>
                </a:lnTo>
                <a:lnTo>
                  <a:pt x="34783" y="13000"/>
                </a:lnTo>
                <a:lnTo>
                  <a:pt x="38269" y="14223"/>
                </a:lnTo>
                <a:lnTo>
                  <a:pt x="41388" y="15832"/>
                </a:lnTo>
                <a:lnTo>
                  <a:pt x="44261" y="17698"/>
                </a:lnTo>
                <a:lnTo>
                  <a:pt x="47763" y="19736"/>
                </a:lnTo>
                <a:lnTo>
                  <a:pt x="51686" y="21889"/>
                </a:lnTo>
                <a:lnTo>
                  <a:pt x="55888" y="24117"/>
                </a:lnTo>
                <a:lnTo>
                  <a:pt x="59484" y="27191"/>
                </a:lnTo>
                <a:lnTo>
                  <a:pt x="62674" y="30827"/>
                </a:lnTo>
                <a:lnTo>
                  <a:pt x="65595" y="34839"/>
                </a:lnTo>
                <a:lnTo>
                  <a:pt x="69130" y="38307"/>
                </a:lnTo>
                <a:lnTo>
                  <a:pt x="73074" y="41413"/>
                </a:lnTo>
                <a:lnTo>
                  <a:pt x="77291" y="44278"/>
                </a:lnTo>
                <a:lnTo>
                  <a:pt x="80896" y="47774"/>
                </a:lnTo>
                <a:lnTo>
                  <a:pt x="84093" y="51693"/>
                </a:lnTo>
                <a:lnTo>
                  <a:pt x="87018" y="55894"/>
                </a:lnTo>
                <a:lnTo>
                  <a:pt x="90556" y="59487"/>
                </a:lnTo>
                <a:lnTo>
                  <a:pt x="94501" y="62677"/>
                </a:lnTo>
                <a:lnTo>
                  <a:pt x="98720" y="65597"/>
                </a:lnTo>
                <a:lnTo>
                  <a:pt x="102325" y="69131"/>
                </a:lnTo>
                <a:lnTo>
                  <a:pt x="105523" y="73075"/>
                </a:lnTo>
                <a:lnTo>
                  <a:pt x="108449" y="77292"/>
                </a:lnTo>
                <a:lnTo>
                  <a:pt x="111192" y="82484"/>
                </a:lnTo>
                <a:lnTo>
                  <a:pt x="113816" y="88327"/>
                </a:lnTo>
                <a:lnTo>
                  <a:pt x="116358" y="94603"/>
                </a:lnTo>
                <a:lnTo>
                  <a:pt x="118847" y="100375"/>
                </a:lnTo>
                <a:lnTo>
                  <a:pt x="123729" y="111021"/>
                </a:lnTo>
                <a:lnTo>
                  <a:pt x="126142" y="116877"/>
                </a:lnTo>
                <a:lnTo>
                  <a:pt x="128545" y="123161"/>
                </a:lnTo>
                <a:lnTo>
                  <a:pt x="130940" y="129733"/>
                </a:lnTo>
                <a:lnTo>
                  <a:pt x="133331" y="135701"/>
                </a:lnTo>
                <a:lnTo>
                  <a:pt x="135718" y="141267"/>
                </a:lnTo>
                <a:lnTo>
                  <a:pt x="138103" y="146566"/>
                </a:lnTo>
                <a:lnTo>
                  <a:pt x="140754" y="158802"/>
                </a:lnTo>
                <a:lnTo>
                  <a:pt x="141932" y="172179"/>
                </a:lnTo>
                <a:lnTo>
                  <a:pt x="142246" y="179080"/>
                </a:lnTo>
                <a:lnTo>
                  <a:pt x="142595" y="193097"/>
                </a:lnTo>
                <a:lnTo>
                  <a:pt x="142864" y="256190"/>
                </a:lnTo>
                <a:lnTo>
                  <a:pt x="142073" y="263662"/>
                </a:lnTo>
                <a:lnTo>
                  <a:pt x="140753" y="271025"/>
                </a:lnTo>
                <a:lnTo>
                  <a:pt x="139079" y="278314"/>
                </a:lnTo>
                <a:lnTo>
                  <a:pt x="137169" y="285555"/>
                </a:lnTo>
                <a:lnTo>
                  <a:pt x="132931" y="299951"/>
                </a:lnTo>
                <a:lnTo>
                  <a:pt x="123742" y="328595"/>
                </a:lnTo>
                <a:lnTo>
                  <a:pt x="119026" y="342892"/>
                </a:lnTo>
                <a:lnTo>
                  <a:pt x="116656" y="349245"/>
                </a:lnTo>
                <a:lnTo>
                  <a:pt x="114283" y="355067"/>
                </a:lnTo>
                <a:lnTo>
                  <a:pt x="111907" y="360536"/>
                </a:lnTo>
                <a:lnTo>
                  <a:pt x="108736" y="365770"/>
                </a:lnTo>
                <a:lnTo>
                  <a:pt x="105035" y="370846"/>
                </a:lnTo>
                <a:lnTo>
                  <a:pt x="100979" y="375818"/>
                </a:lnTo>
                <a:lnTo>
                  <a:pt x="97482" y="380721"/>
                </a:lnTo>
                <a:lnTo>
                  <a:pt x="94357" y="385576"/>
                </a:lnTo>
                <a:lnTo>
                  <a:pt x="91479" y="390401"/>
                </a:lnTo>
                <a:lnTo>
                  <a:pt x="88767" y="394411"/>
                </a:lnTo>
                <a:lnTo>
                  <a:pt x="86166" y="397878"/>
                </a:lnTo>
                <a:lnTo>
                  <a:pt x="83637" y="400983"/>
                </a:lnTo>
                <a:lnTo>
                  <a:pt x="81158" y="403847"/>
                </a:lnTo>
                <a:lnTo>
                  <a:pt x="78712" y="406550"/>
                </a:lnTo>
                <a:lnTo>
                  <a:pt x="73876" y="411670"/>
                </a:lnTo>
                <a:lnTo>
                  <a:pt x="64713" y="421052"/>
                </a:lnTo>
                <a:lnTo>
                  <a:pt x="60625" y="421354"/>
                </a:lnTo>
                <a:lnTo>
                  <a:pt x="59467" y="422190"/>
                </a:lnTo>
                <a:lnTo>
                  <a:pt x="58694" y="423541"/>
                </a:lnTo>
                <a:lnTo>
                  <a:pt x="5715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6" name="SMARTPenAnnotation417"/>
          <p:cNvSpPr/>
          <p:nvPr/>
        </p:nvSpPr>
        <p:spPr>
          <a:xfrm>
            <a:off x="5843587" y="3714750"/>
            <a:ext cx="100014" cy="421482"/>
          </a:xfrm>
          <a:custGeom>
            <a:avLst/>
            <a:gdLst/>
            <a:ahLst/>
            <a:cxnLst/>
            <a:rect l="0" t="0" r="0" b="0"/>
            <a:pathLst>
              <a:path w="100014" h="421482">
                <a:moveTo>
                  <a:pt x="100013" y="0"/>
                </a:moveTo>
                <a:lnTo>
                  <a:pt x="86027" y="0"/>
                </a:lnTo>
                <a:lnTo>
                  <a:pt x="83743" y="2116"/>
                </a:lnTo>
                <a:lnTo>
                  <a:pt x="75809" y="9942"/>
                </a:lnTo>
                <a:lnTo>
                  <a:pt x="73558" y="12978"/>
                </a:lnTo>
                <a:lnTo>
                  <a:pt x="71263" y="16590"/>
                </a:lnTo>
                <a:lnTo>
                  <a:pt x="68940" y="20584"/>
                </a:lnTo>
                <a:lnTo>
                  <a:pt x="66597" y="24041"/>
                </a:lnTo>
                <a:lnTo>
                  <a:pt x="64242" y="27140"/>
                </a:lnTo>
                <a:lnTo>
                  <a:pt x="61878" y="29999"/>
                </a:lnTo>
                <a:lnTo>
                  <a:pt x="59508" y="33493"/>
                </a:lnTo>
                <a:lnTo>
                  <a:pt x="57135" y="37410"/>
                </a:lnTo>
                <a:lnTo>
                  <a:pt x="54759" y="41609"/>
                </a:lnTo>
                <a:lnTo>
                  <a:pt x="51587" y="45995"/>
                </a:lnTo>
                <a:lnTo>
                  <a:pt x="47885" y="50507"/>
                </a:lnTo>
                <a:lnTo>
                  <a:pt x="43829" y="55102"/>
                </a:lnTo>
                <a:lnTo>
                  <a:pt x="40332" y="59753"/>
                </a:lnTo>
                <a:lnTo>
                  <a:pt x="37207" y="64442"/>
                </a:lnTo>
                <a:lnTo>
                  <a:pt x="34330" y="69155"/>
                </a:lnTo>
                <a:lnTo>
                  <a:pt x="31617" y="73885"/>
                </a:lnTo>
                <a:lnTo>
                  <a:pt x="26488" y="83373"/>
                </a:lnTo>
                <a:lnTo>
                  <a:pt x="19137" y="97640"/>
                </a:lnTo>
                <a:lnTo>
                  <a:pt x="16443" y="109277"/>
                </a:lnTo>
                <a:lnTo>
                  <a:pt x="14452" y="121592"/>
                </a:lnTo>
                <a:lnTo>
                  <a:pt x="12809" y="127099"/>
                </a:lnTo>
                <a:lnTo>
                  <a:pt x="8868" y="138245"/>
                </a:lnTo>
                <a:lnTo>
                  <a:pt x="4471" y="151135"/>
                </a:lnTo>
                <a:lnTo>
                  <a:pt x="1987" y="162686"/>
                </a:lnTo>
                <a:lnTo>
                  <a:pt x="883" y="173904"/>
                </a:lnTo>
                <a:lnTo>
                  <a:pt x="392" y="186828"/>
                </a:lnTo>
                <a:lnTo>
                  <a:pt x="116" y="203699"/>
                </a:lnTo>
                <a:lnTo>
                  <a:pt x="0" y="301038"/>
                </a:lnTo>
                <a:lnTo>
                  <a:pt x="2117" y="312653"/>
                </a:lnTo>
                <a:lnTo>
                  <a:pt x="9943" y="336837"/>
                </a:lnTo>
                <a:lnTo>
                  <a:pt x="12357" y="348407"/>
                </a:lnTo>
                <a:lnTo>
                  <a:pt x="13429" y="358047"/>
                </a:lnTo>
                <a:lnTo>
                  <a:pt x="13906" y="364978"/>
                </a:lnTo>
                <a:lnTo>
                  <a:pt x="16235" y="372821"/>
                </a:lnTo>
                <a:lnTo>
                  <a:pt x="17967" y="377135"/>
                </a:lnTo>
                <a:lnTo>
                  <a:pt x="19916" y="380804"/>
                </a:lnTo>
                <a:lnTo>
                  <a:pt x="22008" y="384044"/>
                </a:lnTo>
                <a:lnTo>
                  <a:pt x="24197" y="386998"/>
                </a:lnTo>
                <a:lnTo>
                  <a:pt x="26450" y="389761"/>
                </a:lnTo>
                <a:lnTo>
                  <a:pt x="28746" y="392397"/>
                </a:lnTo>
                <a:lnTo>
                  <a:pt x="31070" y="394947"/>
                </a:lnTo>
                <a:lnTo>
                  <a:pt x="35769" y="399899"/>
                </a:lnTo>
                <a:lnTo>
                  <a:pt x="45254" y="409545"/>
                </a:lnTo>
                <a:lnTo>
                  <a:pt x="47632" y="411142"/>
                </a:lnTo>
                <a:lnTo>
                  <a:pt x="50011" y="412207"/>
                </a:lnTo>
                <a:lnTo>
                  <a:pt x="52391" y="412917"/>
                </a:lnTo>
                <a:lnTo>
                  <a:pt x="54771" y="414184"/>
                </a:lnTo>
                <a:lnTo>
                  <a:pt x="57151" y="415823"/>
                </a:lnTo>
                <a:lnTo>
                  <a:pt x="59532" y="417709"/>
                </a:lnTo>
                <a:lnTo>
                  <a:pt x="61913" y="418966"/>
                </a:lnTo>
                <a:lnTo>
                  <a:pt x="64294" y="419804"/>
                </a:lnTo>
                <a:lnTo>
                  <a:pt x="66675" y="420363"/>
                </a:lnTo>
                <a:lnTo>
                  <a:pt x="69850" y="420735"/>
                </a:lnTo>
                <a:lnTo>
                  <a:pt x="73554" y="420984"/>
                </a:lnTo>
                <a:lnTo>
                  <a:pt x="81110" y="421260"/>
                </a:lnTo>
                <a:lnTo>
                  <a:pt x="89826" y="421415"/>
                </a:lnTo>
                <a:lnTo>
                  <a:pt x="100013" y="4214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7" name="SMARTPenAnnotation418"/>
          <p:cNvSpPr/>
          <p:nvPr/>
        </p:nvSpPr>
        <p:spPr>
          <a:xfrm>
            <a:off x="6858000" y="3664743"/>
            <a:ext cx="156035" cy="392908"/>
          </a:xfrm>
          <a:custGeom>
            <a:avLst/>
            <a:gdLst/>
            <a:ahLst/>
            <a:cxnLst/>
            <a:rect l="0" t="0" r="0" b="0"/>
            <a:pathLst>
              <a:path w="156035" h="392908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7"/>
                </a:lnTo>
                <a:lnTo>
                  <a:pt x="6150" y="3793"/>
                </a:lnTo>
                <a:lnTo>
                  <a:pt x="7275" y="4910"/>
                </a:lnTo>
                <a:lnTo>
                  <a:pt x="8819" y="5655"/>
                </a:lnTo>
                <a:lnTo>
                  <a:pt x="10642" y="6151"/>
                </a:lnTo>
                <a:lnTo>
                  <a:pt x="14784" y="8819"/>
                </a:lnTo>
                <a:lnTo>
                  <a:pt x="19270" y="12651"/>
                </a:lnTo>
                <a:lnTo>
                  <a:pt x="23910" y="17000"/>
                </a:lnTo>
                <a:lnTo>
                  <a:pt x="27052" y="19271"/>
                </a:lnTo>
                <a:lnTo>
                  <a:pt x="30735" y="21579"/>
                </a:lnTo>
                <a:lnTo>
                  <a:pt x="34777" y="23911"/>
                </a:lnTo>
                <a:lnTo>
                  <a:pt x="43502" y="28619"/>
                </a:lnTo>
                <a:lnTo>
                  <a:pt x="62038" y="38109"/>
                </a:lnTo>
                <a:lnTo>
                  <a:pt x="65965" y="40487"/>
                </a:lnTo>
                <a:lnTo>
                  <a:pt x="69377" y="42867"/>
                </a:lnTo>
                <a:lnTo>
                  <a:pt x="72445" y="45246"/>
                </a:lnTo>
                <a:lnTo>
                  <a:pt x="76078" y="48421"/>
                </a:lnTo>
                <a:lnTo>
                  <a:pt x="80087" y="52124"/>
                </a:lnTo>
                <a:lnTo>
                  <a:pt x="88775" y="60473"/>
                </a:lnTo>
                <a:lnTo>
                  <a:pt x="97928" y="69475"/>
                </a:lnTo>
                <a:lnTo>
                  <a:pt x="102592" y="73304"/>
                </a:lnTo>
                <a:lnTo>
                  <a:pt x="107288" y="76651"/>
                </a:lnTo>
                <a:lnTo>
                  <a:pt x="112007" y="79676"/>
                </a:lnTo>
                <a:lnTo>
                  <a:pt x="116740" y="83280"/>
                </a:lnTo>
                <a:lnTo>
                  <a:pt x="121483" y="87270"/>
                </a:lnTo>
                <a:lnTo>
                  <a:pt x="126232" y="91517"/>
                </a:lnTo>
                <a:lnTo>
                  <a:pt x="130192" y="95937"/>
                </a:lnTo>
                <a:lnTo>
                  <a:pt x="133626" y="100470"/>
                </a:lnTo>
                <a:lnTo>
                  <a:pt x="136709" y="105081"/>
                </a:lnTo>
                <a:lnTo>
                  <a:pt x="139558" y="110535"/>
                </a:lnTo>
                <a:lnTo>
                  <a:pt x="142251" y="116553"/>
                </a:lnTo>
                <a:lnTo>
                  <a:pt x="146567" y="128795"/>
                </a:lnTo>
                <a:lnTo>
                  <a:pt x="149790" y="145406"/>
                </a:lnTo>
                <a:lnTo>
                  <a:pt x="151453" y="151706"/>
                </a:lnTo>
                <a:lnTo>
                  <a:pt x="153356" y="158287"/>
                </a:lnTo>
                <a:lnTo>
                  <a:pt x="154625" y="165056"/>
                </a:lnTo>
                <a:lnTo>
                  <a:pt x="155471" y="171950"/>
                </a:lnTo>
                <a:lnTo>
                  <a:pt x="156034" y="178928"/>
                </a:lnTo>
                <a:lnTo>
                  <a:pt x="154544" y="190913"/>
                </a:lnTo>
                <a:lnTo>
                  <a:pt x="152030" y="202325"/>
                </a:lnTo>
                <a:lnTo>
                  <a:pt x="151359" y="208703"/>
                </a:lnTo>
                <a:lnTo>
                  <a:pt x="150912" y="215335"/>
                </a:lnTo>
                <a:lnTo>
                  <a:pt x="149821" y="222138"/>
                </a:lnTo>
                <a:lnTo>
                  <a:pt x="148299" y="229054"/>
                </a:lnTo>
                <a:lnTo>
                  <a:pt x="146491" y="236047"/>
                </a:lnTo>
                <a:lnTo>
                  <a:pt x="144491" y="243090"/>
                </a:lnTo>
                <a:lnTo>
                  <a:pt x="140154" y="257265"/>
                </a:lnTo>
                <a:lnTo>
                  <a:pt x="137092" y="264379"/>
                </a:lnTo>
                <a:lnTo>
                  <a:pt x="133463" y="271503"/>
                </a:lnTo>
                <a:lnTo>
                  <a:pt x="129457" y="278633"/>
                </a:lnTo>
                <a:lnTo>
                  <a:pt x="125992" y="285768"/>
                </a:lnTo>
                <a:lnTo>
                  <a:pt x="122888" y="292906"/>
                </a:lnTo>
                <a:lnTo>
                  <a:pt x="120026" y="300046"/>
                </a:lnTo>
                <a:lnTo>
                  <a:pt x="117323" y="306393"/>
                </a:lnTo>
                <a:lnTo>
                  <a:pt x="112204" y="317679"/>
                </a:lnTo>
                <a:lnTo>
                  <a:pt x="108933" y="323705"/>
                </a:lnTo>
                <a:lnTo>
                  <a:pt x="105166" y="330103"/>
                </a:lnTo>
                <a:lnTo>
                  <a:pt x="101067" y="336750"/>
                </a:lnTo>
                <a:lnTo>
                  <a:pt x="96746" y="341976"/>
                </a:lnTo>
                <a:lnTo>
                  <a:pt x="92279" y="346252"/>
                </a:lnTo>
                <a:lnTo>
                  <a:pt x="87713" y="349897"/>
                </a:lnTo>
                <a:lnTo>
                  <a:pt x="83875" y="353915"/>
                </a:lnTo>
                <a:lnTo>
                  <a:pt x="80522" y="358181"/>
                </a:lnTo>
                <a:lnTo>
                  <a:pt x="77494" y="362613"/>
                </a:lnTo>
                <a:lnTo>
                  <a:pt x="73887" y="366361"/>
                </a:lnTo>
                <a:lnTo>
                  <a:pt x="69896" y="369653"/>
                </a:lnTo>
                <a:lnTo>
                  <a:pt x="65647" y="372641"/>
                </a:lnTo>
                <a:lnTo>
                  <a:pt x="62021" y="375428"/>
                </a:lnTo>
                <a:lnTo>
                  <a:pt x="58810" y="378079"/>
                </a:lnTo>
                <a:lnTo>
                  <a:pt x="55875" y="380641"/>
                </a:lnTo>
                <a:lnTo>
                  <a:pt x="53125" y="382348"/>
                </a:lnTo>
                <a:lnTo>
                  <a:pt x="50498" y="383486"/>
                </a:lnTo>
                <a:lnTo>
                  <a:pt x="47952" y="384245"/>
                </a:lnTo>
                <a:lnTo>
                  <a:pt x="45462" y="385545"/>
                </a:lnTo>
                <a:lnTo>
                  <a:pt x="43008" y="387205"/>
                </a:lnTo>
                <a:lnTo>
                  <a:pt x="35756" y="392877"/>
                </a:lnTo>
                <a:lnTo>
                  <a:pt x="35718" y="3929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8" name="SMARTPenAnnotation419"/>
          <p:cNvSpPr/>
          <p:nvPr/>
        </p:nvSpPr>
        <p:spPr>
          <a:xfrm>
            <a:off x="7172325" y="3836193"/>
            <a:ext cx="150019" cy="7145"/>
          </a:xfrm>
          <a:custGeom>
            <a:avLst/>
            <a:gdLst/>
            <a:ahLst/>
            <a:cxnLst/>
            <a:rect l="0" t="0" r="0" b="0"/>
            <a:pathLst>
              <a:path w="150019" h="7145">
                <a:moveTo>
                  <a:pt x="0" y="0"/>
                </a:moveTo>
                <a:lnTo>
                  <a:pt x="127199" y="0"/>
                </a:lnTo>
                <a:lnTo>
                  <a:pt x="130836" y="794"/>
                </a:lnTo>
                <a:lnTo>
                  <a:pt x="134056" y="2117"/>
                </a:lnTo>
                <a:lnTo>
                  <a:pt x="136995" y="3793"/>
                </a:lnTo>
                <a:lnTo>
                  <a:pt x="139748" y="4910"/>
                </a:lnTo>
                <a:lnTo>
                  <a:pt x="142378" y="5655"/>
                </a:lnTo>
                <a:lnTo>
                  <a:pt x="15001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9" name="SMARTPenAnnotation420"/>
          <p:cNvSpPr/>
          <p:nvPr/>
        </p:nvSpPr>
        <p:spPr>
          <a:xfrm>
            <a:off x="7172325" y="3900487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0"/>
                </a:moveTo>
                <a:lnTo>
                  <a:pt x="171401" y="0"/>
                </a:lnTo>
                <a:lnTo>
                  <a:pt x="175386" y="794"/>
                </a:lnTo>
                <a:lnTo>
                  <a:pt x="179630" y="2117"/>
                </a:lnTo>
                <a:lnTo>
                  <a:pt x="19288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0" name="SMARTPenAnnotation421"/>
          <p:cNvSpPr/>
          <p:nvPr/>
        </p:nvSpPr>
        <p:spPr>
          <a:xfrm>
            <a:off x="7489742" y="3736475"/>
            <a:ext cx="211210" cy="239479"/>
          </a:xfrm>
          <a:custGeom>
            <a:avLst/>
            <a:gdLst/>
            <a:ahLst/>
            <a:cxnLst/>
            <a:rect l="0" t="0" r="0" b="0"/>
            <a:pathLst>
              <a:path w="211210" h="239479">
                <a:moveTo>
                  <a:pt x="82633" y="6850"/>
                </a:moveTo>
                <a:lnTo>
                  <a:pt x="78840" y="6850"/>
                </a:lnTo>
                <a:lnTo>
                  <a:pt x="77723" y="6056"/>
                </a:lnTo>
                <a:lnTo>
                  <a:pt x="76979" y="4733"/>
                </a:lnTo>
                <a:lnTo>
                  <a:pt x="76482" y="3057"/>
                </a:lnTo>
                <a:lnTo>
                  <a:pt x="75357" y="1940"/>
                </a:lnTo>
                <a:lnTo>
                  <a:pt x="73814" y="1195"/>
                </a:lnTo>
                <a:lnTo>
                  <a:pt x="69426" y="0"/>
                </a:lnTo>
                <a:lnTo>
                  <a:pt x="66708" y="1953"/>
                </a:lnTo>
                <a:lnTo>
                  <a:pt x="64872" y="3585"/>
                </a:lnTo>
                <a:lnTo>
                  <a:pt x="62855" y="4673"/>
                </a:lnTo>
                <a:lnTo>
                  <a:pt x="58497" y="5883"/>
                </a:lnTo>
                <a:lnTo>
                  <a:pt x="53915" y="8537"/>
                </a:lnTo>
                <a:lnTo>
                  <a:pt x="51581" y="10355"/>
                </a:lnTo>
                <a:lnTo>
                  <a:pt x="46871" y="16610"/>
                </a:lnTo>
                <a:lnTo>
                  <a:pt x="42133" y="23887"/>
                </a:lnTo>
                <a:lnTo>
                  <a:pt x="37381" y="29767"/>
                </a:lnTo>
                <a:lnTo>
                  <a:pt x="32623" y="37144"/>
                </a:lnTo>
                <a:lnTo>
                  <a:pt x="30242" y="41333"/>
                </a:lnTo>
                <a:lnTo>
                  <a:pt x="25482" y="50221"/>
                </a:lnTo>
                <a:lnTo>
                  <a:pt x="23101" y="54814"/>
                </a:lnTo>
                <a:lnTo>
                  <a:pt x="20719" y="60257"/>
                </a:lnTo>
                <a:lnTo>
                  <a:pt x="18339" y="66267"/>
                </a:lnTo>
                <a:lnTo>
                  <a:pt x="15958" y="72655"/>
                </a:lnTo>
                <a:lnTo>
                  <a:pt x="14370" y="78501"/>
                </a:lnTo>
                <a:lnTo>
                  <a:pt x="13311" y="83986"/>
                </a:lnTo>
                <a:lnTo>
                  <a:pt x="12606" y="89230"/>
                </a:lnTo>
                <a:lnTo>
                  <a:pt x="11342" y="94314"/>
                </a:lnTo>
                <a:lnTo>
                  <a:pt x="9705" y="99290"/>
                </a:lnTo>
                <a:lnTo>
                  <a:pt x="7821" y="104195"/>
                </a:lnTo>
                <a:lnTo>
                  <a:pt x="6564" y="109053"/>
                </a:lnTo>
                <a:lnTo>
                  <a:pt x="5726" y="113879"/>
                </a:lnTo>
                <a:lnTo>
                  <a:pt x="5168" y="118684"/>
                </a:lnTo>
                <a:lnTo>
                  <a:pt x="4796" y="123474"/>
                </a:lnTo>
                <a:lnTo>
                  <a:pt x="4548" y="128256"/>
                </a:lnTo>
                <a:lnTo>
                  <a:pt x="4383" y="133031"/>
                </a:lnTo>
                <a:lnTo>
                  <a:pt x="3478" y="138596"/>
                </a:lnTo>
                <a:lnTo>
                  <a:pt x="2082" y="144686"/>
                </a:lnTo>
                <a:lnTo>
                  <a:pt x="357" y="151128"/>
                </a:lnTo>
                <a:lnTo>
                  <a:pt x="0" y="157010"/>
                </a:lnTo>
                <a:lnTo>
                  <a:pt x="557" y="162519"/>
                </a:lnTo>
                <a:lnTo>
                  <a:pt x="1722" y="167780"/>
                </a:lnTo>
                <a:lnTo>
                  <a:pt x="2499" y="172873"/>
                </a:lnTo>
                <a:lnTo>
                  <a:pt x="3016" y="177857"/>
                </a:lnTo>
                <a:lnTo>
                  <a:pt x="3361" y="182767"/>
                </a:lnTo>
                <a:lnTo>
                  <a:pt x="4385" y="186834"/>
                </a:lnTo>
                <a:lnTo>
                  <a:pt x="7639" y="193470"/>
                </a:lnTo>
                <a:lnTo>
                  <a:pt x="11731" y="199065"/>
                </a:lnTo>
                <a:lnTo>
                  <a:pt x="16196" y="204991"/>
                </a:lnTo>
                <a:lnTo>
                  <a:pt x="18498" y="208794"/>
                </a:lnTo>
                <a:lnTo>
                  <a:pt x="20825" y="212916"/>
                </a:lnTo>
                <a:lnTo>
                  <a:pt x="25530" y="219614"/>
                </a:lnTo>
                <a:lnTo>
                  <a:pt x="30266" y="225237"/>
                </a:lnTo>
                <a:lnTo>
                  <a:pt x="35017" y="230381"/>
                </a:lnTo>
                <a:lnTo>
                  <a:pt x="37396" y="232071"/>
                </a:lnTo>
                <a:lnTo>
                  <a:pt x="42154" y="233948"/>
                </a:lnTo>
                <a:lnTo>
                  <a:pt x="45329" y="234448"/>
                </a:lnTo>
                <a:lnTo>
                  <a:pt x="49032" y="234782"/>
                </a:lnTo>
                <a:lnTo>
                  <a:pt x="53088" y="235005"/>
                </a:lnTo>
                <a:lnTo>
                  <a:pt x="57380" y="235946"/>
                </a:lnTo>
                <a:lnTo>
                  <a:pt x="61829" y="237368"/>
                </a:lnTo>
                <a:lnTo>
                  <a:pt x="66382" y="239110"/>
                </a:lnTo>
                <a:lnTo>
                  <a:pt x="70212" y="239478"/>
                </a:lnTo>
                <a:lnTo>
                  <a:pt x="73558" y="238928"/>
                </a:lnTo>
                <a:lnTo>
                  <a:pt x="76583" y="237769"/>
                </a:lnTo>
                <a:lnTo>
                  <a:pt x="80981" y="236996"/>
                </a:lnTo>
                <a:lnTo>
                  <a:pt x="86294" y="236480"/>
                </a:lnTo>
                <a:lnTo>
                  <a:pt x="92217" y="236137"/>
                </a:lnTo>
                <a:lnTo>
                  <a:pt x="97754" y="235114"/>
                </a:lnTo>
                <a:lnTo>
                  <a:pt x="103032" y="233638"/>
                </a:lnTo>
                <a:lnTo>
                  <a:pt x="108139" y="231861"/>
                </a:lnTo>
                <a:lnTo>
                  <a:pt x="112337" y="229882"/>
                </a:lnTo>
                <a:lnTo>
                  <a:pt x="115929" y="227769"/>
                </a:lnTo>
                <a:lnTo>
                  <a:pt x="119118" y="225567"/>
                </a:lnTo>
                <a:lnTo>
                  <a:pt x="122831" y="223305"/>
                </a:lnTo>
                <a:lnTo>
                  <a:pt x="126893" y="221003"/>
                </a:lnTo>
                <a:lnTo>
                  <a:pt x="131190" y="218675"/>
                </a:lnTo>
                <a:lnTo>
                  <a:pt x="135642" y="215535"/>
                </a:lnTo>
                <a:lnTo>
                  <a:pt x="140198" y="211855"/>
                </a:lnTo>
                <a:lnTo>
                  <a:pt x="144821" y="207813"/>
                </a:lnTo>
                <a:lnTo>
                  <a:pt x="152076" y="201206"/>
                </a:lnTo>
                <a:lnTo>
                  <a:pt x="157947" y="194830"/>
                </a:lnTo>
                <a:lnTo>
                  <a:pt x="160623" y="190907"/>
                </a:lnTo>
                <a:lnTo>
                  <a:pt x="163201" y="186705"/>
                </a:lnTo>
                <a:lnTo>
                  <a:pt x="165713" y="182316"/>
                </a:lnTo>
                <a:lnTo>
                  <a:pt x="170622" y="173206"/>
                </a:lnTo>
                <a:lnTo>
                  <a:pt x="177848" y="159151"/>
                </a:lnTo>
                <a:lnTo>
                  <a:pt x="182629" y="151798"/>
                </a:lnTo>
                <a:lnTo>
                  <a:pt x="187401" y="145090"/>
                </a:lnTo>
                <a:lnTo>
                  <a:pt x="189784" y="141078"/>
                </a:lnTo>
                <a:lnTo>
                  <a:pt x="192167" y="136817"/>
                </a:lnTo>
                <a:lnTo>
                  <a:pt x="196932" y="127848"/>
                </a:lnTo>
                <a:lnTo>
                  <a:pt x="206457" y="109156"/>
                </a:lnTo>
                <a:lnTo>
                  <a:pt x="208045" y="104422"/>
                </a:lnTo>
                <a:lnTo>
                  <a:pt x="209104" y="99679"/>
                </a:lnTo>
                <a:lnTo>
                  <a:pt x="209809" y="94930"/>
                </a:lnTo>
                <a:lnTo>
                  <a:pt x="210279" y="90176"/>
                </a:lnTo>
                <a:lnTo>
                  <a:pt x="210593" y="85420"/>
                </a:lnTo>
                <a:lnTo>
                  <a:pt x="210802" y="80660"/>
                </a:lnTo>
                <a:lnTo>
                  <a:pt x="211034" y="71140"/>
                </a:lnTo>
                <a:lnTo>
                  <a:pt x="211209" y="43956"/>
                </a:lnTo>
                <a:lnTo>
                  <a:pt x="210419" y="40319"/>
                </a:lnTo>
                <a:lnTo>
                  <a:pt x="207424" y="34160"/>
                </a:lnTo>
                <a:lnTo>
                  <a:pt x="203448" y="28777"/>
                </a:lnTo>
                <a:lnTo>
                  <a:pt x="201276" y="26230"/>
                </a:lnTo>
                <a:lnTo>
                  <a:pt x="199034" y="24533"/>
                </a:lnTo>
                <a:lnTo>
                  <a:pt x="194427" y="22646"/>
                </a:lnTo>
                <a:lnTo>
                  <a:pt x="189734" y="19691"/>
                </a:lnTo>
                <a:lnTo>
                  <a:pt x="184208" y="15732"/>
                </a:lnTo>
                <a:lnTo>
                  <a:pt x="180512" y="13565"/>
                </a:lnTo>
                <a:lnTo>
                  <a:pt x="176461" y="11327"/>
                </a:lnTo>
                <a:lnTo>
                  <a:pt x="172965" y="9834"/>
                </a:lnTo>
                <a:lnTo>
                  <a:pt x="166965" y="8176"/>
                </a:lnTo>
                <a:lnTo>
                  <a:pt x="163461" y="7734"/>
                </a:lnTo>
                <a:lnTo>
                  <a:pt x="159537" y="7439"/>
                </a:lnTo>
                <a:lnTo>
                  <a:pt x="155333" y="7242"/>
                </a:lnTo>
                <a:lnTo>
                  <a:pt x="150944" y="6318"/>
                </a:lnTo>
                <a:lnTo>
                  <a:pt x="146429" y="4907"/>
                </a:lnTo>
                <a:lnTo>
                  <a:pt x="141833" y="3173"/>
                </a:lnTo>
                <a:lnTo>
                  <a:pt x="137180" y="2018"/>
                </a:lnTo>
                <a:lnTo>
                  <a:pt x="132491" y="1247"/>
                </a:lnTo>
                <a:lnTo>
                  <a:pt x="127778" y="734"/>
                </a:lnTo>
                <a:lnTo>
                  <a:pt x="123048" y="1185"/>
                </a:lnTo>
                <a:lnTo>
                  <a:pt x="118308" y="2279"/>
                </a:lnTo>
                <a:lnTo>
                  <a:pt x="113560" y="3802"/>
                </a:lnTo>
                <a:lnTo>
                  <a:pt x="108807" y="4818"/>
                </a:lnTo>
                <a:lnTo>
                  <a:pt x="104051" y="5495"/>
                </a:lnTo>
                <a:lnTo>
                  <a:pt x="99293" y="5947"/>
                </a:lnTo>
                <a:lnTo>
                  <a:pt x="95327" y="6248"/>
                </a:lnTo>
                <a:lnTo>
                  <a:pt x="88804" y="6582"/>
                </a:lnTo>
                <a:lnTo>
                  <a:pt x="85159" y="7465"/>
                </a:lnTo>
                <a:lnTo>
                  <a:pt x="81142" y="8847"/>
                </a:lnTo>
                <a:lnTo>
                  <a:pt x="76876" y="10562"/>
                </a:lnTo>
                <a:lnTo>
                  <a:pt x="73239" y="11706"/>
                </a:lnTo>
                <a:lnTo>
                  <a:pt x="67081" y="12977"/>
                </a:lnTo>
                <a:lnTo>
                  <a:pt x="63533" y="13316"/>
                </a:lnTo>
                <a:lnTo>
                  <a:pt x="59581" y="13541"/>
                </a:lnTo>
                <a:lnTo>
                  <a:pt x="46914" y="13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1" name="SMARTPenAnnotation422"/>
          <p:cNvSpPr/>
          <p:nvPr/>
        </p:nvSpPr>
        <p:spPr>
          <a:xfrm>
            <a:off x="4636380" y="3871912"/>
            <a:ext cx="164221" cy="192882"/>
          </a:xfrm>
          <a:custGeom>
            <a:avLst/>
            <a:gdLst/>
            <a:ahLst/>
            <a:cxnLst/>
            <a:rect l="0" t="0" r="0" b="0"/>
            <a:pathLst>
              <a:path w="164221" h="192882">
                <a:moveTo>
                  <a:pt x="7057" y="0"/>
                </a:moveTo>
                <a:lnTo>
                  <a:pt x="0" y="0"/>
                </a:lnTo>
                <a:lnTo>
                  <a:pt x="3732" y="0"/>
                </a:lnTo>
                <a:lnTo>
                  <a:pt x="4840" y="794"/>
                </a:lnTo>
                <a:lnTo>
                  <a:pt x="5579" y="2117"/>
                </a:lnTo>
                <a:lnTo>
                  <a:pt x="6765" y="6151"/>
                </a:lnTo>
                <a:lnTo>
                  <a:pt x="10763" y="10642"/>
                </a:lnTo>
                <a:lnTo>
                  <a:pt x="19225" y="19271"/>
                </a:lnTo>
                <a:lnTo>
                  <a:pt x="23842" y="23911"/>
                </a:lnTo>
                <a:lnTo>
                  <a:pt x="26978" y="26259"/>
                </a:lnTo>
                <a:lnTo>
                  <a:pt x="30657" y="28618"/>
                </a:lnTo>
                <a:lnTo>
                  <a:pt x="34696" y="30985"/>
                </a:lnTo>
                <a:lnTo>
                  <a:pt x="38183" y="33357"/>
                </a:lnTo>
                <a:lnTo>
                  <a:pt x="41301" y="35732"/>
                </a:lnTo>
                <a:lnTo>
                  <a:pt x="44175" y="38109"/>
                </a:lnTo>
                <a:lnTo>
                  <a:pt x="47677" y="41281"/>
                </a:lnTo>
                <a:lnTo>
                  <a:pt x="55802" y="49039"/>
                </a:lnTo>
                <a:lnTo>
                  <a:pt x="91423" y="84374"/>
                </a:lnTo>
                <a:lnTo>
                  <a:pt x="95051" y="88793"/>
                </a:lnTo>
                <a:lnTo>
                  <a:pt x="98264" y="93326"/>
                </a:lnTo>
                <a:lnTo>
                  <a:pt x="101199" y="97937"/>
                </a:lnTo>
                <a:lnTo>
                  <a:pt x="103950" y="101804"/>
                </a:lnTo>
                <a:lnTo>
                  <a:pt x="106577" y="105175"/>
                </a:lnTo>
                <a:lnTo>
                  <a:pt x="109122" y="108217"/>
                </a:lnTo>
                <a:lnTo>
                  <a:pt x="111613" y="111832"/>
                </a:lnTo>
                <a:lnTo>
                  <a:pt x="114067" y="115830"/>
                </a:lnTo>
                <a:lnTo>
                  <a:pt x="116497" y="120083"/>
                </a:lnTo>
                <a:lnTo>
                  <a:pt x="118911" y="123711"/>
                </a:lnTo>
                <a:lnTo>
                  <a:pt x="121314" y="126924"/>
                </a:lnTo>
                <a:lnTo>
                  <a:pt x="123709" y="129860"/>
                </a:lnTo>
                <a:lnTo>
                  <a:pt x="126894" y="133405"/>
                </a:lnTo>
                <a:lnTo>
                  <a:pt x="134665" y="141577"/>
                </a:lnTo>
                <a:lnTo>
                  <a:pt x="137373" y="145184"/>
                </a:lnTo>
                <a:lnTo>
                  <a:pt x="139178" y="148383"/>
                </a:lnTo>
                <a:lnTo>
                  <a:pt x="141978" y="154055"/>
                </a:lnTo>
                <a:lnTo>
                  <a:pt x="145868" y="159221"/>
                </a:lnTo>
                <a:lnTo>
                  <a:pt x="150242" y="164163"/>
                </a:lnTo>
                <a:lnTo>
                  <a:pt x="152520" y="166592"/>
                </a:lnTo>
                <a:lnTo>
                  <a:pt x="154039" y="169005"/>
                </a:lnTo>
                <a:lnTo>
                  <a:pt x="155726" y="173803"/>
                </a:lnTo>
                <a:lnTo>
                  <a:pt x="158593" y="178581"/>
                </a:lnTo>
                <a:lnTo>
                  <a:pt x="160469" y="180966"/>
                </a:lnTo>
                <a:lnTo>
                  <a:pt x="162552" y="185734"/>
                </a:lnTo>
                <a:lnTo>
                  <a:pt x="16422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2" name="SMARTPenAnnotation423"/>
          <p:cNvSpPr/>
          <p:nvPr/>
        </p:nvSpPr>
        <p:spPr>
          <a:xfrm>
            <a:off x="4636293" y="3850481"/>
            <a:ext cx="171451" cy="207170"/>
          </a:xfrm>
          <a:custGeom>
            <a:avLst/>
            <a:gdLst/>
            <a:ahLst/>
            <a:cxnLst/>
            <a:rect l="0" t="0" r="0" b="0"/>
            <a:pathLst>
              <a:path w="171451" h="207170">
                <a:moveTo>
                  <a:pt x="171450" y="0"/>
                </a:moveTo>
                <a:lnTo>
                  <a:pt x="158450" y="0"/>
                </a:lnTo>
                <a:lnTo>
                  <a:pt x="158021" y="794"/>
                </a:lnTo>
                <a:lnTo>
                  <a:pt x="157544" y="3792"/>
                </a:lnTo>
                <a:lnTo>
                  <a:pt x="156623" y="4910"/>
                </a:lnTo>
                <a:lnTo>
                  <a:pt x="155216" y="5654"/>
                </a:lnTo>
                <a:lnTo>
                  <a:pt x="153484" y="6151"/>
                </a:lnTo>
                <a:lnTo>
                  <a:pt x="152329" y="7275"/>
                </a:lnTo>
                <a:lnTo>
                  <a:pt x="151558" y="8819"/>
                </a:lnTo>
                <a:lnTo>
                  <a:pt x="151045" y="10642"/>
                </a:lnTo>
                <a:lnTo>
                  <a:pt x="148359" y="14784"/>
                </a:lnTo>
                <a:lnTo>
                  <a:pt x="146531" y="17000"/>
                </a:lnTo>
                <a:lnTo>
                  <a:pt x="143725" y="19271"/>
                </a:lnTo>
                <a:lnTo>
                  <a:pt x="140266" y="21578"/>
                </a:lnTo>
                <a:lnTo>
                  <a:pt x="136374" y="23911"/>
                </a:lnTo>
                <a:lnTo>
                  <a:pt x="132984" y="26259"/>
                </a:lnTo>
                <a:lnTo>
                  <a:pt x="129931" y="28618"/>
                </a:lnTo>
                <a:lnTo>
                  <a:pt x="127102" y="30985"/>
                </a:lnTo>
                <a:lnTo>
                  <a:pt x="124423" y="34150"/>
                </a:lnTo>
                <a:lnTo>
                  <a:pt x="121842" y="37848"/>
                </a:lnTo>
                <a:lnTo>
                  <a:pt x="119328" y="41901"/>
                </a:lnTo>
                <a:lnTo>
                  <a:pt x="116065" y="46190"/>
                </a:lnTo>
                <a:lnTo>
                  <a:pt x="112302" y="50637"/>
                </a:lnTo>
                <a:lnTo>
                  <a:pt x="108205" y="55189"/>
                </a:lnTo>
                <a:lnTo>
                  <a:pt x="104681" y="60605"/>
                </a:lnTo>
                <a:lnTo>
                  <a:pt x="101537" y="66597"/>
                </a:lnTo>
                <a:lnTo>
                  <a:pt x="98648" y="72973"/>
                </a:lnTo>
                <a:lnTo>
                  <a:pt x="95134" y="78811"/>
                </a:lnTo>
                <a:lnTo>
                  <a:pt x="91204" y="84291"/>
                </a:lnTo>
                <a:lnTo>
                  <a:pt x="86996" y="89531"/>
                </a:lnTo>
                <a:lnTo>
                  <a:pt x="82604" y="94613"/>
                </a:lnTo>
                <a:lnTo>
                  <a:pt x="78089" y="99587"/>
                </a:lnTo>
                <a:lnTo>
                  <a:pt x="73490" y="104491"/>
                </a:lnTo>
                <a:lnTo>
                  <a:pt x="68837" y="110142"/>
                </a:lnTo>
                <a:lnTo>
                  <a:pt x="64148" y="116291"/>
                </a:lnTo>
                <a:lnTo>
                  <a:pt x="59434" y="122771"/>
                </a:lnTo>
                <a:lnTo>
                  <a:pt x="55498" y="128678"/>
                </a:lnTo>
                <a:lnTo>
                  <a:pt x="52080" y="134204"/>
                </a:lnTo>
                <a:lnTo>
                  <a:pt x="49008" y="139476"/>
                </a:lnTo>
                <a:lnTo>
                  <a:pt x="45372" y="144577"/>
                </a:lnTo>
                <a:lnTo>
                  <a:pt x="41361" y="149566"/>
                </a:lnTo>
                <a:lnTo>
                  <a:pt x="37099" y="154479"/>
                </a:lnTo>
                <a:lnTo>
                  <a:pt x="32670" y="159342"/>
                </a:lnTo>
                <a:lnTo>
                  <a:pt x="23516" y="168979"/>
                </a:lnTo>
                <a:lnTo>
                  <a:pt x="19646" y="173772"/>
                </a:lnTo>
                <a:lnTo>
                  <a:pt x="16273" y="178554"/>
                </a:lnTo>
                <a:lnTo>
                  <a:pt x="13230" y="183330"/>
                </a:lnTo>
                <a:lnTo>
                  <a:pt x="11201" y="187307"/>
                </a:lnTo>
                <a:lnTo>
                  <a:pt x="9848" y="190753"/>
                </a:lnTo>
                <a:lnTo>
                  <a:pt x="8947" y="193843"/>
                </a:lnTo>
                <a:lnTo>
                  <a:pt x="5829" y="199394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3" name="SMARTPenAnnotation424"/>
          <p:cNvSpPr/>
          <p:nvPr/>
        </p:nvSpPr>
        <p:spPr>
          <a:xfrm>
            <a:off x="5936456" y="3879056"/>
            <a:ext cx="150020" cy="178595"/>
          </a:xfrm>
          <a:custGeom>
            <a:avLst/>
            <a:gdLst/>
            <a:ahLst/>
            <a:cxnLst/>
            <a:rect l="0" t="0" r="0" b="0"/>
            <a:pathLst>
              <a:path w="150020" h="178595">
                <a:moveTo>
                  <a:pt x="0" y="0"/>
                </a:moveTo>
                <a:lnTo>
                  <a:pt x="10642" y="10642"/>
                </a:lnTo>
                <a:lnTo>
                  <a:pt x="13444" y="12651"/>
                </a:lnTo>
                <a:lnTo>
                  <a:pt x="16900" y="14784"/>
                </a:lnTo>
                <a:lnTo>
                  <a:pt x="20792" y="17000"/>
                </a:lnTo>
                <a:lnTo>
                  <a:pt x="23386" y="19271"/>
                </a:lnTo>
                <a:lnTo>
                  <a:pt x="25116" y="21578"/>
                </a:lnTo>
                <a:lnTo>
                  <a:pt x="26269" y="23911"/>
                </a:lnTo>
                <a:lnTo>
                  <a:pt x="28625" y="27053"/>
                </a:lnTo>
                <a:lnTo>
                  <a:pt x="31783" y="30735"/>
                </a:lnTo>
                <a:lnTo>
                  <a:pt x="38732" y="38266"/>
                </a:lnTo>
                <a:lnTo>
                  <a:pt x="47107" y="46969"/>
                </a:lnTo>
                <a:lnTo>
                  <a:pt x="52157" y="52095"/>
                </a:lnTo>
                <a:lnTo>
                  <a:pt x="54615" y="55368"/>
                </a:lnTo>
                <a:lnTo>
                  <a:pt x="57048" y="59137"/>
                </a:lnTo>
                <a:lnTo>
                  <a:pt x="59463" y="63237"/>
                </a:lnTo>
                <a:lnTo>
                  <a:pt x="62661" y="67558"/>
                </a:lnTo>
                <a:lnTo>
                  <a:pt x="66380" y="72026"/>
                </a:lnTo>
                <a:lnTo>
                  <a:pt x="73952" y="80430"/>
                </a:lnTo>
                <a:lnTo>
                  <a:pt x="79963" y="86812"/>
                </a:lnTo>
                <a:lnTo>
                  <a:pt x="82677" y="90418"/>
                </a:lnTo>
                <a:lnTo>
                  <a:pt x="85281" y="94410"/>
                </a:lnTo>
                <a:lnTo>
                  <a:pt x="87810" y="98658"/>
                </a:lnTo>
                <a:lnTo>
                  <a:pt x="90290" y="103079"/>
                </a:lnTo>
                <a:lnTo>
                  <a:pt x="95163" y="112223"/>
                </a:lnTo>
                <a:lnTo>
                  <a:pt x="97573" y="116090"/>
                </a:lnTo>
                <a:lnTo>
                  <a:pt x="99973" y="119462"/>
                </a:lnTo>
                <a:lnTo>
                  <a:pt x="102368" y="122504"/>
                </a:lnTo>
                <a:lnTo>
                  <a:pt x="104757" y="126119"/>
                </a:lnTo>
                <a:lnTo>
                  <a:pt x="107145" y="130117"/>
                </a:lnTo>
                <a:lnTo>
                  <a:pt x="109529" y="134370"/>
                </a:lnTo>
                <a:lnTo>
                  <a:pt x="111913" y="137998"/>
                </a:lnTo>
                <a:lnTo>
                  <a:pt x="114296" y="141211"/>
                </a:lnTo>
                <a:lnTo>
                  <a:pt x="116679" y="144147"/>
                </a:lnTo>
                <a:lnTo>
                  <a:pt x="119061" y="147692"/>
                </a:lnTo>
                <a:lnTo>
                  <a:pt x="121443" y="151642"/>
                </a:lnTo>
                <a:lnTo>
                  <a:pt x="123824" y="155864"/>
                </a:lnTo>
                <a:lnTo>
                  <a:pt x="126206" y="158678"/>
                </a:lnTo>
                <a:lnTo>
                  <a:pt x="128587" y="160554"/>
                </a:lnTo>
                <a:lnTo>
                  <a:pt x="130969" y="161805"/>
                </a:lnTo>
                <a:lnTo>
                  <a:pt x="133349" y="163432"/>
                </a:lnTo>
                <a:lnTo>
                  <a:pt x="135731" y="165311"/>
                </a:lnTo>
                <a:lnTo>
                  <a:pt x="138112" y="167357"/>
                </a:lnTo>
                <a:lnTo>
                  <a:pt x="140494" y="169515"/>
                </a:lnTo>
                <a:lnTo>
                  <a:pt x="15001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4" name="SMARTPenAnnotation425"/>
          <p:cNvSpPr/>
          <p:nvPr/>
        </p:nvSpPr>
        <p:spPr>
          <a:xfrm>
            <a:off x="5929312" y="3836193"/>
            <a:ext cx="164307" cy="185739"/>
          </a:xfrm>
          <a:custGeom>
            <a:avLst/>
            <a:gdLst/>
            <a:ahLst/>
            <a:cxnLst/>
            <a:rect l="0" t="0" r="0" b="0"/>
            <a:pathLst>
              <a:path w="164307" h="185739">
                <a:moveTo>
                  <a:pt x="164306" y="0"/>
                </a:moveTo>
                <a:lnTo>
                  <a:pt x="151038" y="0"/>
                </a:lnTo>
                <a:lnTo>
                  <a:pt x="146528" y="3793"/>
                </a:lnTo>
                <a:lnTo>
                  <a:pt x="143957" y="6151"/>
                </a:lnTo>
                <a:lnTo>
                  <a:pt x="141239" y="10936"/>
                </a:lnTo>
                <a:lnTo>
                  <a:pt x="139404" y="14435"/>
                </a:lnTo>
                <a:lnTo>
                  <a:pt x="137385" y="17560"/>
                </a:lnTo>
                <a:lnTo>
                  <a:pt x="133027" y="23151"/>
                </a:lnTo>
                <a:lnTo>
                  <a:pt x="130754" y="26546"/>
                </a:lnTo>
                <a:lnTo>
                  <a:pt x="128444" y="30398"/>
                </a:lnTo>
                <a:lnTo>
                  <a:pt x="126111" y="34553"/>
                </a:lnTo>
                <a:lnTo>
                  <a:pt x="122968" y="38910"/>
                </a:lnTo>
                <a:lnTo>
                  <a:pt x="119285" y="43403"/>
                </a:lnTo>
                <a:lnTo>
                  <a:pt x="115242" y="47985"/>
                </a:lnTo>
                <a:lnTo>
                  <a:pt x="110959" y="53421"/>
                </a:lnTo>
                <a:lnTo>
                  <a:pt x="106517" y="59427"/>
                </a:lnTo>
                <a:lnTo>
                  <a:pt x="101967" y="65812"/>
                </a:lnTo>
                <a:lnTo>
                  <a:pt x="97347" y="71656"/>
                </a:lnTo>
                <a:lnTo>
                  <a:pt x="92679" y="77140"/>
                </a:lnTo>
                <a:lnTo>
                  <a:pt x="87980" y="82383"/>
                </a:lnTo>
                <a:lnTo>
                  <a:pt x="84053" y="88259"/>
                </a:lnTo>
                <a:lnTo>
                  <a:pt x="80642" y="94558"/>
                </a:lnTo>
                <a:lnTo>
                  <a:pt x="77574" y="101139"/>
                </a:lnTo>
                <a:lnTo>
                  <a:pt x="73147" y="107114"/>
                </a:lnTo>
                <a:lnTo>
                  <a:pt x="67815" y="112684"/>
                </a:lnTo>
                <a:lnTo>
                  <a:pt x="61879" y="117985"/>
                </a:lnTo>
                <a:lnTo>
                  <a:pt x="56334" y="123900"/>
                </a:lnTo>
                <a:lnTo>
                  <a:pt x="51050" y="130226"/>
                </a:lnTo>
                <a:lnTo>
                  <a:pt x="45939" y="136823"/>
                </a:lnTo>
                <a:lnTo>
                  <a:pt x="40945" y="142016"/>
                </a:lnTo>
                <a:lnTo>
                  <a:pt x="36028" y="146271"/>
                </a:lnTo>
                <a:lnTo>
                  <a:pt x="31162" y="149902"/>
                </a:lnTo>
                <a:lnTo>
                  <a:pt x="27125" y="153909"/>
                </a:lnTo>
                <a:lnTo>
                  <a:pt x="23640" y="158169"/>
                </a:lnTo>
                <a:lnTo>
                  <a:pt x="20522" y="162596"/>
                </a:lnTo>
                <a:lnTo>
                  <a:pt x="17650" y="166341"/>
                </a:lnTo>
                <a:lnTo>
                  <a:pt x="14942" y="169632"/>
                </a:lnTo>
                <a:lnTo>
                  <a:pt x="9816" y="175405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5" name="SMARTPenAnnotation426"/>
          <p:cNvSpPr/>
          <p:nvPr/>
        </p:nvSpPr>
        <p:spPr>
          <a:xfrm>
            <a:off x="4914900" y="3929062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0"/>
                </a:moveTo>
                <a:lnTo>
                  <a:pt x="158253" y="0"/>
                </a:lnTo>
                <a:lnTo>
                  <a:pt x="164239" y="794"/>
                </a:lnTo>
                <a:lnTo>
                  <a:pt x="169817" y="2117"/>
                </a:lnTo>
                <a:lnTo>
                  <a:pt x="175124" y="3792"/>
                </a:lnTo>
                <a:lnTo>
                  <a:pt x="181043" y="4910"/>
                </a:lnTo>
                <a:lnTo>
                  <a:pt x="187370" y="5654"/>
                </a:lnTo>
                <a:lnTo>
                  <a:pt x="199163" y="6482"/>
                </a:lnTo>
                <a:lnTo>
                  <a:pt x="207050" y="6850"/>
                </a:lnTo>
                <a:lnTo>
                  <a:pt x="215318" y="7013"/>
                </a:lnTo>
                <a:lnTo>
                  <a:pt x="2286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6" name="SMARTPenAnnotation427"/>
          <p:cNvSpPr/>
          <p:nvPr/>
        </p:nvSpPr>
        <p:spPr>
          <a:xfrm>
            <a:off x="5264944" y="3821906"/>
            <a:ext cx="192432" cy="235707"/>
          </a:xfrm>
          <a:custGeom>
            <a:avLst/>
            <a:gdLst/>
            <a:ahLst/>
            <a:cxnLst/>
            <a:rect l="0" t="0" r="0" b="0"/>
            <a:pathLst>
              <a:path w="192432" h="235707">
                <a:moveTo>
                  <a:pt x="135731" y="0"/>
                </a:moveTo>
                <a:lnTo>
                  <a:pt x="146973" y="0"/>
                </a:lnTo>
                <a:lnTo>
                  <a:pt x="143571" y="0"/>
                </a:lnTo>
                <a:lnTo>
                  <a:pt x="139288" y="3792"/>
                </a:lnTo>
                <a:lnTo>
                  <a:pt x="132992" y="9943"/>
                </a:lnTo>
                <a:lnTo>
                  <a:pt x="129936" y="11391"/>
                </a:lnTo>
                <a:lnTo>
                  <a:pt x="126312" y="12356"/>
                </a:lnTo>
                <a:lnTo>
                  <a:pt x="122308" y="13000"/>
                </a:lnTo>
                <a:lnTo>
                  <a:pt x="118051" y="13429"/>
                </a:lnTo>
                <a:lnTo>
                  <a:pt x="113625" y="13715"/>
                </a:lnTo>
                <a:lnTo>
                  <a:pt x="109088" y="13906"/>
                </a:lnTo>
                <a:lnTo>
                  <a:pt x="99812" y="14117"/>
                </a:lnTo>
                <a:lnTo>
                  <a:pt x="56176" y="14285"/>
                </a:lnTo>
                <a:lnTo>
                  <a:pt x="53325" y="13492"/>
                </a:lnTo>
                <a:lnTo>
                  <a:pt x="48041" y="10494"/>
                </a:lnTo>
                <a:lnTo>
                  <a:pt x="43047" y="8633"/>
                </a:lnTo>
                <a:lnTo>
                  <a:pt x="37166" y="7437"/>
                </a:lnTo>
                <a:lnTo>
                  <a:pt x="32355" y="7231"/>
                </a:lnTo>
                <a:lnTo>
                  <a:pt x="29694" y="7169"/>
                </a:lnTo>
                <a:lnTo>
                  <a:pt x="29321" y="7954"/>
                </a:lnTo>
                <a:lnTo>
                  <a:pt x="28673" y="13297"/>
                </a:lnTo>
                <a:lnTo>
                  <a:pt x="28603" y="17786"/>
                </a:lnTo>
                <a:lnTo>
                  <a:pt x="27800" y="19795"/>
                </a:lnTo>
                <a:lnTo>
                  <a:pt x="24790" y="24144"/>
                </a:lnTo>
                <a:lnTo>
                  <a:pt x="23670" y="27208"/>
                </a:lnTo>
                <a:lnTo>
                  <a:pt x="22924" y="30839"/>
                </a:lnTo>
                <a:lnTo>
                  <a:pt x="22426" y="34846"/>
                </a:lnTo>
                <a:lnTo>
                  <a:pt x="22094" y="39106"/>
                </a:lnTo>
                <a:lnTo>
                  <a:pt x="21873" y="43533"/>
                </a:lnTo>
                <a:lnTo>
                  <a:pt x="21627" y="52685"/>
                </a:lnTo>
                <a:lnTo>
                  <a:pt x="21518" y="62045"/>
                </a:lnTo>
                <a:lnTo>
                  <a:pt x="20695" y="66763"/>
                </a:lnTo>
                <a:lnTo>
                  <a:pt x="19353" y="71496"/>
                </a:lnTo>
                <a:lnTo>
                  <a:pt x="17664" y="76239"/>
                </a:lnTo>
                <a:lnTo>
                  <a:pt x="15744" y="80988"/>
                </a:lnTo>
                <a:lnTo>
                  <a:pt x="13671" y="85742"/>
                </a:lnTo>
                <a:lnTo>
                  <a:pt x="11495" y="90499"/>
                </a:lnTo>
                <a:lnTo>
                  <a:pt x="10045" y="95258"/>
                </a:lnTo>
                <a:lnTo>
                  <a:pt x="9077" y="100018"/>
                </a:lnTo>
                <a:lnTo>
                  <a:pt x="8433" y="104778"/>
                </a:lnTo>
                <a:lnTo>
                  <a:pt x="7209" y="109540"/>
                </a:lnTo>
                <a:lnTo>
                  <a:pt x="5600" y="114301"/>
                </a:lnTo>
                <a:lnTo>
                  <a:pt x="3733" y="119063"/>
                </a:lnTo>
                <a:lnTo>
                  <a:pt x="2489" y="123032"/>
                </a:lnTo>
                <a:lnTo>
                  <a:pt x="1106" y="129558"/>
                </a:lnTo>
                <a:lnTo>
                  <a:pt x="491" y="135104"/>
                </a:lnTo>
                <a:lnTo>
                  <a:pt x="1" y="142848"/>
                </a:lnTo>
                <a:lnTo>
                  <a:pt x="0" y="142863"/>
                </a:lnTo>
                <a:lnTo>
                  <a:pt x="9942" y="132931"/>
                </a:lnTo>
                <a:lnTo>
                  <a:pt x="12184" y="131483"/>
                </a:lnTo>
                <a:lnTo>
                  <a:pt x="16792" y="129874"/>
                </a:lnTo>
                <a:lnTo>
                  <a:pt x="19926" y="128651"/>
                </a:lnTo>
                <a:lnTo>
                  <a:pt x="23602" y="127042"/>
                </a:lnTo>
                <a:lnTo>
                  <a:pt x="31921" y="123138"/>
                </a:lnTo>
                <a:lnTo>
                  <a:pt x="40910" y="118757"/>
                </a:lnTo>
                <a:lnTo>
                  <a:pt x="45529" y="117271"/>
                </a:lnTo>
                <a:lnTo>
                  <a:pt x="50197" y="116281"/>
                </a:lnTo>
                <a:lnTo>
                  <a:pt x="54895" y="115621"/>
                </a:lnTo>
                <a:lnTo>
                  <a:pt x="60409" y="114387"/>
                </a:lnTo>
                <a:lnTo>
                  <a:pt x="66466" y="112770"/>
                </a:lnTo>
                <a:lnTo>
                  <a:pt x="72885" y="110899"/>
                </a:lnTo>
                <a:lnTo>
                  <a:pt x="78753" y="109651"/>
                </a:lnTo>
                <a:lnTo>
                  <a:pt x="84251" y="108819"/>
                </a:lnTo>
                <a:lnTo>
                  <a:pt x="89505" y="108265"/>
                </a:lnTo>
                <a:lnTo>
                  <a:pt x="95389" y="107895"/>
                </a:lnTo>
                <a:lnTo>
                  <a:pt x="108276" y="107485"/>
                </a:lnTo>
                <a:lnTo>
                  <a:pt x="131042" y="107221"/>
                </a:lnTo>
                <a:lnTo>
                  <a:pt x="143966" y="107185"/>
                </a:lnTo>
                <a:lnTo>
                  <a:pt x="149158" y="107969"/>
                </a:lnTo>
                <a:lnTo>
                  <a:pt x="153414" y="109285"/>
                </a:lnTo>
                <a:lnTo>
                  <a:pt x="161052" y="112865"/>
                </a:lnTo>
                <a:lnTo>
                  <a:pt x="169739" y="117102"/>
                </a:lnTo>
                <a:lnTo>
                  <a:pt x="173484" y="119343"/>
                </a:lnTo>
                <a:lnTo>
                  <a:pt x="176775" y="121631"/>
                </a:lnTo>
                <a:lnTo>
                  <a:pt x="179762" y="123949"/>
                </a:lnTo>
                <a:lnTo>
                  <a:pt x="185198" y="130760"/>
                </a:lnTo>
                <a:lnTo>
                  <a:pt x="187759" y="134798"/>
                </a:lnTo>
                <a:lnTo>
                  <a:pt x="190605" y="141402"/>
                </a:lnTo>
                <a:lnTo>
                  <a:pt x="191869" y="147776"/>
                </a:lnTo>
                <a:lnTo>
                  <a:pt x="192206" y="151699"/>
                </a:lnTo>
                <a:lnTo>
                  <a:pt x="192431" y="155901"/>
                </a:lnTo>
                <a:lnTo>
                  <a:pt x="191787" y="160290"/>
                </a:lnTo>
                <a:lnTo>
                  <a:pt x="190564" y="164804"/>
                </a:lnTo>
                <a:lnTo>
                  <a:pt x="188955" y="169400"/>
                </a:lnTo>
                <a:lnTo>
                  <a:pt x="185050" y="176625"/>
                </a:lnTo>
                <a:lnTo>
                  <a:pt x="180669" y="183275"/>
                </a:lnTo>
                <a:lnTo>
                  <a:pt x="178390" y="187270"/>
                </a:lnTo>
                <a:lnTo>
                  <a:pt x="176076" y="191522"/>
                </a:lnTo>
                <a:lnTo>
                  <a:pt x="172946" y="195944"/>
                </a:lnTo>
                <a:lnTo>
                  <a:pt x="169272" y="200479"/>
                </a:lnTo>
                <a:lnTo>
                  <a:pt x="165236" y="205090"/>
                </a:lnTo>
                <a:lnTo>
                  <a:pt x="160957" y="208958"/>
                </a:lnTo>
                <a:lnTo>
                  <a:pt x="156517" y="212330"/>
                </a:lnTo>
                <a:lnTo>
                  <a:pt x="151969" y="215372"/>
                </a:lnTo>
                <a:lnTo>
                  <a:pt x="147350" y="218194"/>
                </a:lnTo>
                <a:lnTo>
                  <a:pt x="142683" y="220869"/>
                </a:lnTo>
                <a:lnTo>
                  <a:pt x="133264" y="225957"/>
                </a:lnTo>
                <a:lnTo>
                  <a:pt x="123787" y="230865"/>
                </a:lnTo>
                <a:lnTo>
                  <a:pt x="119037" y="232491"/>
                </a:lnTo>
                <a:lnTo>
                  <a:pt x="114283" y="233575"/>
                </a:lnTo>
                <a:lnTo>
                  <a:pt x="109526" y="234298"/>
                </a:lnTo>
                <a:lnTo>
                  <a:pt x="104767" y="234780"/>
                </a:lnTo>
                <a:lnTo>
                  <a:pt x="100007" y="235101"/>
                </a:lnTo>
                <a:lnTo>
                  <a:pt x="95246" y="235315"/>
                </a:lnTo>
                <a:lnTo>
                  <a:pt x="85723" y="235554"/>
                </a:lnTo>
                <a:lnTo>
                  <a:pt x="66674" y="235706"/>
                </a:lnTo>
                <a:lnTo>
                  <a:pt x="61911" y="234925"/>
                </a:lnTo>
                <a:lnTo>
                  <a:pt x="57149" y="233610"/>
                </a:lnTo>
                <a:lnTo>
                  <a:pt x="52387" y="231940"/>
                </a:lnTo>
                <a:lnTo>
                  <a:pt x="48418" y="230033"/>
                </a:lnTo>
                <a:lnTo>
                  <a:pt x="44979" y="227968"/>
                </a:lnTo>
                <a:lnTo>
                  <a:pt x="39040" y="224350"/>
                </a:lnTo>
                <a:lnTo>
                  <a:pt x="33755" y="222742"/>
                </a:lnTo>
                <a:lnTo>
                  <a:pt x="28760" y="222028"/>
                </a:lnTo>
                <a:lnTo>
                  <a:pt x="2143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7" name="SMARTPenAnnotation428"/>
          <p:cNvSpPr/>
          <p:nvPr/>
        </p:nvSpPr>
        <p:spPr>
          <a:xfrm>
            <a:off x="6243639" y="3829344"/>
            <a:ext cx="42862" cy="206875"/>
          </a:xfrm>
          <a:custGeom>
            <a:avLst/>
            <a:gdLst/>
            <a:ahLst/>
            <a:cxnLst/>
            <a:rect l="0" t="0" r="0" b="0"/>
            <a:pathLst>
              <a:path w="42862" h="206875">
                <a:moveTo>
                  <a:pt x="7142" y="6849"/>
                </a:moveTo>
                <a:lnTo>
                  <a:pt x="3350" y="6849"/>
                </a:lnTo>
                <a:lnTo>
                  <a:pt x="2232" y="6056"/>
                </a:lnTo>
                <a:lnTo>
                  <a:pt x="1487" y="4733"/>
                </a:lnTo>
                <a:lnTo>
                  <a:pt x="85" y="0"/>
                </a:lnTo>
                <a:lnTo>
                  <a:pt x="6" y="5882"/>
                </a:lnTo>
                <a:lnTo>
                  <a:pt x="0" y="10355"/>
                </a:lnTo>
                <a:lnTo>
                  <a:pt x="793" y="13155"/>
                </a:lnTo>
                <a:lnTo>
                  <a:pt x="2116" y="16610"/>
                </a:lnTo>
                <a:lnTo>
                  <a:pt x="3791" y="20500"/>
                </a:lnTo>
                <a:lnTo>
                  <a:pt x="4908" y="24681"/>
                </a:lnTo>
                <a:lnTo>
                  <a:pt x="5653" y="29056"/>
                </a:lnTo>
                <a:lnTo>
                  <a:pt x="6149" y="33560"/>
                </a:lnTo>
                <a:lnTo>
                  <a:pt x="7274" y="38150"/>
                </a:lnTo>
                <a:lnTo>
                  <a:pt x="8817" y="42798"/>
                </a:lnTo>
                <a:lnTo>
                  <a:pt x="10640" y="47484"/>
                </a:lnTo>
                <a:lnTo>
                  <a:pt x="14782" y="59040"/>
                </a:lnTo>
                <a:lnTo>
                  <a:pt x="16998" y="65456"/>
                </a:lnTo>
                <a:lnTo>
                  <a:pt x="18475" y="72114"/>
                </a:lnTo>
                <a:lnTo>
                  <a:pt x="19460" y="78934"/>
                </a:lnTo>
                <a:lnTo>
                  <a:pt x="20117" y="85862"/>
                </a:lnTo>
                <a:lnTo>
                  <a:pt x="21348" y="92862"/>
                </a:lnTo>
                <a:lnTo>
                  <a:pt x="22962" y="99910"/>
                </a:lnTo>
                <a:lnTo>
                  <a:pt x="24833" y="106990"/>
                </a:lnTo>
                <a:lnTo>
                  <a:pt x="26079" y="114091"/>
                </a:lnTo>
                <a:lnTo>
                  <a:pt x="26911" y="121206"/>
                </a:lnTo>
                <a:lnTo>
                  <a:pt x="27465" y="128331"/>
                </a:lnTo>
                <a:lnTo>
                  <a:pt x="28628" y="135462"/>
                </a:lnTo>
                <a:lnTo>
                  <a:pt x="30197" y="142598"/>
                </a:lnTo>
                <a:lnTo>
                  <a:pt x="32037" y="149735"/>
                </a:lnTo>
                <a:lnTo>
                  <a:pt x="33264" y="156082"/>
                </a:lnTo>
                <a:lnTo>
                  <a:pt x="34081" y="161900"/>
                </a:lnTo>
                <a:lnTo>
                  <a:pt x="34627" y="167367"/>
                </a:lnTo>
                <a:lnTo>
                  <a:pt x="34990" y="172598"/>
                </a:lnTo>
                <a:lnTo>
                  <a:pt x="35232" y="177674"/>
                </a:lnTo>
                <a:lnTo>
                  <a:pt x="35394" y="182645"/>
                </a:lnTo>
                <a:lnTo>
                  <a:pt x="36295" y="186752"/>
                </a:lnTo>
                <a:lnTo>
                  <a:pt x="37690" y="190285"/>
                </a:lnTo>
                <a:lnTo>
                  <a:pt x="39413" y="193434"/>
                </a:lnTo>
                <a:lnTo>
                  <a:pt x="40563" y="196326"/>
                </a:lnTo>
                <a:lnTo>
                  <a:pt x="41839" y="201657"/>
                </a:lnTo>
                <a:lnTo>
                  <a:pt x="42861" y="206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8" name="SMARTPenAnnotation429"/>
          <p:cNvSpPr/>
          <p:nvPr/>
        </p:nvSpPr>
        <p:spPr>
          <a:xfrm>
            <a:off x="6193631" y="3936206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4473" y="2117"/>
                </a:lnTo>
                <a:lnTo>
                  <a:pt x="16793" y="3792"/>
                </a:lnTo>
                <a:lnTo>
                  <a:pt x="19926" y="4910"/>
                </a:lnTo>
                <a:lnTo>
                  <a:pt x="23603" y="5654"/>
                </a:lnTo>
                <a:lnTo>
                  <a:pt x="27641" y="6151"/>
                </a:lnTo>
                <a:lnTo>
                  <a:pt x="32715" y="6482"/>
                </a:lnTo>
                <a:lnTo>
                  <a:pt x="38479" y="6702"/>
                </a:lnTo>
                <a:lnTo>
                  <a:pt x="55851" y="7013"/>
                </a:lnTo>
                <a:lnTo>
                  <a:pt x="79736" y="7118"/>
                </a:lnTo>
                <a:lnTo>
                  <a:pt x="86495" y="7920"/>
                </a:lnTo>
                <a:lnTo>
                  <a:pt x="93382" y="9249"/>
                </a:lnTo>
                <a:lnTo>
                  <a:pt x="100354" y="10928"/>
                </a:lnTo>
                <a:lnTo>
                  <a:pt x="106591" y="12048"/>
                </a:lnTo>
                <a:lnTo>
                  <a:pt x="112335" y="12794"/>
                </a:lnTo>
                <a:lnTo>
                  <a:pt x="117753" y="13292"/>
                </a:lnTo>
                <a:lnTo>
                  <a:pt x="122952" y="13624"/>
                </a:lnTo>
                <a:lnTo>
                  <a:pt x="142875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9" name="SMARTPenAnnotation430"/>
          <p:cNvSpPr/>
          <p:nvPr/>
        </p:nvSpPr>
        <p:spPr>
          <a:xfrm>
            <a:off x="6443662" y="3793421"/>
            <a:ext cx="192747" cy="235655"/>
          </a:xfrm>
          <a:custGeom>
            <a:avLst/>
            <a:gdLst/>
            <a:ahLst/>
            <a:cxnLst/>
            <a:rect l="0" t="0" r="0" b="0"/>
            <a:pathLst>
              <a:path w="192747" h="235655">
                <a:moveTo>
                  <a:pt x="35719" y="21341"/>
                </a:moveTo>
                <a:lnTo>
                  <a:pt x="35719" y="15190"/>
                </a:lnTo>
                <a:lnTo>
                  <a:pt x="39511" y="10699"/>
                </a:lnTo>
                <a:lnTo>
                  <a:pt x="41422" y="9484"/>
                </a:lnTo>
                <a:lnTo>
                  <a:pt x="45662" y="8134"/>
                </a:lnTo>
                <a:lnTo>
                  <a:pt x="50192" y="7534"/>
                </a:lnTo>
                <a:lnTo>
                  <a:pt x="52512" y="7374"/>
                </a:lnTo>
                <a:lnTo>
                  <a:pt x="55645" y="6473"/>
                </a:lnTo>
                <a:lnTo>
                  <a:pt x="59322" y="5079"/>
                </a:lnTo>
                <a:lnTo>
                  <a:pt x="63360" y="3356"/>
                </a:lnTo>
                <a:lnTo>
                  <a:pt x="66846" y="2207"/>
                </a:lnTo>
                <a:lnTo>
                  <a:pt x="72837" y="931"/>
                </a:lnTo>
                <a:lnTo>
                  <a:pt x="76340" y="590"/>
                </a:lnTo>
                <a:lnTo>
                  <a:pt x="80262" y="364"/>
                </a:lnTo>
                <a:lnTo>
                  <a:pt x="88060" y="112"/>
                </a:lnTo>
                <a:lnTo>
                  <a:pt x="94171" y="0"/>
                </a:lnTo>
                <a:lnTo>
                  <a:pt x="97706" y="764"/>
                </a:lnTo>
                <a:lnTo>
                  <a:pt x="101650" y="2066"/>
                </a:lnTo>
                <a:lnTo>
                  <a:pt x="105866" y="3729"/>
                </a:lnTo>
                <a:lnTo>
                  <a:pt x="109472" y="4837"/>
                </a:lnTo>
                <a:lnTo>
                  <a:pt x="112668" y="5576"/>
                </a:lnTo>
                <a:lnTo>
                  <a:pt x="115594" y="6069"/>
                </a:lnTo>
                <a:lnTo>
                  <a:pt x="120960" y="8732"/>
                </a:lnTo>
                <a:lnTo>
                  <a:pt x="123503" y="10554"/>
                </a:lnTo>
                <a:lnTo>
                  <a:pt x="125198" y="12562"/>
                </a:lnTo>
                <a:lnTo>
                  <a:pt x="126328" y="14695"/>
                </a:lnTo>
                <a:lnTo>
                  <a:pt x="127584" y="19181"/>
                </a:lnTo>
                <a:lnTo>
                  <a:pt x="128290" y="26169"/>
                </a:lnTo>
                <a:lnTo>
                  <a:pt x="128456" y="30895"/>
                </a:lnTo>
                <a:lnTo>
                  <a:pt x="126412" y="37758"/>
                </a:lnTo>
                <a:lnTo>
                  <a:pt x="124756" y="41811"/>
                </a:lnTo>
                <a:lnTo>
                  <a:pt x="120800" y="48430"/>
                </a:lnTo>
                <a:lnTo>
                  <a:pt x="116395" y="54018"/>
                </a:lnTo>
                <a:lnTo>
                  <a:pt x="111792" y="59147"/>
                </a:lnTo>
                <a:lnTo>
                  <a:pt x="109453" y="60833"/>
                </a:lnTo>
                <a:lnTo>
                  <a:pt x="104737" y="62705"/>
                </a:lnTo>
                <a:lnTo>
                  <a:pt x="99996" y="65655"/>
                </a:lnTo>
                <a:lnTo>
                  <a:pt x="97620" y="67552"/>
                </a:lnTo>
                <a:lnTo>
                  <a:pt x="95242" y="68817"/>
                </a:lnTo>
                <a:lnTo>
                  <a:pt x="90484" y="70223"/>
                </a:lnTo>
                <a:lnTo>
                  <a:pt x="85723" y="70848"/>
                </a:lnTo>
                <a:lnTo>
                  <a:pt x="79992" y="71249"/>
                </a:lnTo>
                <a:lnTo>
                  <a:pt x="75207" y="71318"/>
                </a:lnTo>
                <a:lnTo>
                  <a:pt x="71536" y="71346"/>
                </a:lnTo>
                <a:lnTo>
                  <a:pt x="75259" y="71347"/>
                </a:lnTo>
                <a:lnTo>
                  <a:pt x="77160" y="70553"/>
                </a:lnTo>
                <a:lnTo>
                  <a:pt x="81389" y="67555"/>
                </a:lnTo>
                <a:lnTo>
                  <a:pt x="83628" y="66437"/>
                </a:lnTo>
                <a:lnTo>
                  <a:pt x="88233" y="65196"/>
                </a:lnTo>
                <a:lnTo>
                  <a:pt x="91366" y="64865"/>
                </a:lnTo>
                <a:lnTo>
                  <a:pt x="95042" y="64645"/>
                </a:lnTo>
                <a:lnTo>
                  <a:pt x="103360" y="64400"/>
                </a:lnTo>
                <a:lnTo>
                  <a:pt x="140532" y="64211"/>
                </a:lnTo>
                <a:lnTo>
                  <a:pt x="145281" y="65002"/>
                </a:lnTo>
                <a:lnTo>
                  <a:pt x="150036" y="66324"/>
                </a:lnTo>
                <a:lnTo>
                  <a:pt x="154793" y="67998"/>
                </a:lnTo>
                <a:lnTo>
                  <a:pt x="159552" y="69909"/>
                </a:lnTo>
                <a:lnTo>
                  <a:pt x="164312" y="71976"/>
                </a:lnTo>
                <a:lnTo>
                  <a:pt x="169073" y="74147"/>
                </a:lnTo>
                <a:lnTo>
                  <a:pt x="173040" y="76389"/>
                </a:lnTo>
                <a:lnTo>
                  <a:pt x="176478" y="78677"/>
                </a:lnTo>
                <a:lnTo>
                  <a:pt x="182416" y="83336"/>
                </a:lnTo>
                <a:lnTo>
                  <a:pt x="187701" y="88053"/>
                </a:lnTo>
                <a:lnTo>
                  <a:pt x="189427" y="91215"/>
                </a:lnTo>
                <a:lnTo>
                  <a:pt x="190579" y="94912"/>
                </a:lnTo>
                <a:lnTo>
                  <a:pt x="191346" y="98963"/>
                </a:lnTo>
                <a:lnTo>
                  <a:pt x="191858" y="103251"/>
                </a:lnTo>
                <a:lnTo>
                  <a:pt x="192199" y="107698"/>
                </a:lnTo>
                <a:lnTo>
                  <a:pt x="192426" y="112250"/>
                </a:lnTo>
                <a:lnTo>
                  <a:pt x="192680" y="121541"/>
                </a:lnTo>
                <a:lnTo>
                  <a:pt x="192746" y="126241"/>
                </a:lnTo>
                <a:lnTo>
                  <a:pt x="191204" y="130961"/>
                </a:lnTo>
                <a:lnTo>
                  <a:pt x="188588" y="135696"/>
                </a:lnTo>
                <a:lnTo>
                  <a:pt x="181448" y="145984"/>
                </a:lnTo>
                <a:lnTo>
                  <a:pt x="172983" y="158495"/>
                </a:lnTo>
                <a:lnTo>
                  <a:pt x="169297" y="164370"/>
                </a:lnTo>
                <a:lnTo>
                  <a:pt x="166046" y="169875"/>
                </a:lnTo>
                <a:lnTo>
                  <a:pt x="163085" y="175133"/>
                </a:lnTo>
                <a:lnTo>
                  <a:pt x="159524" y="180225"/>
                </a:lnTo>
                <a:lnTo>
                  <a:pt x="155561" y="185207"/>
                </a:lnTo>
                <a:lnTo>
                  <a:pt x="151333" y="190116"/>
                </a:lnTo>
                <a:lnTo>
                  <a:pt x="146132" y="194977"/>
                </a:lnTo>
                <a:lnTo>
                  <a:pt x="140284" y="199805"/>
                </a:lnTo>
                <a:lnTo>
                  <a:pt x="134004" y="204610"/>
                </a:lnTo>
                <a:lnTo>
                  <a:pt x="128230" y="208608"/>
                </a:lnTo>
                <a:lnTo>
                  <a:pt x="122793" y="212067"/>
                </a:lnTo>
                <a:lnTo>
                  <a:pt x="117581" y="215167"/>
                </a:lnTo>
                <a:lnTo>
                  <a:pt x="111725" y="218027"/>
                </a:lnTo>
                <a:lnTo>
                  <a:pt x="105439" y="220728"/>
                </a:lnTo>
                <a:lnTo>
                  <a:pt x="98868" y="223322"/>
                </a:lnTo>
                <a:lnTo>
                  <a:pt x="92899" y="225845"/>
                </a:lnTo>
                <a:lnTo>
                  <a:pt x="82035" y="230765"/>
                </a:lnTo>
                <a:lnTo>
                  <a:pt x="76915" y="232395"/>
                </a:lnTo>
                <a:lnTo>
                  <a:pt x="71914" y="233481"/>
                </a:lnTo>
                <a:lnTo>
                  <a:pt x="66993" y="234205"/>
                </a:lnTo>
                <a:lnTo>
                  <a:pt x="61330" y="234688"/>
                </a:lnTo>
                <a:lnTo>
                  <a:pt x="55175" y="235010"/>
                </a:lnTo>
                <a:lnTo>
                  <a:pt x="42778" y="235367"/>
                </a:lnTo>
                <a:lnTo>
                  <a:pt x="16971" y="235616"/>
                </a:lnTo>
                <a:lnTo>
                  <a:pt x="0" y="2356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78" name="Group 22577"/>
          <p:cNvGrpSpPr/>
          <p:nvPr/>
        </p:nvGrpSpPr>
        <p:grpSpPr>
          <a:xfrm>
            <a:off x="4486275" y="4296485"/>
            <a:ext cx="1464110" cy="339809"/>
            <a:chOff x="4486275" y="4296485"/>
            <a:chExt cx="1464110" cy="339809"/>
          </a:xfrm>
        </p:grpSpPr>
        <p:sp>
          <p:nvSpPr>
            <p:cNvPr id="22570" name="SMARTPenAnnotation431"/>
            <p:cNvSpPr/>
            <p:nvPr/>
          </p:nvSpPr>
          <p:spPr>
            <a:xfrm>
              <a:off x="4514937" y="4450556"/>
              <a:ext cx="128501" cy="185738"/>
            </a:xfrm>
            <a:custGeom>
              <a:avLst/>
              <a:gdLst/>
              <a:ahLst/>
              <a:cxnLst/>
              <a:rect l="0" t="0" r="0" b="0"/>
              <a:pathLst>
                <a:path w="128501" h="185738">
                  <a:moveTo>
                    <a:pt x="7056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39" y="794"/>
                  </a:lnTo>
                  <a:lnTo>
                    <a:pt x="5578" y="2117"/>
                  </a:lnTo>
                  <a:lnTo>
                    <a:pt x="6071" y="3792"/>
                  </a:lnTo>
                  <a:lnTo>
                    <a:pt x="8735" y="7771"/>
                  </a:lnTo>
                  <a:lnTo>
                    <a:pt x="12565" y="12978"/>
                  </a:lnTo>
                  <a:lnTo>
                    <a:pt x="14698" y="16590"/>
                  </a:lnTo>
                  <a:lnTo>
                    <a:pt x="16913" y="20585"/>
                  </a:lnTo>
                  <a:lnTo>
                    <a:pt x="21491" y="29257"/>
                  </a:lnTo>
                  <a:lnTo>
                    <a:pt x="23823" y="33792"/>
                  </a:lnTo>
                  <a:lnTo>
                    <a:pt x="26966" y="38403"/>
                  </a:lnTo>
                  <a:lnTo>
                    <a:pt x="30648" y="43065"/>
                  </a:lnTo>
                  <a:lnTo>
                    <a:pt x="34690" y="47760"/>
                  </a:lnTo>
                  <a:lnTo>
                    <a:pt x="38179" y="51683"/>
                  </a:lnTo>
                  <a:lnTo>
                    <a:pt x="44172" y="58160"/>
                  </a:lnTo>
                  <a:lnTo>
                    <a:pt x="46881" y="61792"/>
                  </a:lnTo>
                  <a:lnTo>
                    <a:pt x="49482" y="65801"/>
                  </a:lnTo>
                  <a:lnTo>
                    <a:pt x="52008" y="70061"/>
                  </a:lnTo>
                  <a:lnTo>
                    <a:pt x="54487" y="74489"/>
                  </a:lnTo>
                  <a:lnTo>
                    <a:pt x="59357" y="83641"/>
                  </a:lnTo>
                  <a:lnTo>
                    <a:pt x="88018" y="140496"/>
                  </a:lnTo>
                  <a:lnTo>
                    <a:pt x="90400" y="144464"/>
                  </a:lnTo>
                  <a:lnTo>
                    <a:pt x="92781" y="147903"/>
                  </a:lnTo>
                  <a:lnTo>
                    <a:pt x="95163" y="150989"/>
                  </a:lnTo>
                  <a:lnTo>
                    <a:pt x="98338" y="154634"/>
                  </a:lnTo>
                  <a:lnTo>
                    <a:pt x="102042" y="158652"/>
                  </a:lnTo>
                  <a:lnTo>
                    <a:pt x="112723" y="169775"/>
                  </a:lnTo>
                  <a:lnTo>
                    <a:pt x="12850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1" name="SMARTPenAnnotation432"/>
            <p:cNvSpPr/>
            <p:nvPr/>
          </p:nvSpPr>
          <p:spPr>
            <a:xfrm>
              <a:off x="4486275" y="4429125"/>
              <a:ext cx="171451" cy="192882"/>
            </a:xfrm>
            <a:custGeom>
              <a:avLst/>
              <a:gdLst/>
              <a:ahLst/>
              <a:cxnLst/>
              <a:rect l="0" t="0" r="0" b="0"/>
              <a:pathLst>
                <a:path w="171451" h="192882">
                  <a:moveTo>
                    <a:pt x="171450" y="0"/>
                  </a:moveTo>
                  <a:lnTo>
                    <a:pt x="167657" y="0"/>
                  </a:lnTo>
                  <a:lnTo>
                    <a:pt x="166540" y="794"/>
                  </a:lnTo>
                  <a:lnTo>
                    <a:pt x="165795" y="2116"/>
                  </a:lnTo>
                  <a:lnTo>
                    <a:pt x="165299" y="3792"/>
                  </a:lnTo>
                  <a:lnTo>
                    <a:pt x="164174" y="4909"/>
                  </a:lnTo>
                  <a:lnTo>
                    <a:pt x="162631" y="5654"/>
                  </a:lnTo>
                  <a:lnTo>
                    <a:pt x="160808" y="6150"/>
                  </a:lnTo>
                  <a:lnTo>
                    <a:pt x="159592" y="8069"/>
                  </a:lnTo>
                  <a:lnTo>
                    <a:pt x="158782" y="10935"/>
                  </a:lnTo>
                  <a:lnTo>
                    <a:pt x="158243" y="14434"/>
                  </a:lnTo>
                  <a:lnTo>
                    <a:pt x="156295" y="17560"/>
                  </a:lnTo>
                  <a:lnTo>
                    <a:pt x="153409" y="20437"/>
                  </a:lnTo>
                  <a:lnTo>
                    <a:pt x="149897" y="23150"/>
                  </a:lnTo>
                  <a:lnTo>
                    <a:pt x="146763" y="26546"/>
                  </a:lnTo>
                  <a:lnTo>
                    <a:pt x="143879" y="30397"/>
                  </a:lnTo>
                  <a:lnTo>
                    <a:pt x="141163" y="34552"/>
                  </a:lnTo>
                  <a:lnTo>
                    <a:pt x="137765" y="38910"/>
                  </a:lnTo>
                  <a:lnTo>
                    <a:pt x="133911" y="43402"/>
                  </a:lnTo>
                  <a:lnTo>
                    <a:pt x="129756" y="47984"/>
                  </a:lnTo>
                  <a:lnTo>
                    <a:pt x="125398" y="53421"/>
                  </a:lnTo>
                  <a:lnTo>
                    <a:pt x="120905" y="59426"/>
                  </a:lnTo>
                  <a:lnTo>
                    <a:pt x="111679" y="72449"/>
                  </a:lnTo>
                  <a:lnTo>
                    <a:pt x="102287" y="86174"/>
                  </a:lnTo>
                  <a:lnTo>
                    <a:pt x="97560" y="92374"/>
                  </a:lnTo>
                  <a:lnTo>
                    <a:pt x="92821" y="98095"/>
                  </a:lnTo>
                  <a:lnTo>
                    <a:pt x="88074" y="103497"/>
                  </a:lnTo>
                  <a:lnTo>
                    <a:pt x="84116" y="108685"/>
                  </a:lnTo>
                  <a:lnTo>
                    <a:pt x="80684" y="113732"/>
                  </a:lnTo>
                  <a:lnTo>
                    <a:pt x="77601" y="118684"/>
                  </a:lnTo>
                  <a:lnTo>
                    <a:pt x="73959" y="123572"/>
                  </a:lnTo>
                  <a:lnTo>
                    <a:pt x="69943" y="128419"/>
                  </a:lnTo>
                  <a:lnTo>
                    <a:pt x="65679" y="133237"/>
                  </a:lnTo>
                  <a:lnTo>
                    <a:pt x="56707" y="142825"/>
                  </a:lnTo>
                  <a:lnTo>
                    <a:pt x="52092" y="147604"/>
                  </a:lnTo>
                  <a:lnTo>
                    <a:pt x="47428" y="151584"/>
                  </a:lnTo>
                  <a:lnTo>
                    <a:pt x="42731" y="155031"/>
                  </a:lnTo>
                  <a:lnTo>
                    <a:pt x="38012" y="158122"/>
                  </a:lnTo>
                  <a:lnTo>
                    <a:pt x="34073" y="160977"/>
                  </a:lnTo>
                  <a:lnTo>
                    <a:pt x="30653" y="163674"/>
                  </a:lnTo>
                  <a:lnTo>
                    <a:pt x="27578" y="166266"/>
                  </a:lnTo>
                  <a:lnTo>
                    <a:pt x="24735" y="168788"/>
                  </a:lnTo>
                  <a:lnTo>
                    <a:pt x="19460" y="173706"/>
                  </a:lnTo>
                  <a:lnTo>
                    <a:pt x="12027" y="180938"/>
                  </a:lnTo>
                  <a:lnTo>
                    <a:pt x="10400" y="183331"/>
                  </a:lnTo>
                  <a:lnTo>
                    <a:pt x="8590" y="188108"/>
                  </a:lnTo>
                  <a:lnTo>
                    <a:pt x="7314" y="189699"/>
                  </a:lnTo>
                  <a:lnTo>
                    <a:pt x="5670" y="190760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2" name="SMARTPenAnnotation433"/>
            <p:cNvSpPr/>
            <p:nvPr/>
          </p:nvSpPr>
          <p:spPr>
            <a:xfrm>
              <a:off x="4764881" y="4464843"/>
              <a:ext cx="100013" cy="13994"/>
            </a:xfrm>
            <a:custGeom>
              <a:avLst/>
              <a:gdLst/>
              <a:ahLst/>
              <a:cxnLst/>
              <a:rect l="0" t="0" r="0" b="0"/>
              <a:pathLst>
                <a:path w="100013" h="13994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702" y="2117"/>
                  </a:lnTo>
                  <a:lnTo>
                    <a:pt x="6849" y="3793"/>
                  </a:lnTo>
                  <a:lnTo>
                    <a:pt x="7741" y="4910"/>
                  </a:lnTo>
                  <a:lnTo>
                    <a:pt x="9129" y="5655"/>
                  </a:lnTo>
                  <a:lnTo>
                    <a:pt x="10849" y="6151"/>
                  </a:lnTo>
                  <a:lnTo>
                    <a:pt x="12789" y="6482"/>
                  </a:lnTo>
                  <a:lnTo>
                    <a:pt x="14876" y="6703"/>
                  </a:lnTo>
                  <a:lnTo>
                    <a:pt x="17061" y="6850"/>
                  </a:lnTo>
                  <a:lnTo>
                    <a:pt x="19311" y="6948"/>
                  </a:lnTo>
                  <a:lnTo>
                    <a:pt x="23929" y="7057"/>
                  </a:lnTo>
                  <a:lnTo>
                    <a:pt x="34783" y="7118"/>
                  </a:lnTo>
                  <a:lnTo>
                    <a:pt x="38270" y="7921"/>
                  </a:lnTo>
                  <a:lnTo>
                    <a:pt x="41388" y="9249"/>
                  </a:lnTo>
                  <a:lnTo>
                    <a:pt x="44261" y="10929"/>
                  </a:lnTo>
                  <a:lnTo>
                    <a:pt x="46970" y="12048"/>
                  </a:lnTo>
                  <a:lnTo>
                    <a:pt x="49570" y="12795"/>
                  </a:lnTo>
                  <a:lnTo>
                    <a:pt x="52096" y="13292"/>
                  </a:lnTo>
                  <a:lnTo>
                    <a:pt x="55368" y="13624"/>
                  </a:lnTo>
                  <a:lnTo>
                    <a:pt x="59137" y="13846"/>
                  </a:lnTo>
                  <a:lnTo>
                    <a:pt x="63237" y="13993"/>
                  </a:lnTo>
                  <a:lnTo>
                    <a:pt x="67558" y="13298"/>
                  </a:lnTo>
                  <a:lnTo>
                    <a:pt x="72026" y="12040"/>
                  </a:lnTo>
                  <a:lnTo>
                    <a:pt x="76592" y="10408"/>
                  </a:lnTo>
                  <a:lnTo>
                    <a:pt x="81224" y="9320"/>
                  </a:lnTo>
                  <a:lnTo>
                    <a:pt x="85899" y="8595"/>
                  </a:lnTo>
                  <a:lnTo>
                    <a:pt x="10001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3" name="SMARTPenAnnotation434"/>
            <p:cNvSpPr/>
            <p:nvPr/>
          </p:nvSpPr>
          <p:spPr>
            <a:xfrm>
              <a:off x="4786312" y="4521993"/>
              <a:ext cx="114301" cy="1"/>
            </a:xfrm>
            <a:custGeom>
              <a:avLst/>
              <a:gdLst/>
              <a:ahLst/>
              <a:cxnLst/>
              <a:rect l="0" t="0" r="0" b="0"/>
              <a:pathLst>
                <a:path w="114301" h="1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4" name="SMARTPenAnnotation435"/>
            <p:cNvSpPr/>
            <p:nvPr/>
          </p:nvSpPr>
          <p:spPr>
            <a:xfrm>
              <a:off x="5065252" y="4321968"/>
              <a:ext cx="249633" cy="221454"/>
            </a:xfrm>
            <a:custGeom>
              <a:avLst/>
              <a:gdLst/>
              <a:ahLst/>
              <a:cxnLst/>
              <a:rect l="0" t="0" r="0" b="0"/>
              <a:pathLst>
                <a:path w="249633" h="221454">
                  <a:moveTo>
                    <a:pt x="192548" y="0"/>
                  </a:moveTo>
                  <a:lnTo>
                    <a:pt x="154651" y="0"/>
                  </a:lnTo>
                  <a:lnTo>
                    <a:pt x="147659" y="2117"/>
                  </a:lnTo>
                  <a:lnTo>
                    <a:pt x="143572" y="3793"/>
                  </a:lnTo>
                  <a:lnTo>
                    <a:pt x="139260" y="4910"/>
                  </a:lnTo>
                  <a:lnTo>
                    <a:pt x="134798" y="5655"/>
                  </a:lnTo>
                  <a:lnTo>
                    <a:pt x="130235" y="6151"/>
                  </a:lnTo>
                  <a:lnTo>
                    <a:pt x="125606" y="6482"/>
                  </a:lnTo>
                  <a:lnTo>
                    <a:pt x="120932" y="6703"/>
                  </a:lnTo>
                  <a:lnTo>
                    <a:pt x="116229" y="6850"/>
                  </a:lnTo>
                  <a:lnTo>
                    <a:pt x="111506" y="7742"/>
                  </a:lnTo>
                  <a:lnTo>
                    <a:pt x="106770" y="9130"/>
                  </a:lnTo>
                  <a:lnTo>
                    <a:pt x="102025" y="10849"/>
                  </a:lnTo>
                  <a:lnTo>
                    <a:pt x="97274" y="11996"/>
                  </a:lnTo>
                  <a:lnTo>
                    <a:pt x="92519" y="12760"/>
                  </a:lnTo>
                  <a:lnTo>
                    <a:pt x="87762" y="13269"/>
                  </a:lnTo>
                  <a:lnTo>
                    <a:pt x="82210" y="13608"/>
                  </a:lnTo>
                  <a:lnTo>
                    <a:pt x="69690" y="13986"/>
                  </a:lnTo>
                  <a:lnTo>
                    <a:pt x="41852" y="14261"/>
                  </a:lnTo>
                  <a:lnTo>
                    <a:pt x="0" y="14288"/>
                  </a:lnTo>
                  <a:lnTo>
                    <a:pt x="5846" y="20439"/>
                  </a:lnTo>
                  <a:lnTo>
                    <a:pt x="6382" y="23107"/>
                  </a:lnTo>
                  <a:lnTo>
                    <a:pt x="6524" y="24930"/>
                  </a:lnTo>
                  <a:lnTo>
                    <a:pt x="7413" y="26939"/>
                  </a:lnTo>
                  <a:lnTo>
                    <a:pt x="12457" y="33559"/>
                  </a:lnTo>
                  <a:lnTo>
                    <a:pt x="16728" y="38199"/>
                  </a:lnTo>
                  <a:lnTo>
                    <a:pt x="18184" y="40547"/>
                  </a:lnTo>
                  <a:lnTo>
                    <a:pt x="19803" y="45273"/>
                  </a:lnTo>
                  <a:lnTo>
                    <a:pt x="22639" y="52136"/>
                  </a:lnTo>
                  <a:lnTo>
                    <a:pt x="24506" y="56189"/>
                  </a:lnTo>
                  <a:lnTo>
                    <a:pt x="28698" y="62808"/>
                  </a:lnTo>
                  <a:lnTo>
                    <a:pt x="30927" y="65685"/>
                  </a:lnTo>
                  <a:lnTo>
                    <a:pt x="32413" y="69190"/>
                  </a:lnTo>
                  <a:lnTo>
                    <a:pt x="33404" y="73114"/>
                  </a:lnTo>
                  <a:lnTo>
                    <a:pt x="34064" y="77318"/>
                  </a:lnTo>
                  <a:lnTo>
                    <a:pt x="34798" y="84106"/>
                  </a:lnTo>
                  <a:lnTo>
                    <a:pt x="35124" y="89768"/>
                  </a:lnTo>
                  <a:lnTo>
                    <a:pt x="35383" y="99925"/>
                  </a:lnTo>
                  <a:lnTo>
                    <a:pt x="35385" y="100001"/>
                  </a:lnTo>
                  <a:lnTo>
                    <a:pt x="41536" y="106162"/>
                  </a:lnTo>
                  <a:lnTo>
                    <a:pt x="42661" y="105700"/>
                  </a:lnTo>
                  <a:lnTo>
                    <a:pt x="46027" y="103070"/>
                  </a:lnTo>
                  <a:lnTo>
                    <a:pt x="48830" y="102051"/>
                  </a:lnTo>
                  <a:lnTo>
                    <a:pt x="56177" y="100919"/>
                  </a:lnTo>
                  <a:lnTo>
                    <a:pt x="59565" y="99823"/>
                  </a:lnTo>
                  <a:lnTo>
                    <a:pt x="65446" y="96489"/>
                  </a:lnTo>
                  <a:lnTo>
                    <a:pt x="72823" y="94478"/>
                  </a:lnTo>
                  <a:lnTo>
                    <a:pt x="77012" y="93942"/>
                  </a:lnTo>
                  <a:lnTo>
                    <a:pt x="81393" y="93584"/>
                  </a:lnTo>
                  <a:lnTo>
                    <a:pt x="85901" y="93346"/>
                  </a:lnTo>
                  <a:lnTo>
                    <a:pt x="90493" y="93187"/>
                  </a:lnTo>
                  <a:lnTo>
                    <a:pt x="95143" y="92287"/>
                  </a:lnTo>
                  <a:lnTo>
                    <a:pt x="99830" y="90894"/>
                  </a:lnTo>
                  <a:lnTo>
                    <a:pt x="110065" y="87229"/>
                  </a:lnTo>
                  <a:lnTo>
                    <a:pt x="122551" y="82954"/>
                  </a:lnTo>
                  <a:lnTo>
                    <a:pt x="128421" y="81496"/>
                  </a:lnTo>
                  <a:lnTo>
                    <a:pt x="133921" y="80525"/>
                  </a:lnTo>
                  <a:lnTo>
                    <a:pt x="139176" y="79877"/>
                  </a:lnTo>
                  <a:lnTo>
                    <a:pt x="145060" y="79445"/>
                  </a:lnTo>
                  <a:lnTo>
                    <a:pt x="151365" y="79157"/>
                  </a:lnTo>
                  <a:lnTo>
                    <a:pt x="157948" y="78966"/>
                  </a:lnTo>
                  <a:lnTo>
                    <a:pt x="163925" y="79631"/>
                  </a:lnTo>
                  <a:lnTo>
                    <a:pt x="169497" y="80869"/>
                  </a:lnTo>
                  <a:lnTo>
                    <a:pt x="174799" y="82488"/>
                  </a:lnTo>
                  <a:lnTo>
                    <a:pt x="179922" y="84361"/>
                  </a:lnTo>
                  <a:lnTo>
                    <a:pt x="184924" y="86403"/>
                  </a:lnTo>
                  <a:lnTo>
                    <a:pt x="189847" y="88558"/>
                  </a:lnTo>
                  <a:lnTo>
                    <a:pt x="199549" y="93070"/>
                  </a:lnTo>
                  <a:lnTo>
                    <a:pt x="204359" y="95384"/>
                  </a:lnTo>
                  <a:lnTo>
                    <a:pt x="209153" y="98514"/>
                  </a:lnTo>
                  <a:lnTo>
                    <a:pt x="213937" y="102189"/>
                  </a:lnTo>
                  <a:lnTo>
                    <a:pt x="218713" y="106226"/>
                  </a:lnTo>
                  <a:lnTo>
                    <a:pt x="226137" y="112828"/>
                  </a:lnTo>
                  <a:lnTo>
                    <a:pt x="232876" y="119202"/>
                  </a:lnTo>
                  <a:lnTo>
                    <a:pt x="241163" y="127327"/>
                  </a:lnTo>
                  <a:lnTo>
                    <a:pt x="244008" y="131716"/>
                  </a:lnTo>
                  <a:lnTo>
                    <a:pt x="245905" y="136230"/>
                  </a:lnTo>
                  <a:lnTo>
                    <a:pt x="247169" y="140826"/>
                  </a:lnTo>
                  <a:lnTo>
                    <a:pt x="248012" y="144684"/>
                  </a:lnTo>
                  <a:lnTo>
                    <a:pt x="248948" y="151087"/>
                  </a:lnTo>
                  <a:lnTo>
                    <a:pt x="249198" y="154700"/>
                  </a:lnTo>
                  <a:lnTo>
                    <a:pt x="249364" y="158696"/>
                  </a:lnTo>
                  <a:lnTo>
                    <a:pt x="249550" y="167369"/>
                  </a:lnTo>
                  <a:lnTo>
                    <a:pt x="249632" y="176515"/>
                  </a:lnTo>
                  <a:lnTo>
                    <a:pt x="248066" y="180383"/>
                  </a:lnTo>
                  <a:lnTo>
                    <a:pt x="245435" y="183756"/>
                  </a:lnTo>
                  <a:lnTo>
                    <a:pt x="238278" y="189619"/>
                  </a:lnTo>
                  <a:lnTo>
                    <a:pt x="234147" y="192294"/>
                  </a:lnTo>
                  <a:lnTo>
                    <a:pt x="229805" y="194871"/>
                  </a:lnTo>
                  <a:lnTo>
                    <a:pt x="225323" y="197383"/>
                  </a:lnTo>
                  <a:lnTo>
                    <a:pt x="216110" y="202290"/>
                  </a:lnTo>
                  <a:lnTo>
                    <a:pt x="187763" y="216684"/>
                  </a:lnTo>
                  <a:lnTo>
                    <a:pt x="182214" y="218275"/>
                  </a:lnTo>
                  <a:lnTo>
                    <a:pt x="176133" y="219335"/>
                  </a:lnTo>
                  <a:lnTo>
                    <a:pt x="169699" y="220043"/>
                  </a:lnTo>
                  <a:lnTo>
                    <a:pt x="163821" y="220514"/>
                  </a:lnTo>
                  <a:lnTo>
                    <a:pt x="158315" y="220828"/>
                  </a:lnTo>
                  <a:lnTo>
                    <a:pt x="147965" y="221177"/>
                  </a:lnTo>
                  <a:lnTo>
                    <a:pt x="128385" y="221401"/>
                  </a:lnTo>
                  <a:lnTo>
                    <a:pt x="104867" y="221453"/>
                  </a:lnTo>
                  <a:lnTo>
                    <a:pt x="103138" y="220661"/>
                  </a:lnTo>
                  <a:lnTo>
                    <a:pt x="101985" y="219338"/>
                  </a:lnTo>
                  <a:lnTo>
                    <a:pt x="99679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5" name="SMARTPenAnnotation436"/>
            <p:cNvSpPr/>
            <p:nvPr/>
          </p:nvSpPr>
          <p:spPr>
            <a:xfrm>
              <a:off x="5400675" y="4486275"/>
              <a:ext cx="42863" cy="128588"/>
            </a:xfrm>
            <a:custGeom>
              <a:avLst/>
              <a:gdLst/>
              <a:ahLst/>
              <a:cxnLst/>
              <a:rect l="0" t="0" r="0" b="0"/>
              <a:pathLst>
                <a:path w="42863" h="128588">
                  <a:moveTo>
                    <a:pt x="42862" y="0"/>
                  </a:moveTo>
                  <a:lnTo>
                    <a:pt x="42862" y="3792"/>
                  </a:lnTo>
                  <a:lnTo>
                    <a:pt x="42068" y="4909"/>
                  </a:lnTo>
                  <a:lnTo>
                    <a:pt x="40745" y="5654"/>
                  </a:lnTo>
                  <a:lnTo>
                    <a:pt x="36711" y="6849"/>
                  </a:lnTo>
                  <a:lnTo>
                    <a:pt x="35586" y="6947"/>
                  </a:lnTo>
                  <a:lnTo>
                    <a:pt x="34043" y="7012"/>
                  </a:lnTo>
                  <a:lnTo>
                    <a:pt x="32220" y="7056"/>
                  </a:lnTo>
                  <a:lnTo>
                    <a:pt x="30211" y="7879"/>
                  </a:lnTo>
                  <a:lnTo>
                    <a:pt x="28078" y="9221"/>
                  </a:lnTo>
                  <a:lnTo>
                    <a:pt x="21820" y="13991"/>
                  </a:lnTo>
                  <a:lnTo>
                    <a:pt x="21546" y="17992"/>
                  </a:lnTo>
                  <a:lnTo>
                    <a:pt x="21465" y="20412"/>
                  </a:lnTo>
                  <a:lnTo>
                    <a:pt x="21434" y="37435"/>
                  </a:lnTo>
                  <a:lnTo>
                    <a:pt x="20639" y="40038"/>
                  </a:lnTo>
                  <a:lnTo>
                    <a:pt x="19316" y="42567"/>
                  </a:lnTo>
                  <a:lnTo>
                    <a:pt x="17639" y="45046"/>
                  </a:lnTo>
                  <a:lnTo>
                    <a:pt x="16522" y="48287"/>
                  </a:lnTo>
                  <a:lnTo>
                    <a:pt x="15777" y="52035"/>
                  </a:lnTo>
                  <a:lnTo>
                    <a:pt x="15280" y="56121"/>
                  </a:lnTo>
                  <a:lnTo>
                    <a:pt x="14155" y="60433"/>
                  </a:lnTo>
                  <a:lnTo>
                    <a:pt x="12612" y="64894"/>
                  </a:lnTo>
                  <a:lnTo>
                    <a:pt x="10789" y="69457"/>
                  </a:lnTo>
                  <a:lnTo>
                    <a:pt x="9574" y="74085"/>
                  </a:lnTo>
                  <a:lnTo>
                    <a:pt x="8763" y="78759"/>
                  </a:lnTo>
                  <a:lnTo>
                    <a:pt x="8224" y="83462"/>
                  </a:lnTo>
                  <a:lnTo>
                    <a:pt x="7863" y="88185"/>
                  </a:lnTo>
                  <a:lnTo>
                    <a:pt x="7623" y="92921"/>
                  </a:lnTo>
                  <a:lnTo>
                    <a:pt x="7286" y="105055"/>
                  </a:lnTo>
                  <a:lnTo>
                    <a:pt x="7238" y="108136"/>
                  </a:lnTo>
                  <a:lnTo>
                    <a:pt x="6413" y="110985"/>
                  </a:lnTo>
                  <a:lnTo>
                    <a:pt x="5069" y="113677"/>
                  </a:lnTo>
                  <a:lnTo>
                    <a:pt x="3379" y="116266"/>
                  </a:lnTo>
                  <a:lnTo>
                    <a:pt x="2252" y="118785"/>
                  </a:lnTo>
                  <a:lnTo>
                    <a:pt x="1502" y="121259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6" name="SMARTPenAnnotation437"/>
            <p:cNvSpPr/>
            <p:nvPr/>
          </p:nvSpPr>
          <p:spPr>
            <a:xfrm>
              <a:off x="5614987" y="4393406"/>
              <a:ext cx="128589" cy="35720"/>
            </a:xfrm>
            <a:custGeom>
              <a:avLst/>
              <a:gdLst/>
              <a:ahLst/>
              <a:cxnLst/>
              <a:rect l="0" t="0" r="0" b="0"/>
              <a:pathLst>
                <a:path w="128589" h="35720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1" y="3792"/>
                  </a:lnTo>
                  <a:lnTo>
                    <a:pt x="8069" y="4910"/>
                  </a:lnTo>
                  <a:lnTo>
                    <a:pt x="10936" y="5654"/>
                  </a:lnTo>
                  <a:lnTo>
                    <a:pt x="14434" y="6151"/>
                  </a:lnTo>
                  <a:lnTo>
                    <a:pt x="17560" y="6482"/>
                  </a:lnTo>
                  <a:lnTo>
                    <a:pt x="20438" y="6702"/>
                  </a:lnTo>
                  <a:lnTo>
                    <a:pt x="23151" y="6849"/>
                  </a:lnTo>
                  <a:lnTo>
                    <a:pt x="26546" y="7741"/>
                  </a:lnTo>
                  <a:lnTo>
                    <a:pt x="30397" y="9129"/>
                  </a:lnTo>
                  <a:lnTo>
                    <a:pt x="34553" y="10849"/>
                  </a:lnTo>
                  <a:lnTo>
                    <a:pt x="38910" y="11995"/>
                  </a:lnTo>
                  <a:lnTo>
                    <a:pt x="43403" y="12759"/>
                  </a:lnTo>
                  <a:lnTo>
                    <a:pt x="47985" y="13268"/>
                  </a:lnTo>
                  <a:lnTo>
                    <a:pt x="51834" y="14402"/>
                  </a:lnTo>
                  <a:lnTo>
                    <a:pt x="55194" y="15951"/>
                  </a:lnTo>
                  <a:lnTo>
                    <a:pt x="58227" y="17778"/>
                  </a:lnTo>
                  <a:lnTo>
                    <a:pt x="61837" y="18995"/>
                  </a:lnTo>
                  <a:lnTo>
                    <a:pt x="65831" y="19807"/>
                  </a:lnTo>
                  <a:lnTo>
                    <a:pt x="70081" y="20349"/>
                  </a:lnTo>
                  <a:lnTo>
                    <a:pt x="75296" y="21503"/>
                  </a:lnTo>
                  <a:lnTo>
                    <a:pt x="81153" y="23067"/>
                  </a:lnTo>
                  <a:lnTo>
                    <a:pt x="87440" y="24902"/>
                  </a:lnTo>
                  <a:lnTo>
                    <a:pt x="93218" y="26126"/>
                  </a:lnTo>
                  <a:lnTo>
                    <a:pt x="98658" y="26943"/>
                  </a:lnTo>
                  <a:lnTo>
                    <a:pt x="103872" y="27487"/>
                  </a:lnTo>
                  <a:lnTo>
                    <a:pt x="108141" y="27849"/>
                  </a:lnTo>
                  <a:lnTo>
                    <a:pt x="111782" y="28091"/>
                  </a:lnTo>
                  <a:lnTo>
                    <a:pt x="115002" y="28253"/>
                  </a:lnTo>
                  <a:lnTo>
                    <a:pt x="117943" y="29153"/>
                  </a:lnTo>
                  <a:lnTo>
                    <a:pt x="120698" y="30548"/>
                  </a:lnTo>
                  <a:lnTo>
                    <a:pt x="128588" y="357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77" name="SMARTPenAnnotation438"/>
            <p:cNvSpPr/>
            <p:nvPr/>
          </p:nvSpPr>
          <p:spPr>
            <a:xfrm>
              <a:off x="5772150" y="4296485"/>
              <a:ext cx="178235" cy="211222"/>
            </a:xfrm>
            <a:custGeom>
              <a:avLst/>
              <a:gdLst/>
              <a:ahLst/>
              <a:cxnLst/>
              <a:rect l="0" t="0" r="0" b="0"/>
              <a:pathLst>
                <a:path w="178235" h="211222">
                  <a:moveTo>
                    <a:pt x="64293" y="25483"/>
                  </a:moveTo>
                  <a:lnTo>
                    <a:pt x="60501" y="21691"/>
                  </a:lnTo>
                  <a:lnTo>
                    <a:pt x="60178" y="20573"/>
                  </a:lnTo>
                  <a:lnTo>
                    <a:pt x="60756" y="19829"/>
                  </a:lnTo>
                  <a:lnTo>
                    <a:pt x="63595" y="18634"/>
                  </a:lnTo>
                  <a:lnTo>
                    <a:pt x="67879" y="14634"/>
                  </a:lnTo>
                  <a:lnTo>
                    <a:pt x="69859" y="13488"/>
                  </a:lnTo>
                  <a:lnTo>
                    <a:pt x="74175" y="12215"/>
                  </a:lnTo>
                  <a:lnTo>
                    <a:pt x="78740" y="9532"/>
                  </a:lnTo>
                  <a:lnTo>
                    <a:pt x="81068" y="7705"/>
                  </a:lnTo>
                  <a:lnTo>
                    <a:pt x="84208" y="6488"/>
                  </a:lnTo>
                  <a:lnTo>
                    <a:pt x="87888" y="5676"/>
                  </a:lnTo>
                  <a:lnTo>
                    <a:pt x="91930" y="5134"/>
                  </a:lnTo>
                  <a:lnTo>
                    <a:pt x="96211" y="4774"/>
                  </a:lnTo>
                  <a:lnTo>
                    <a:pt x="100653" y="4533"/>
                  </a:lnTo>
                  <a:lnTo>
                    <a:pt x="105202" y="4373"/>
                  </a:lnTo>
                  <a:lnTo>
                    <a:pt x="109822" y="3472"/>
                  </a:lnTo>
                  <a:lnTo>
                    <a:pt x="114489" y="2078"/>
                  </a:lnTo>
                  <a:lnTo>
                    <a:pt x="119189" y="355"/>
                  </a:lnTo>
                  <a:lnTo>
                    <a:pt x="123115" y="0"/>
                  </a:lnTo>
                  <a:lnTo>
                    <a:pt x="126527" y="557"/>
                  </a:lnTo>
                  <a:lnTo>
                    <a:pt x="129595" y="1722"/>
                  </a:lnTo>
                  <a:lnTo>
                    <a:pt x="133227" y="2499"/>
                  </a:lnTo>
                  <a:lnTo>
                    <a:pt x="137237" y="3016"/>
                  </a:lnTo>
                  <a:lnTo>
                    <a:pt x="141497" y="3362"/>
                  </a:lnTo>
                  <a:lnTo>
                    <a:pt x="145131" y="3592"/>
                  </a:lnTo>
                  <a:lnTo>
                    <a:pt x="151286" y="3847"/>
                  </a:lnTo>
                  <a:lnTo>
                    <a:pt x="153245" y="4709"/>
                  </a:lnTo>
                  <a:lnTo>
                    <a:pt x="154551" y="6078"/>
                  </a:lnTo>
                  <a:lnTo>
                    <a:pt x="156795" y="9715"/>
                  </a:lnTo>
                  <a:lnTo>
                    <a:pt x="160439" y="13977"/>
                  </a:lnTo>
                  <a:lnTo>
                    <a:pt x="160934" y="16225"/>
                  </a:lnTo>
                  <a:lnTo>
                    <a:pt x="160470" y="18517"/>
                  </a:lnTo>
                  <a:lnTo>
                    <a:pt x="158632" y="23181"/>
                  </a:lnTo>
                  <a:lnTo>
                    <a:pt x="157815" y="27900"/>
                  </a:lnTo>
                  <a:lnTo>
                    <a:pt x="157452" y="32643"/>
                  </a:lnTo>
                  <a:lnTo>
                    <a:pt x="157356" y="35019"/>
                  </a:lnTo>
                  <a:lnTo>
                    <a:pt x="155704" y="37396"/>
                  </a:lnTo>
                  <a:lnTo>
                    <a:pt x="153015" y="39775"/>
                  </a:lnTo>
                  <a:lnTo>
                    <a:pt x="149635" y="42155"/>
                  </a:lnTo>
                  <a:lnTo>
                    <a:pt x="145794" y="44535"/>
                  </a:lnTo>
                  <a:lnTo>
                    <a:pt x="141646" y="46916"/>
                  </a:lnTo>
                  <a:lnTo>
                    <a:pt x="137293" y="49297"/>
                  </a:lnTo>
                  <a:lnTo>
                    <a:pt x="133597" y="51678"/>
                  </a:lnTo>
                  <a:lnTo>
                    <a:pt x="130340" y="54059"/>
                  </a:lnTo>
                  <a:lnTo>
                    <a:pt x="127374" y="56440"/>
                  </a:lnTo>
                  <a:lnTo>
                    <a:pt x="123809" y="58027"/>
                  </a:lnTo>
                  <a:lnTo>
                    <a:pt x="119846" y="59085"/>
                  </a:lnTo>
                  <a:lnTo>
                    <a:pt x="115616" y="59791"/>
                  </a:lnTo>
                  <a:lnTo>
                    <a:pt x="111209" y="61055"/>
                  </a:lnTo>
                  <a:lnTo>
                    <a:pt x="106683" y="62691"/>
                  </a:lnTo>
                  <a:lnTo>
                    <a:pt x="102078" y="64576"/>
                  </a:lnTo>
                  <a:lnTo>
                    <a:pt x="98214" y="65833"/>
                  </a:lnTo>
                  <a:lnTo>
                    <a:pt x="94845" y="66671"/>
                  </a:lnTo>
                  <a:lnTo>
                    <a:pt x="91805" y="67229"/>
                  </a:lnTo>
                  <a:lnTo>
                    <a:pt x="88191" y="68395"/>
                  </a:lnTo>
                  <a:lnTo>
                    <a:pt x="84194" y="69966"/>
                  </a:lnTo>
                  <a:lnTo>
                    <a:pt x="73957" y="74398"/>
                  </a:lnTo>
                  <a:lnTo>
                    <a:pt x="68391" y="75166"/>
                  </a:lnTo>
                  <a:lnTo>
                    <a:pt x="63998" y="75346"/>
                  </a:lnTo>
                  <a:lnTo>
                    <a:pt x="58503" y="75461"/>
                  </a:lnTo>
                  <a:lnTo>
                    <a:pt x="63120" y="75484"/>
                  </a:lnTo>
                  <a:lnTo>
                    <a:pt x="88120" y="75490"/>
                  </a:lnTo>
                  <a:lnTo>
                    <a:pt x="91290" y="76284"/>
                  </a:lnTo>
                  <a:lnTo>
                    <a:pt x="94991" y="77606"/>
                  </a:lnTo>
                  <a:lnTo>
                    <a:pt x="99046" y="79282"/>
                  </a:lnTo>
                  <a:lnTo>
                    <a:pt x="103337" y="80399"/>
                  </a:lnTo>
                  <a:lnTo>
                    <a:pt x="107785" y="81144"/>
                  </a:lnTo>
                  <a:lnTo>
                    <a:pt x="112338" y="81640"/>
                  </a:lnTo>
                  <a:lnTo>
                    <a:pt x="116961" y="82765"/>
                  </a:lnTo>
                  <a:lnTo>
                    <a:pt x="121630" y="84309"/>
                  </a:lnTo>
                  <a:lnTo>
                    <a:pt x="126330" y="86131"/>
                  </a:lnTo>
                  <a:lnTo>
                    <a:pt x="131051" y="87347"/>
                  </a:lnTo>
                  <a:lnTo>
                    <a:pt x="135786" y="88157"/>
                  </a:lnTo>
                  <a:lnTo>
                    <a:pt x="140530" y="88697"/>
                  </a:lnTo>
                  <a:lnTo>
                    <a:pt x="144486" y="89851"/>
                  </a:lnTo>
                  <a:lnTo>
                    <a:pt x="147918" y="91414"/>
                  </a:lnTo>
                  <a:lnTo>
                    <a:pt x="150999" y="93250"/>
                  </a:lnTo>
                  <a:lnTo>
                    <a:pt x="154641" y="95267"/>
                  </a:lnTo>
                  <a:lnTo>
                    <a:pt x="162921" y="99625"/>
                  </a:lnTo>
                  <a:lnTo>
                    <a:pt x="165764" y="101899"/>
                  </a:lnTo>
                  <a:lnTo>
                    <a:pt x="167659" y="104208"/>
                  </a:lnTo>
                  <a:lnTo>
                    <a:pt x="170559" y="108891"/>
                  </a:lnTo>
                  <a:lnTo>
                    <a:pt x="174494" y="113618"/>
                  </a:lnTo>
                  <a:lnTo>
                    <a:pt x="175860" y="115990"/>
                  </a:lnTo>
                  <a:lnTo>
                    <a:pt x="177379" y="120742"/>
                  </a:lnTo>
                  <a:lnTo>
                    <a:pt x="178053" y="125500"/>
                  </a:lnTo>
                  <a:lnTo>
                    <a:pt x="178234" y="127879"/>
                  </a:lnTo>
                  <a:lnTo>
                    <a:pt x="177560" y="129466"/>
                  </a:lnTo>
                  <a:lnTo>
                    <a:pt x="176317" y="130524"/>
                  </a:lnTo>
                  <a:lnTo>
                    <a:pt x="174694" y="131230"/>
                  </a:lnTo>
                  <a:lnTo>
                    <a:pt x="172025" y="133287"/>
                  </a:lnTo>
                  <a:lnTo>
                    <a:pt x="168659" y="136246"/>
                  </a:lnTo>
                  <a:lnTo>
                    <a:pt x="161478" y="142974"/>
                  </a:lnTo>
                  <a:lnTo>
                    <a:pt x="155641" y="148609"/>
                  </a:lnTo>
                  <a:lnTo>
                    <a:pt x="152179" y="151224"/>
                  </a:lnTo>
                  <a:lnTo>
                    <a:pt x="148284" y="153760"/>
                  </a:lnTo>
                  <a:lnTo>
                    <a:pt x="144100" y="156245"/>
                  </a:lnTo>
                  <a:lnTo>
                    <a:pt x="139722" y="158695"/>
                  </a:lnTo>
                  <a:lnTo>
                    <a:pt x="130626" y="163535"/>
                  </a:lnTo>
                  <a:lnTo>
                    <a:pt x="125183" y="165936"/>
                  </a:lnTo>
                  <a:lnTo>
                    <a:pt x="119174" y="168331"/>
                  </a:lnTo>
                  <a:lnTo>
                    <a:pt x="112787" y="170722"/>
                  </a:lnTo>
                  <a:lnTo>
                    <a:pt x="106941" y="173109"/>
                  </a:lnTo>
                  <a:lnTo>
                    <a:pt x="101456" y="175494"/>
                  </a:lnTo>
                  <a:lnTo>
                    <a:pt x="91129" y="180261"/>
                  </a:lnTo>
                  <a:lnTo>
                    <a:pt x="66759" y="192170"/>
                  </a:lnTo>
                  <a:lnTo>
                    <a:pt x="61969" y="193758"/>
                  </a:lnTo>
                  <a:lnTo>
                    <a:pt x="57187" y="194816"/>
                  </a:lnTo>
                  <a:lnTo>
                    <a:pt x="52412" y="195522"/>
                  </a:lnTo>
                  <a:lnTo>
                    <a:pt x="48435" y="196786"/>
                  </a:lnTo>
                  <a:lnTo>
                    <a:pt x="44990" y="198423"/>
                  </a:lnTo>
                  <a:lnTo>
                    <a:pt x="41899" y="200307"/>
                  </a:lnTo>
                  <a:lnTo>
                    <a:pt x="38251" y="201564"/>
                  </a:lnTo>
                  <a:lnTo>
                    <a:pt x="34232" y="202402"/>
                  </a:lnTo>
                  <a:lnTo>
                    <a:pt x="29965" y="202960"/>
                  </a:lnTo>
                  <a:lnTo>
                    <a:pt x="26327" y="203332"/>
                  </a:lnTo>
                  <a:lnTo>
                    <a:pt x="23107" y="203581"/>
                  </a:lnTo>
                  <a:lnTo>
                    <a:pt x="20167" y="203746"/>
                  </a:lnTo>
                  <a:lnTo>
                    <a:pt x="17413" y="204650"/>
                  </a:lnTo>
                  <a:lnTo>
                    <a:pt x="12237" y="207771"/>
                  </a:lnTo>
                  <a:lnTo>
                    <a:pt x="7291" y="209688"/>
                  </a:lnTo>
                  <a:lnTo>
                    <a:pt x="0" y="2112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693618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AC method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None/>
            </a:pPr>
            <a:r>
              <a:rPr lang="en-US" sz="4400" i="1" smtClean="0"/>
              <a:t>ax</a:t>
            </a:r>
            <a:r>
              <a:rPr lang="en-US" sz="4400" i="1" baseline="30000" smtClean="0"/>
              <a:t>2</a:t>
            </a:r>
            <a:r>
              <a:rPr lang="en-US" sz="4400" i="1" smtClean="0"/>
              <a:t>+bx+c=0</a:t>
            </a:r>
          </a:p>
          <a:p>
            <a:r>
              <a:rPr lang="en-US" sz="2400" smtClean="0"/>
              <a:t>Mutliply ac</a:t>
            </a:r>
          </a:p>
          <a:p>
            <a:r>
              <a:rPr lang="en-US" sz="2400" smtClean="0"/>
              <a:t>Find the factors of ac that add up to b</a:t>
            </a:r>
          </a:p>
          <a:p>
            <a:r>
              <a:rPr lang="en-US" sz="2400" smtClean="0"/>
              <a:t>Split b into these two factor</a:t>
            </a:r>
          </a:p>
          <a:p>
            <a:r>
              <a:rPr lang="en-US" sz="2400" smtClean="0"/>
              <a:t>Factor by grouping</a:t>
            </a:r>
          </a:p>
          <a:p>
            <a:r>
              <a:rPr lang="en-US" sz="2400" smtClean="0"/>
              <a:t>y=2x</a:t>
            </a:r>
            <a:r>
              <a:rPr lang="en-US" sz="2400" baseline="30000" smtClean="0"/>
              <a:t>2</a:t>
            </a:r>
            <a:r>
              <a:rPr lang="en-US" sz="2400" smtClean="0"/>
              <a:t>+11x+5</a:t>
            </a:r>
          </a:p>
        </p:txBody>
      </p:sp>
      <p:sp>
        <p:nvSpPr>
          <p:cNvPr id="2" name="SMARTPenAnnotation259"/>
          <p:cNvSpPr/>
          <p:nvPr/>
        </p:nvSpPr>
        <p:spPr>
          <a:xfrm>
            <a:off x="6107914" y="1150152"/>
            <a:ext cx="164299" cy="128580"/>
          </a:xfrm>
          <a:custGeom>
            <a:avLst/>
            <a:gdLst/>
            <a:ahLst/>
            <a:cxnLst/>
            <a:rect l="0" t="0" r="0" b="0"/>
            <a:pathLst>
              <a:path w="164299" h="128580">
                <a:moveTo>
                  <a:pt x="121436" y="49998"/>
                </a:moveTo>
                <a:lnTo>
                  <a:pt x="125228" y="49998"/>
                </a:lnTo>
                <a:lnTo>
                  <a:pt x="125551" y="49204"/>
                </a:lnTo>
                <a:lnTo>
                  <a:pt x="124973" y="47881"/>
                </a:lnTo>
                <a:lnTo>
                  <a:pt x="121642" y="43148"/>
                </a:lnTo>
                <a:lnTo>
                  <a:pt x="121497" y="39149"/>
                </a:lnTo>
                <a:lnTo>
                  <a:pt x="121441" y="36012"/>
                </a:lnTo>
                <a:lnTo>
                  <a:pt x="121436" y="28868"/>
                </a:lnTo>
                <a:lnTo>
                  <a:pt x="117643" y="24863"/>
                </a:lnTo>
                <a:lnTo>
                  <a:pt x="116526" y="22923"/>
                </a:lnTo>
                <a:lnTo>
                  <a:pt x="115781" y="20835"/>
                </a:lnTo>
                <a:lnTo>
                  <a:pt x="115285" y="18650"/>
                </a:lnTo>
                <a:lnTo>
                  <a:pt x="114160" y="17193"/>
                </a:lnTo>
                <a:lnTo>
                  <a:pt x="112617" y="16221"/>
                </a:lnTo>
                <a:lnTo>
                  <a:pt x="110794" y="15574"/>
                </a:lnTo>
                <a:lnTo>
                  <a:pt x="106652" y="12738"/>
                </a:lnTo>
                <a:lnTo>
                  <a:pt x="104436" y="10870"/>
                </a:lnTo>
                <a:lnTo>
                  <a:pt x="102165" y="9625"/>
                </a:lnTo>
                <a:lnTo>
                  <a:pt x="97525" y="8242"/>
                </a:lnTo>
                <a:lnTo>
                  <a:pt x="92817" y="5510"/>
                </a:lnTo>
                <a:lnTo>
                  <a:pt x="90450" y="3671"/>
                </a:lnTo>
                <a:lnTo>
                  <a:pt x="85704" y="1627"/>
                </a:lnTo>
                <a:lnTo>
                  <a:pt x="80948" y="718"/>
                </a:lnTo>
                <a:lnTo>
                  <a:pt x="76189" y="314"/>
                </a:lnTo>
                <a:lnTo>
                  <a:pt x="71428" y="135"/>
                </a:lnTo>
                <a:lnTo>
                  <a:pt x="65873" y="55"/>
                </a:lnTo>
                <a:lnTo>
                  <a:pt x="48610" y="0"/>
                </a:lnTo>
                <a:lnTo>
                  <a:pt x="46691" y="791"/>
                </a:lnTo>
                <a:lnTo>
                  <a:pt x="45412" y="2112"/>
                </a:lnTo>
                <a:lnTo>
                  <a:pt x="44560" y="3786"/>
                </a:lnTo>
                <a:lnTo>
                  <a:pt x="43197" y="4902"/>
                </a:lnTo>
                <a:lnTo>
                  <a:pt x="41495" y="5647"/>
                </a:lnTo>
                <a:lnTo>
                  <a:pt x="39567" y="6143"/>
                </a:lnTo>
                <a:lnTo>
                  <a:pt x="35308" y="8811"/>
                </a:lnTo>
                <a:lnTo>
                  <a:pt x="30769" y="12642"/>
                </a:lnTo>
                <a:lnTo>
                  <a:pt x="28448" y="14775"/>
                </a:lnTo>
                <a:lnTo>
                  <a:pt x="23752" y="19262"/>
                </a:lnTo>
                <a:lnTo>
                  <a:pt x="11891" y="30977"/>
                </a:lnTo>
                <a:lnTo>
                  <a:pt x="10306" y="33348"/>
                </a:lnTo>
                <a:lnTo>
                  <a:pt x="9249" y="35723"/>
                </a:lnTo>
                <a:lnTo>
                  <a:pt x="8545" y="38100"/>
                </a:lnTo>
                <a:lnTo>
                  <a:pt x="7281" y="41272"/>
                </a:lnTo>
                <a:lnTo>
                  <a:pt x="5645" y="44974"/>
                </a:lnTo>
                <a:lnTo>
                  <a:pt x="3761" y="49030"/>
                </a:lnTo>
                <a:lnTo>
                  <a:pt x="2504" y="52527"/>
                </a:lnTo>
                <a:lnTo>
                  <a:pt x="1667" y="55653"/>
                </a:lnTo>
                <a:lnTo>
                  <a:pt x="1108" y="58530"/>
                </a:lnTo>
                <a:lnTo>
                  <a:pt x="737" y="61242"/>
                </a:lnTo>
                <a:lnTo>
                  <a:pt x="488" y="63844"/>
                </a:lnTo>
                <a:lnTo>
                  <a:pt x="323" y="66372"/>
                </a:lnTo>
                <a:lnTo>
                  <a:pt x="212" y="68852"/>
                </a:lnTo>
                <a:lnTo>
                  <a:pt x="90" y="73723"/>
                </a:lnTo>
                <a:lnTo>
                  <a:pt x="0" y="90448"/>
                </a:lnTo>
                <a:lnTo>
                  <a:pt x="791" y="92046"/>
                </a:lnTo>
                <a:lnTo>
                  <a:pt x="3787" y="95938"/>
                </a:lnTo>
                <a:lnTo>
                  <a:pt x="5697" y="98087"/>
                </a:lnTo>
                <a:lnTo>
                  <a:pt x="12992" y="105797"/>
                </a:lnTo>
                <a:lnTo>
                  <a:pt x="14215" y="106248"/>
                </a:lnTo>
                <a:lnTo>
                  <a:pt x="17691" y="106748"/>
                </a:lnTo>
                <a:lnTo>
                  <a:pt x="21881" y="106970"/>
                </a:lnTo>
                <a:lnTo>
                  <a:pt x="26389" y="107068"/>
                </a:lnTo>
                <a:lnTo>
                  <a:pt x="41911" y="107137"/>
                </a:lnTo>
                <a:lnTo>
                  <a:pt x="45401" y="106347"/>
                </a:lnTo>
                <a:lnTo>
                  <a:pt x="48520" y="105026"/>
                </a:lnTo>
                <a:lnTo>
                  <a:pt x="51394" y="103352"/>
                </a:lnTo>
                <a:lnTo>
                  <a:pt x="54104" y="101442"/>
                </a:lnTo>
                <a:lnTo>
                  <a:pt x="56704" y="99375"/>
                </a:lnTo>
                <a:lnTo>
                  <a:pt x="59231" y="97204"/>
                </a:lnTo>
                <a:lnTo>
                  <a:pt x="61710" y="94962"/>
                </a:lnTo>
                <a:lnTo>
                  <a:pt x="66581" y="90355"/>
                </a:lnTo>
                <a:lnTo>
                  <a:pt x="85714" y="71424"/>
                </a:lnTo>
                <a:lnTo>
                  <a:pt x="88096" y="69044"/>
                </a:lnTo>
                <a:lnTo>
                  <a:pt x="89684" y="65870"/>
                </a:lnTo>
                <a:lnTo>
                  <a:pt x="90743" y="62167"/>
                </a:lnTo>
                <a:lnTo>
                  <a:pt x="91449" y="58110"/>
                </a:lnTo>
                <a:lnTo>
                  <a:pt x="91919" y="54612"/>
                </a:lnTo>
                <a:lnTo>
                  <a:pt x="92233" y="51487"/>
                </a:lnTo>
                <a:lnTo>
                  <a:pt x="92442" y="48609"/>
                </a:lnTo>
                <a:lnTo>
                  <a:pt x="92582" y="45897"/>
                </a:lnTo>
                <a:lnTo>
                  <a:pt x="92736" y="40767"/>
                </a:lnTo>
                <a:lnTo>
                  <a:pt x="92824" y="33416"/>
                </a:lnTo>
                <a:lnTo>
                  <a:pt x="93629" y="31006"/>
                </a:lnTo>
                <a:lnTo>
                  <a:pt x="94961" y="28605"/>
                </a:lnTo>
                <a:lnTo>
                  <a:pt x="99008" y="22841"/>
                </a:lnTo>
                <a:lnTo>
                  <a:pt x="98546" y="21575"/>
                </a:lnTo>
                <a:lnTo>
                  <a:pt x="95917" y="18051"/>
                </a:lnTo>
                <a:lnTo>
                  <a:pt x="92940" y="14377"/>
                </a:lnTo>
                <a:lnTo>
                  <a:pt x="92884" y="18100"/>
                </a:lnTo>
                <a:lnTo>
                  <a:pt x="92863" y="24923"/>
                </a:lnTo>
                <a:lnTo>
                  <a:pt x="92068" y="26931"/>
                </a:lnTo>
                <a:lnTo>
                  <a:pt x="90745" y="29064"/>
                </a:lnTo>
                <a:lnTo>
                  <a:pt x="89069" y="31279"/>
                </a:lnTo>
                <a:lnTo>
                  <a:pt x="87951" y="34344"/>
                </a:lnTo>
                <a:lnTo>
                  <a:pt x="87207" y="37974"/>
                </a:lnTo>
                <a:lnTo>
                  <a:pt x="86710" y="41982"/>
                </a:lnTo>
                <a:lnTo>
                  <a:pt x="85585" y="45447"/>
                </a:lnTo>
                <a:lnTo>
                  <a:pt x="84042" y="48552"/>
                </a:lnTo>
                <a:lnTo>
                  <a:pt x="82219" y="51415"/>
                </a:lnTo>
                <a:lnTo>
                  <a:pt x="81003" y="54117"/>
                </a:lnTo>
                <a:lnTo>
                  <a:pt x="80193" y="56713"/>
                </a:lnTo>
                <a:lnTo>
                  <a:pt x="79654" y="59237"/>
                </a:lnTo>
                <a:lnTo>
                  <a:pt x="79293" y="62507"/>
                </a:lnTo>
                <a:lnTo>
                  <a:pt x="79053" y="66275"/>
                </a:lnTo>
                <a:lnTo>
                  <a:pt x="78787" y="73901"/>
                </a:lnTo>
                <a:lnTo>
                  <a:pt x="78636" y="82656"/>
                </a:lnTo>
                <a:lnTo>
                  <a:pt x="78601" y="87796"/>
                </a:lnTo>
                <a:lnTo>
                  <a:pt x="79386" y="89484"/>
                </a:lnTo>
                <a:lnTo>
                  <a:pt x="80702" y="90609"/>
                </a:lnTo>
                <a:lnTo>
                  <a:pt x="82374" y="91360"/>
                </a:lnTo>
                <a:lnTo>
                  <a:pt x="83488" y="92653"/>
                </a:lnTo>
                <a:lnTo>
                  <a:pt x="84231" y="94310"/>
                </a:lnTo>
                <a:lnTo>
                  <a:pt x="84727" y="96208"/>
                </a:lnTo>
                <a:lnTo>
                  <a:pt x="85850" y="98267"/>
                </a:lnTo>
                <a:lnTo>
                  <a:pt x="87393" y="100433"/>
                </a:lnTo>
                <a:lnTo>
                  <a:pt x="89216" y="102671"/>
                </a:lnTo>
                <a:lnTo>
                  <a:pt x="91225" y="104163"/>
                </a:lnTo>
                <a:lnTo>
                  <a:pt x="95573" y="105821"/>
                </a:lnTo>
                <a:lnTo>
                  <a:pt x="100152" y="108675"/>
                </a:lnTo>
                <a:lnTo>
                  <a:pt x="104832" y="112589"/>
                </a:lnTo>
                <a:lnTo>
                  <a:pt x="107191" y="114744"/>
                </a:lnTo>
                <a:lnTo>
                  <a:pt x="112890" y="120113"/>
                </a:lnTo>
                <a:lnTo>
                  <a:pt x="117902" y="122964"/>
                </a:lnTo>
                <a:lnTo>
                  <a:pt x="121461" y="124836"/>
                </a:lnTo>
                <a:lnTo>
                  <a:pt x="124628" y="126083"/>
                </a:lnTo>
                <a:lnTo>
                  <a:pt x="127532" y="126915"/>
                </a:lnTo>
                <a:lnTo>
                  <a:pt x="130262" y="127470"/>
                </a:lnTo>
                <a:lnTo>
                  <a:pt x="132876" y="127839"/>
                </a:lnTo>
                <a:lnTo>
                  <a:pt x="137897" y="128250"/>
                </a:lnTo>
                <a:lnTo>
                  <a:pt x="142775" y="128433"/>
                </a:lnTo>
                <a:lnTo>
                  <a:pt x="152374" y="128550"/>
                </a:lnTo>
                <a:lnTo>
                  <a:pt x="164298" y="12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60"/>
          <p:cNvSpPr/>
          <p:nvPr/>
        </p:nvSpPr>
        <p:spPr>
          <a:xfrm>
            <a:off x="6343653" y="1157374"/>
            <a:ext cx="185735" cy="107060"/>
          </a:xfrm>
          <a:custGeom>
            <a:avLst/>
            <a:gdLst/>
            <a:ahLst/>
            <a:cxnLst/>
            <a:rect l="0" t="0" r="0" b="0"/>
            <a:pathLst>
              <a:path w="185735" h="107060">
                <a:moveTo>
                  <a:pt x="50003" y="7057"/>
                </a:moveTo>
                <a:lnTo>
                  <a:pt x="50003" y="3264"/>
                </a:lnTo>
                <a:lnTo>
                  <a:pt x="49209" y="2147"/>
                </a:lnTo>
                <a:lnTo>
                  <a:pt x="47886" y="1403"/>
                </a:lnTo>
                <a:lnTo>
                  <a:pt x="43153" y="0"/>
                </a:lnTo>
                <a:lnTo>
                  <a:pt x="40873" y="2068"/>
                </a:lnTo>
                <a:lnTo>
                  <a:pt x="35601" y="7194"/>
                </a:lnTo>
                <a:lnTo>
                  <a:pt x="32225" y="10557"/>
                </a:lnTo>
                <a:lnTo>
                  <a:pt x="30213" y="11772"/>
                </a:lnTo>
                <a:lnTo>
                  <a:pt x="25862" y="13121"/>
                </a:lnTo>
                <a:lnTo>
                  <a:pt x="21282" y="15837"/>
                </a:lnTo>
                <a:lnTo>
                  <a:pt x="18949" y="17673"/>
                </a:lnTo>
                <a:lnTo>
                  <a:pt x="16601" y="19691"/>
                </a:lnTo>
                <a:lnTo>
                  <a:pt x="14241" y="21829"/>
                </a:lnTo>
                <a:lnTo>
                  <a:pt x="9502" y="26322"/>
                </a:lnTo>
                <a:lnTo>
                  <a:pt x="4750" y="30965"/>
                </a:lnTo>
                <a:lnTo>
                  <a:pt x="3166" y="33314"/>
                </a:lnTo>
                <a:lnTo>
                  <a:pt x="2110" y="35674"/>
                </a:lnTo>
                <a:lnTo>
                  <a:pt x="1405" y="38041"/>
                </a:lnTo>
                <a:lnTo>
                  <a:pt x="936" y="40413"/>
                </a:lnTo>
                <a:lnTo>
                  <a:pt x="623" y="42788"/>
                </a:lnTo>
                <a:lnTo>
                  <a:pt x="414" y="45165"/>
                </a:lnTo>
                <a:lnTo>
                  <a:pt x="275" y="47544"/>
                </a:lnTo>
                <a:lnTo>
                  <a:pt x="121" y="52303"/>
                </a:lnTo>
                <a:lnTo>
                  <a:pt x="13" y="64207"/>
                </a:lnTo>
                <a:lnTo>
                  <a:pt x="0" y="77524"/>
                </a:lnTo>
                <a:lnTo>
                  <a:pt x="793" y="81023"/>
                </a:lnTo>
                <a:lnTo>
                  <a:pt x="2115" y="84149"/>
                </a:lnTo>
                <a:lnTo>
                  <a:pt x="3790" y="87026"/>
                </a:lnTo>
                <a:lnTo>
                  <a:pt x="5700" y="88945"/>
                </a:lnTo>
                <a:lnTo>
                  <a:pt x="7768" y="90224"/>
                </a:lnTo>
                <a:lnTo>
                  <a:pt x="9940" y="91076"/>
                </a:lnTo>
                <a:lnTo>
                  <a:pt x="11388" y="92439"/>
                </a:lnTo>
                <a:lnTo>
                  <a:pt x="12353" y="94140"/>
                </a:lnTo>
                <a:lnTo>
                  <a:pt x="12997" y="96069"/>
                </a:lnTo>
                <a:lnTo>
                  <a:pt x="15013" y="98148"/>
                </a:lnTo>
                <a:lnTo>
                  <a:pt x="17945" y="100328"/>
                </a:lnTo>
                <a:lnTo>
                  <a:pt x="21487" y="102575"/>
                </a:lnTo>
                <a:lnTo>
                  <a:pt x="24643" y="104073"/>
                </a:lnTo>
                <a:lnTo>
                  <a:pt x="30265" y="105738"/>
                </a:lnTo>
                <a:lnTo>
                  <a:pt x="33670" y="106182"/>
                </a:lnTo>
                <a:lnTo>
                  <a:pt x="37526" y="106477"/>
                </a:lnTo>
                <a:lnTo>
                  <a:pt x="41685" y="106675"/>
                </a:lnTo>
                <a:lnTo>
                  <a:pt x="50540" y="106894"/>
                </a:lnTo>
                <a:lnTo>
                  <a:pt x="83372" y="107059"/>
                </a:lnTo>
                <a:lnTo>
                  <a:pt x="88917" y="106269"/>
                </a:lnTo>
                <a:lnTo>
                  <a:pt x="94996" y="104948"/>
                </a:lnTo>
                <a:lnTo>
                  <a:pt x="101429" y="103274"/>
                </a:lnTo>
                <a:lnTo>
                  <a:pt x="107306" y="101364"/>
                </a:lnTo>
                <a:lnTo>
                  <a:pt x="112811" y="99297"/>
                </a:lnTo>
                <a:lnTo>
                  <a:pt x="118069" y="97125"/>
                </a:lnTo>
                <a:lnTo>
                  <a:pt x="123162" y="95678"/>
                </a:lnTo>
                <a:lnTo>
                  <a:pt x="128144" y="94712"/>
                </a:lnTo>
                <a:lnTo>
                  <a:pt x="133053" y="94069"/>
                </a:lnTo>
                <a:lnTo>
                  <a:pt x="137914" y="93640"/>
                </a:lnTo>
                <a:lnTo>
                  <a:pt x="142741" y="93354"/>
                </a:lnTo>
                <a:lnTo>
                  <a:pt x="147547" y="93163"/>
                </a:lnTo>
                <a:lnTo>
                  <a:pt x="151545" y="92242"/>
                </a:lnTo>
                <a:lnTo>
                  <a:pt x="155004" y="90835"/>
                </a:lnTo>
                <a:lnTo>
                  <a:pt x="158104" y="89102"/>
                </a:lnTo>
                <a:lnTo>
                  <a:pt x="163664" y="87178"/>
                </a:lnTo>
                <a:lnTo>
                  <a:pt x="169909" y="85942"/>
                </a:lnTo>
                <a:lnTo>
                  <a:pt x="174784" y="85728"/>
                </a:lnTo>
                <a:lnTo>
                  <a:pt x="180206" y="85650"/>
                </a:lnTo>
                <a:lnTo>
                  <a:pt x="185734" y="85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61"/>
          <p:cNvSpPr/>
          <p:nvPr/>
        </p:nvSpPr>
        <p:spPr>
          <a:xfrm>
            <a:off x="6693693" y="1157287"/>
            <a:ext cx="114301" cy="28576"/>
          </a:xfrm>
          <a:custGeom>
            <a:avLst/>
            <a:gdLst/>
            <a:ahLst/>
            <a:cxnLst/>
            <a:rect l="0" t="0" r="0" b="0"/>
            <a:pathLst>
              <a:path w="114301" h="28576">
                <a:moveTo>
                  <a:pt x="0" y="0"/>
                </a:moveTo>
                <a:lnTo>
                  <a:pt x="3793" y="3792"/>
                </a:lnTo>
                <a:lnTo>
                  <a:pt x="5704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6" y="7276"/>
                </a:lnTo>
                <a:lnTo>
                  <a:pt x="14474" y="8819"/>
                </a:lnTo>
                <a:lnTo>
                  <a:pt x="16793" y="10642"/>
                </a:lnTo>
                <a:lnTo>
                  <a:pt x="19132" y="11857"/>
                </a:lnTo>
                <a:lnTo>
                  <a:pt x="21487" y="12667"/>
                </a:lnTo>
                <a:lnTo>
                  <a:pt x="23850" y="13207"/>
                </a:lnTo>
                <a:lnTo>
                  <a:pt x="26219" y="13567"/>
                </a:lnTo>
                <a:lnTo>
                  <a:pt x="28592" y="13807"/>
                </a:lnTo>
                <a:lnTo>
                  <a:pt x="30967" y="13967"/>
                </a:lnTo>
                <a:lnTo>
                  <a:pt x="34139" y="14074"/>
                </a:lnTo>
                <a:lnTo>
                  <a:pt x="48518" y="14245"/>
                </a:lnTo>
                <a:lnTo>
                  <a:pt x="63030" y="14279"/>
                </a:lnTo>
                <a:lnTo>
                  <a:pt x="67420" y="15076"/>
                </a:lnTo>
                <a:lnTo>
                  <a:pt x="71935" y="16400"/>
                </a:lnTo>
                <a:lnTo>
                  <a:pt x="76531" y="18077"/>
                </a:lnTo>
                <a:lnTo>
                  <a:pt x="80390" y="19195"/>
                </a:lnTo>
                <a:lnTo>
                  <a:pt x="83756" y="19941"/>
                </a:lnTo>
                <a:lnTo>
                  <a:pt x="86793" y="20438"/>
                </a:lnTo>
                <a:lnTo>
                  <a:pt x="89613" y="20769"/>
                </a:lnTo>
                <a:lnTo>
                  <a:pt x="92285" y="20990"/>
                </a:lnTo>
                <a:lnTo>
                  <a:pt x="98486" y="21344"/>
                </a:lnTo>
                <a:lnTo>
                  <a:pt x="101451" y="21393"/>
                </a:lnTo>
                <a:lnTo>
                  <a:pt x="106029" y="21424"/>
                </a:lnTo>
                <a:lnTo>
                  <a:pt x="107199" y="22220"/>
                </a:lnTo>
                <a:lnTo>
                  <a:pt x="108773" y="23544"/>
                </a:lnTo>
                <a:lnTo>
                  <a:pt x="114300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2"/>
          <p:cNvSpPr/>
          <p:nvPr/>
        </p:nvSpPr>
        <p:spPr>
          <a:xfrm>
            <a:off x="6707981" y="1228725"/>
            <a:ext cx="128588" cy="13993"/>
          </a:xfrm>
          <a:custGeom>
            <a:avLst/>
            <a:gdLst/>
            <a:ahLst/>
            <a:cxnLst/>
            <a:rect l="0" t="0" r="0" b="0"/>
            <a:pathLst>
              <a:path w="128588" h="13993">
                <a:moveTo>
                  <a:pt x="0" y="0"/>
                </a:moveTo>
                <a:lnTo>
                  <a:pt x="0" y="6849"/>
                </a:lnTo>
                <a:lnTo>
                  <a:pt x="3793" y="7056"/>
                </a:lnTo>
                <a:lnTo>
                  <a:pt x="9943" y="7117"/>
                </a:lnTo>
                <a:lnTo>
                  <a:pt x="12185" y="7920"/>
                </a:lnTo>
                <a:lnTo>
                  <a:pt x="14473" y="9248"/>
                </a:lnTo>
                <a:lnTo>
                  <a:pt x="16793" y="10928"/>
                </a:lnTo>
                <a:lnTo>
                  <a:pt x="19926" y="12048"/>
                </a:lnTo>
                <a:lnTo>
                  <a:pt x="23603" y="12794"/>
                </a:lnTo>
                <a:lnTo>
                  <a:pt x="27641" y="13292"/>
                </a:lnTo>
                <a:lnTo>
                  <a:pt x="31921" y="13623"/>
                </a:lnTo>
                <a:lnTo>
                  <a:pt x="36362" y="13845"/>
                </a:lnTo>
                <a:lnTo>
                  <a:pt x="40910" y="13992"/>
                </a:lnTo>
                <a:lnTo>
                  <a:pt x="44736" y="13297"/>
                </a:lnTo>
                <a:lnTo>
                  <a:pt x="48080" y="12039"/>
                </a:lnTo>
                <a:lnTo>
                  <a:pt x="51103" y="10407"/>
                </a:lnTo>
                <a:lnTo>
                  <a:pt x="54706" y="9319"/>
                </a:lnTo>
                <a:lnTo>
                  <a:pt x="58696" y="8594"/>
                </a:lnTo>
                <a:lnTo>
                  <a:pt x="62942" y="8110"/>
                </a:lnTo>
                <a:lnTo>
                  <a:pt x="67362" y="7788"/>
                </a:lnTo>
                <a:lnTo>
                  <a:pt x="71895" y="7573"/>
                </a:lnTo>
                <a:lnTo>
                  <a:pt x="81165" y="7334"/>
                </a:lnTo>
                <a:lnTo>
                  <a:pt x="90578" y="7228"/>
                </a:lnTo>
                <a:lnTo>
                  <a:pt x="95310" y="6406"/>
                </a:lnTo>
                <a:lnTo>
                  <a:pt x="100053" y="5064"/>
                </a:lnTo>
                <a:lnTo>
                  <a:pt x="104801" y="3376"/>
                </a:lnTo>
                <a:lnTo>
                  <a:pt x="108761" y="2251"/>
                </a:lnTo>
                <a:lnTo>
                  <a:pt x="112195" y="1500"/>
                </a:lnTo>
                <a:lnTo>
                  <a:pt x="115278" y="1000"/>
                </a:lnTo>
                <a:lnTo>
                  <a:pt x="118127" y="667"/>
                </a:lnTo>
                <a:lnTo>
                  <a:pt x="120820" y="444"/>
                </a:lnTo>
                <a:lnTo>
                  <a:pt x="123409" y="296"/>
                </a:lnTo>
                <a:lnTo>
                  <a:pt x="125136" y="991"/>
                </a:lnTo>
                <a:lnTo>
                  <a:pt x="126286" y="2248"/>
                </a:lnTo>
                <a:lnTo>
                  <a:pt x="12858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3"/>
          <p:cNvSpPr/>
          <p:nvPr/>
        </p:nvSpPr>
        <p:spPr>
          <a:xfrm>
            <a:off x="6993731" y="1057303"/>
            <a:ext cx="221457" cy="207141"/>
          </a:xfrm>
          <a:custGeom>
            <a:avLst/>
            <a:gdLst/>
            <a:ahLst/>
            <a:cxnLst/>
            <a:rect l="0" t="0" r="0" b="0"/>
            <a:pathLst>
              <a:path w="221457" h="207141">
                <a:moveTo>
                  <a:pt x="0" y="28547"/>
                </a:moveTo>
                <a:lnTo>
                  <a:pt x="0" y="14561"/>
                </a:lnTo>
                <a:lnTo>
                  <a:pt x="3793" y="14349"/>
                </a:lnTo>
                <a:lnTo>
                  <a:pt x="4910" y="13525"/>
                </a:lnTo>
                <a:lnTo>
                  <a:pt x="5654" y="12182"/>
                </a:lnTo>
                <a:lnTo>
                  <a:pt x="6151" y="10493"/>
                </a:lnTo>
                <a:lnTo>
                  <a:pt x="7275" y="9367"/>
                </a:lnTo>
                <a:lnTo>
                  <a:pt x="8819" y="8617"/>
                </a:lnTo>
                <a:lnTo>
                  <a:pt x="13445" y="6989"/>
                </a:lnTo>
                <a:lnTo>
                  <a:pt x="16901" y="5443"/>
                </a:lnTo>
                <a:lnTo>
                  <a:pt x="20792" y="3619"/>
                </a:lnTo>
                <a:lnTo>
                  <a:pt x="24973" y="2404"/>
                </a:lnTo>
                <a:lnTo>
                  <a:pt x="29349" y="1593"/>
                </a:lnTo>
                <a:lnTo>
                  <a:pt x="33853" y="1052"/>
                </a:lnTo>
                <a:lnTo>
                  <a:pt x="38444" y="692"/>
                </a:lnTo>
                <a:lnTo>
                  <a:pt x="43092" y="452"/>
                </a:lnTo>
                <a:lnTo>
                  <a:pt x="52489" y="185"/>
                </a:lnTo>
                <a:lnTo>
                  <a:pt x="80006" y="0"/>
                </a:lnTo>
                <a:lnTo>
                  <a:pt x="85881" y="784"/>
                </a:lnTo>
                <a:lnTo>
                  <a:pt x="91385" y="2101"/>
                </a:lnTo>
                <a:lnTo>
                  <a:pt x="96642" y="3772"/>
                </a:lnTo>
                <a:lnTo>
                  <a:pt x="100941" y="4887"/>
                </a:lnTo>
                <a:lnTo>
                  <a:pt x="107833" y="6125"/>
                </a:lnTo>
                <a:lnTo>
                  <a:pt x="111576" y="7249"/>
                </a:lnTo>
                <a:lnTo>
                  <a:pt x="115659" y="8792"/>
                </a:lnTo>
                <a:lnTo>
                  <a:pt x="119969" y="10614"/>
                </a:lnTo>
                <a:lnTo>
                  <a:pt x="124429" y="12623"/>
                </a:lnTo>
                <a:lnTo>
                  <a:pt x="133619" y="16971"/>
                </a:lnTo>
                <a:lnTo>
                  <a:pt x="137498" y="19242"/>
                </a:lnTo>
                <a:lnTo>
                  <a:pt x="143924" y="23882"/>
                </a:lnTo>
                <a:lnTo>
                  <a:pt x="146750" y="27024"/>
                </a:lnTo>
                <a:lnTo>
                  <a:pt x="149427" y="30707"/>
                </a:lnTo>
                <a:lnTo>
                  <a:pt x="152005" y="34749"/>
                </a:lnTo>
                <a:lnTo>
                  <a:pt x="154518" y="39032"/>
                </a:lnTo>
                <a:lnTo>
                  <a:pt x="156987" y="43474"/>
                </a:lnTo>
                <a:lnTo>
                  <a:pt x="159427" y="48023"/>
                </a:lnTo>
                <a:lnTo>
                  <a:pt x="161053" y="51850"/>
                </a:lnTo>
                <a:lnTo>
                  <a:pt x="162860" y="58218"/>
                </a:lnTo>
                <a:lnTo>
                  <a:pt x="163342" y="61821"/>
                </a:lnTo>
                <a:lnTo>
                  <a:pt x="163663" y="65811"/>
                </a:lnTo>
                <a:lnTo>
                  <a:pt x="163878" y="70058"/>
                </a:lnTo>
                <a:lnTo>
                  <a:pt x="164116" y="79011"/>
                </a:lnTo>
                <a:lnTo>
                  <a:pt x="164269" y="93901"/>
                </a:lnTo>
                <a:lnTo>
                  <a:pt x="163487" y="97516"/>
                </a:lnTo>
                <a:lnTo>
                  <a:pt x="162173" y="101514"/>
                </a:lnTo>
                <a:lnTo>
                  <a:pt x="160502" y="105766"/>
                </a:lnTo>
                <a:lnTo>
                  <a:pt x="159389" y="110189"/>
                </a:lnTo>
                <a:lnTo>
                  <a:pt x="158647" y="114725"/>
                </a:lnTo>
                <a:lnTo>
                  <a:pt x="158152" y="119336"/>
                </a:lnTo>
                <a:lnTo>
                  <a:pt x="157028" y="123204"/>
                </a:lnTo>
                <a:lnTo>
                  <a:pt x="153663" y="129619"/>
                </a:lnTo>
                <a:lnTo>
                  <a:pt x="149522" y="135115"/>
                </a:lnTo>
                <a:lnTo>
                  <a:pt x="145035" y="140998"/>
                </a:lnTo>
                <a:lnTo>
                  <a:pt x="142727" y="144789"/>
                </a:lnTo>
                <a:lnTo>
                  <a:pt x="140396" y="148904"/>
                </a:lnTo>
                <a:lnTo>
                  <a:pt x="137253" y="152441"/>
                </a:lnTo>
                <a:lnTo>
                  <a:pt x="133571" y="155593"/>
                </a:lnTo>
                <a:lnTo>
                  <a:pt x="129528" y="158488"/>
                </a:lnTo>
                <a:lnTo>
                  <a:pt x="122920" y="163821"/>
                </a:lnTo>
                <a:lnTo>
                  <a:pt x="117338" y="168837"/>
                </a:lnTo>
                <a:lnTo>
                  <a:pt x="112210" y="173713"/>
                </a:lnTo>
                <a:lnTo>
                  <a:pt x="109732" y="175330"/>
                </a:lnTo>
                <a:lnTo>
                  <a:pt x="104862" y="177127"/>
                </a:lnTo>
                <a:lnTo>
                  <a:pt x="100051" y="180043"/>
                </a:lnTo>
                <a:lnTo>
                  <a:pt x="97657" y="181932"/>
                </a:lnTo>
                <a:lnTo>
                  <a:pt x="92880" y="184030"/>
                </a:lnTo>
                <a:lnTo>
                  <a:pt x="87318" y="184963"/>
                </a:lnTo>
                <a:lnTo>
                  <a:pt x="83612" y="185212"/>
                </a:lnTo>
                <a:lnTo>
                  <a:pt x="76054" y="185488"/>
                </a:lnTo>
                <a:lnTo>
                  <a:pt x="70050" y="185611"/>
                </a:lnTo>
                <a:lnTo>
                  <a:pt x="48705" y="185700"/>
                </a:lnTo>
                <a:lnTo>
                  <a:pt x="45964" y="184909"/>
                </a:lnTo>
                <a:lnTo>
                  <a:pt x="40800" y="181914"/>
                </a:lnTo>
                <a:lnTo>
                  <a:pt x="35860" y="180054"/>
                </a:lnTo>
                <a:lnTo>
                  <a:pt x="33432" y="179558"/>
                </a:lnTo>
                <a:lnTo>
                  <a:pt x="28617" y="176890"/>
                </a:lnTo>
                <a:lnTo>
                  <a:pt x="22851" y="172502"/>
                </a:lnTo>
                <a:lnTo>
                  <a:pt x="22377" y="171348"/>
                </a:lnTo>
                <a:lnTo>
                  <a:pt x="21852" y="167949"/>
                </a:lnTo>
                <a:lnTo>
                  <a:pt x="22505" y="165932"/>
                </a:lnTo>
                <a:lnTo>
                  <a:pt x="25349" y="161573"/>
                </a:lnTo>
                <a:lnTo>
                  <a:pt x="29258" y="156990"/>
                </a:lnTo>
                <a:lnTo>
                  <a:pt x="31412" y="154657"/>
                </a:lnTo>
                <a:lnTo>
                  <a:pt x="33641" y="153101"/>
                </a:lnTo>
                <a:lnTo>
                  <a:pt x="38235" y="151373"/>
                </a:lnTo>
                <a:lnTo>
                  <a:pt x="45039" y="148488"/>
                </a:lnTo>
                <a:lnTo>
                  <a:pt x="49076" y="146608"/>
                </a:lnTo>
                <a:lnTo>
                  <a:pt x="54148" y="144560"/>
                </a:lnTo>
                <a:lnTo>
                  <a:pt x="66134" y="140169"/>
                </a:lnTo>
                <a:lnTo>
                  <a:pt x="72664" y="138680"/>
                </a:lnTo>
                <a:lnTo>
                  <a:pt x="79400" y="137688"/>
                </a:lnTo>
                <a:lnTo>
                  <a:pt x="86270" y="137026"/>
                </a:lnTo>
                <a:lnTo>
                  <a:pt x="92438" y="136585"/>
                </a:lnTo>
                <a:lnTo>
                  <a:pt x="98138" y="136291"/>
                </a:lnTo>
                <a:lnTo>
                  <a:pt x="103525" y="136095"/>
                </a:lnTo>
                <a:lnTo>
                  <a:pt x="122485" y="135819"/>
                </a:lnTo>
                <a:lnTo>
                  <a:pt x="158247" y="135713"/>
                </a:lnTo>
                <a:lnTo>
                  <a:pt x="164235" y="136503"/>
                </a:lnTo>
                <a:lnTo>
                  <a:pt x="169815" y="137824"/>
                </a:lnTo>
                <a:lnTo>
                  <a:pt x="175122" y="139498"/>
                </a:lnTo>
                <a:lnTo>
                  <a:pt x="179455" y="141408"/>
                </a:lnTo>
                <a:lnTo>
                  <a:pt x="183137" y="143475"/>
                </a:lnTo>
                <a:lnTo>
                  <a:pt x="189344" y="147888"/>
                </a:lnTo>
                <a:lnTo>
                  <a:pt x="194748" y="152496"/>
                </a:lnTo>
                <a:lnTo>
                  <a:pt x="199797" y="157189"/>
                </a:lnTo>
                <a:lnTo>
                  <a:pt x="209505" y="166670"/>
                </a:lnTo>
                <a:lnTo>
                  <a:pt x="211108" y="169048"/>
                </a:lnTo>
                <a:lnTo>
                  <a:pt x="212888" y="173806"/>
                </a:lnTo>
                <a:lnTo>
                  <a:pt x="215796" y="178567"/>
                </a:lnTo>
                <a:lnTo>
                  <a:pt x="217683" y="180947"/>
                </a:lnTo>
                <a:lnTo>
                  <a:pt x="218941" y="183328"/>
                </a:lnTo>
                <a:lnTo>
                  <a:pt x="220711" y="189678"/>
                </a:lnTo>
                <a:lnTo>
                  <a:pt x="221235" y="192706"/>
                </a:lnTo>
                <a:lnTo>
                  <a:pt x="221427" y="198880"/>
                </a:lnTo>
                <a:lnTo>
                  <a:pt x="221456" y="207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4"/>
          <p:cNvSpPr/>
          <p:nvPr/>
        </p:nvSpPr>
        <p:spPr>
          <a:xfrm>
            <a:off x="7315200" y="1171669"/>
            <a:ext cx="20350" cy="14194"/>
          </a:xfrm>
          <a:custGeom>
            <a:avLst/>
            <a:gdLst/>
            <a:ahLst/>
            <a:cxnLst/>
            <a:rect l="0" t="0" r="0" b="0"/>
            <a:pathLst>
              <a:path w="20350" h="14194">
                <a:moveTo>
                  <a:pt x="0" y="14193"/>
                </a:moveTo>
                <a:lnTo>
                  <a:pt x="3792" y="14193"/>
                </a:lnTo>
                <a:lnTo>
                  <a:pt x="4909" y="13399"/>
                </a:lnTo>
                <a:lnTo>
                  <a:pt x="5653" y="12076"/>
                </a:lnTo>
                <a:lnTo>
                  <a:pt x="6849" y="8042"/>
                </a:lnTo>
                <a:lnTo>
                  <a:pt x="7741" y="6918"/>
                </a:lnTo>
                <a:lnTo>
                  <a:pt x="9130" y="5374"/>
                </a:lnTo>
                <a:lnTo>
                  <a:pt x="13268" y="986"/>
                </a:lnTo>
                <a:lnTo>
                  <a:pt x="14402" y="626"/>
                </a:lnTo>
                <a:lnTo>
                  <a:pt x="15950" y="386"/>
                </a:lnTo>
                <a:lnTo>
                  <a:pt x="20349" y="0"/>
                </a:lnTo>
                <a:lnTo>
                  <a:pt x="19916" y="763"/>
                </a:lnTo>
                <a:lnTo>
                  <a:pt x="18833" y="2064"/>
                </a:lnTo>
                <a:lnTo>
                  <a:pt x="17318" y="3726"/>
                </a:lnTo>
                <a:lnTo>
                  <a:pt x="15514" y="4834"/>
                </a:lnTo>
                <a:lnTo>
                  <a:pt x="13518" y="5572"/>
                </a:lnTo>
                <a:lnTo>
                  <a:pt x="11393" y="6065"/>
                </a:lnTo>
                <a:lnTo>
                  <a:pt x="9976" y="7187"/>
                </a:lnTo>
                <a:lnTo>
                  <a:pt x="9032" y="8728"/>
                </a:lnTo>
                <a:lnTo>
                  <a:pt x="8402" y="10550"/>
                </a:lnTo>
                <a:lnTo>
                  <a:pt x="7190" y="11764"/>
                </a:lnTo>
                <a:lnTo>
                  <a:pt x="5587" y="12574"/>
                </a:lnTo>
                <a:lnTo>
                  <a:pt x="1103" y="13873"/>
                </a:lnTo>
                <a:lnTo>
                  <a:pt x="1529" y="13980"/>
                </a:lnTo>
                <a:lnTo>
                  <a:pt x="2607" y="1405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5"/>
          <p:cNvSpPr/>
          <p:nvPr/>
        </p:nvSpPr>
        <p:spPr>
          <a:xfrm>
            <a:off x="7479506" y="1050220"/>
            <a:ext cx="156735" cy="199810"/>
          </a:xfrm>
          <a:custGeom>
            <a:avLst/>
            <a:gdLst/>
            <a:ahLst/>
            <a:cxnLst/>
            <a:rect l="0" t="0" r="0" b="0"/>
            <a:pathLst>
              <a:path w="156735" h="199810">
                <a:moveTo>
                  <a:pt x="100012" y="7055"/>
                </a:moveTo>
                <a:lnTo>
                  <a:pt x="82229" y="7055"/>
                </a:lnTo>
                <a:lnTo>
                  <a:pt x="79425" y="7848"/>
                </a:lnTo>
                <a:lnTo>
                  <a:pt x="75970" y="9171"/>
                </a:lnTo>
                <a:lnTo>
                  <a:pt x="72078" y="10847"/>
                </a:lnTo>
                <a:lnTo>
                  <a:pt x="68689" y="11964"/>
                </a:lnTo>
                <a:lnTo>
                  <a:pt x="65636" y="12709"/>
                </a:lnTo>
                <a:lnTo>
                  <a:pt x="62808" y="13205"/>
                </a:lnTo>
                <a:lnTo>
                  <a:pt x="60128" y="13536"/>
                </a:lnTo>
                <a:lnTo>
                  <a:pt x="57547" y="13757"/>
                </a:lnTo>
                <a:lnTo>
                  <a:pt x="55034" y="13904"/>
                </a:lnTo>
                <a:lnTo>
                  <a:pt x="48008" y="14067"/>
                </a:lnTo>
                <a:lnTo>
                  <a:pt x="34353" y="14172"/>
                </a:lnTo>
                <a:lnTo>
                  <a:pt x="31633" y="13387"/>
                </a:lnTo>
                <a:lnTo>
                  <a:pt x="29027" y="12070"/>
                </a:lnTo>
                <a:lnTo>
                  <a:pt x="26495" y="10398"/>
                </a:lnTo>
                <a:lnTo>
                  <a:pt x="24013" y="9284"/>
                </a:lnTo>
                <a:lnTo>
                  <a:pt x="19140" y="8045"/>
                </a:lnTo>
                <a:lnTo>
                  <a:pt x="14328" y="7495"/>
                </a:lnTo>
                <a:lnTo>
                  <a:pt x="11932" y="7348"/>
                </a:lnTo>
                <a:lnTo>
                  <a:pt x="10336" y="6456"/>
                </a:lnTo>
                <a:lnTo>
                  <a:pt x="9272" y="5068"/>
                </a:lnTo>
                <a:lnTo>
                  <a:pt x="8562" y="3349"/>
                </a:lnTo>
                <a:lnTo>
                  <a:pt x="7296" y="2203"/>
                </a:lnTo>
                <a:lnTo>
                  <a:pt x="5658" y="1439"/>
                </a:lnTo>
                <a:lnTo>
                  <a:pt x="332" y="0"/>
                </a:lnTo>
                <a:lnTo>
                  <a:pt x="28" y="6069"/>
                </a:lnTo>
                <a:lnTo>
                  <a:pt x="8" y="10555"/>
                </a:lnTo>
                <a:lnTo>
                  <a:pt x="800" y="11769"/>
                </a:lnTo>
                <a:lnTo>
                  <a:pt x="2121" y="12579"/>
                </a:lnTo>
                <a:lnTo>
                  <a:pt x="3795" y="13119"/>
                </a:lnTo>
                <a:lnTo>
                  <a:pt x="4911" y="14272"/>
                </a:lnTo>
                <a:lnTo>
                  <a:pt x="5655" y="15835"/>
                </a:lnTo>
                <a:lnTo>
                  <a:pt x="6482" y="19688"/>
                </a:lnTo>
                <a:lnTo>
                  <a:pt x="6850" y="24047"/>
                </a:lnTo>
                <a:lnTo>
                  <a:pt x="7013" y="28630"/>
                </a:lnTo>
                <a:lnTo>
                  <a:pt x="7105" y="37789"/>
                </a:lnTo>
                <a:lnTo>
                  <a:pt x="7117" y="41832"/>
                </a:lnTo>
                <a:lnTo>
                  <a:pt x="6333" y="45320"/>
                </a:lnTo>
                <a:lnTo>
                  <a:pt x="2230" y="54023"/>
                </a:lnTo>
                <a:lnTo>
                  <a:pt x="990" y="59150"/>
                </a:lnTo>
                <a:lnTo>
                  <a:pt x="660" y="62422"/>
                </a:lnTo>
                <a:lnTo>
                  <a:pt x="440" y="66192"/>
                </a:lnTo>
                <a:lnTo>
                  <a:pt x="195" y="73819"/>
                </a:lnTo>
                <a:lnTo>
                  <a:pt x="17" y="85288"/>
                </a:lnTo>
                <a:lnTo>
                  <a:pt x="2" y="95429"/>
                </a:lnTo>
                <a:lnTo>
                  <a:pt x="795" y="96927"/>
                </a:lnTo>
                <a:lnTo>
                  <a:pt x="2118" y="97926"/>
                </a:lnTo>
                <a:lnTo>
                  <a:pt x="6151" y="99529"/>
                </a:lnTo>
                <a:lnTo>
                  <a:pt x="6482" y="100454"/>
                </a:lnTo>
                <a:lnTo>
                  <a:pt x="7057" y="106039"/>
                </a:lnTo>
                <a:lnTo>
                  <a:pt x="7880" y="106382"/>
                </a:lnTo>
                <a:lnTo>
                  <a:pt x="12035" y="106864"/>
                </a:lnTo>
                <a:lnTo>
                  <a:pt x="13287" y="106977"/>
                </a:lnTo>
                <a:lnTo>
                  <a:pt x="17783" y="103248"/>
                </a:lnTo>
                <a:lnTo>
                  <a:pt x="19793" y="102140"/>
                </a:lnTo>
                <a:lnTo>
                  <a:pt x="24142" y="100908"/>
                </a:lnTo>
                <a:lnTo>
                  <a:pt x="27207" y="99786"/>
                </a:lnTo>
                <a:lnTo>
                  <a:pt x="30838" y="98244"/>
                </a:lnTo>
                <a:lnTo>
                  <a:pt x="34846" y="96423"/>
                </a:lnTo>
                <a:lnTo>
                  <a:pt x="39106" y="95208"/>
                </a:lnTo>
                <a:lnTo>
                  <a:pt x="43533" y="94399"/>
                </a:lnTo>
                <a:lnTo>
                  <a:pt x="48072" y="93859"/>
                </a:lnTo>
                <a:lnTo>
                  <a:pt x="52685" y="93499"/>
                </a:lnTo>
                <a:lnTo>
                  <a:pt x="57348" y="93259"/>
                </a:lnTo>
                <a:lnTo>
                  <a:pt x="66763" y="92993"/>
                </a:lnTo>
                <a:lnTo>
                  <a:pt x="100987" y="92788"/>
                </a:lnTo>
                <a:lnTo>
                  <a:pt x="104630" y="93579"/>
                </a:lnTo>
                <a:lnTo>
                  <a:pt x="108647" y="94900"/>
                </a:lnTo>
                <a:lnTo>
                  <a:pt x="112913" y="96574"/>
                </a:lnTo>
                <a:lnTo>
                  <a:pt x="117344" y="97691"/>
                </a:lnTo>
                <a:lnTo>
                  <a:pt x="121885" y="98435"/>
                </a:lnTo>
                <a:lnTo>
                  <a:pt x="126501" y="98931"/>
                </a:lnTo>
                <a:lnTo>
                  <a:pt x="130372" y="100056"/>
                </a:lnTo>
                <a:lnTo>
                  <a:pt x="133745" y="101599"/>
                </a:lnTo>
                <a:lnTo>
                  <a:pt x="136789" y="103422"/>
                </a:lnTo>
                <a:lnTo>
                  <a:pt x="139611" y="105430"/>
                </a:lnTo>
                <a:lnTo>
                  <a:pt x="142286" y="107563"/>
                </a:lnTo>
                <a:lnTo>
                  <a:pt x="144864" y="109779"/>
                </a:lnTo>
                <a:lnTo>
                  <a:pt x="147376" y="112844"/>
                </a:lnTo>
                <a:lnTo>
                  <a:pt x="149844" y="116475"/>
                </a:lnTo>
                <a:lnTo>
                  <a:pt x="152283" y="120482"/>
                </a:lnTo>
                <a:lnTo>
                  <a:pt x="153910" y="123948"/>
                </a:lnTo>
                <a:lnTo>
                  <a:pt x="155717" y="129916"/>
                </a:lnTo>
                <a:lnTo>
                  <a:pt x="156199" y="133412"/>
                </a:lnTo>
                <a:lnTo>
                  <a:pt x="156520" y="137330"/>
                </a:lnTo>
                <a:lnTo>
                  <a:pt x="156734" y="141530"/>
                </a:lnTo>
                <a:lnTo>
                  <a:pt x="156082" y="145124"/>
                </a:lnTo>
                <a:lnTo>
                  <a:pt x="153243" y="151233"/>
                </a:lnTo>
                <a:lnTo>
                  <a:pt x="149335" y="156594"/>
                </a:lnTo>
                <a:lnTo>
                  <a:pt x="144952" y="162417"/>
                </a:lnTo>
                <a:lnTo>
                  <a:pt x="142672" y="166192"/>
                </a:lnTo>
                <a:lnTo>
                  <a:pt x="140359" y="170296"/>
                </a:lnTo>
                <a:lnTo>
                  <a:pt x="137229" y="173826"/>
                </a:lnTo>
                <a:lnTo>
                  <a:pt x="133554" y="176973"/>
                </a:lnTo>
                <a:lnTo>
                  <a:pt x="129517" y="179865"/>
                </a:lnTo>
                <a:lnTo>
                  <a:pt x="125239" y="182586"/>
                </a:lnTo>
                <a:lnTo>
                  <a:pt x="120799" y="185194"/>
                </a:lnTo>
                <a:lnTo>
                  <a:pt x="116252" y="187727"/>
                </a:lnTo>
                <a:lnTo>
                  <a:pt x="106965" y="192658"/>
                </a:lnTo>
                <a:lnTo>
                  <a:pt x="102266" y="195084"/>
                </a:lnTo>
                <a:lnTo>
                  <a:pt x="96753" y="196701"/>
                </a:lnTo>
                <a:lnTo>
                  <a:pt x="90695" y="197779"/>
                </a:lnTo>
                <a:lnTo>
                  <a:pt x="84276" y="198498"/>
                </a:lnTo>
                <a:lnTo>
                  <a:pt x="78409" y="198977"/>
                </a:lnTo>
                <a:lnTo>
                  <a:pt x="72910" y="199297"/>
                </a:lnTo>
                <a:lnTo>
                  <a:pt x="62566" y="199652"/>
                </a:lnTo>
                <a:lnTo>
                  <a:pt x="52678" y="199809"/>
                </a:lnTo>
                <a:lnTo>
                  <a:pt x="47819" y="199058"/>
                </a:lnTo>
                <a:lnTo>
                  <a:pt x="42991" y="197763"/>
                </a:lnTo>
                <a:lnTo>
                  <a:pt x="38187" y="196106"/>
                </a:lnTo>
                <a:lnTo>
                  <a:pt x="33395" y="195001"/>
                </a:lnTo>
                <a:lnTo>
                  <a:pt x="28614" y="194265"/>
                </a:lnTo>
                <a:lnTo>
                  <a:pt x="23838" y="193774"/>
                </a:lnTo>
                <a:lnTo>
                  <a:pt x="19861" y="192653"/>
                </a:lnTo>
                <a:lnTo>
                  <a:pt x="16416" y="191112"/>
                </a:lnTo>
                <a:lnTo>
                  <a:pt x="13325" y="189291"/>
                </a:lnTo>
                <a:lnTo>
                  <a:pt x="10471" y="188076"/>
                </a:lnTo>
                <a:lnTo>
                  <a:pt x="7774" y="187267"/>
                </a:lnTo>
                <a:lnTo>
                  <a:pt x="5183" y="186728"/>
                </a:lnTo>
                <a:lnTo>
                  <a:pt x="3455" y="185574"/>
                </a:lnTo>
                <a:lnTo>
                  <a:pt x="2303" y="184011"/>
                </a:lnTo>
                <a:lnTo>
                  <a:pt x="455" y="179592"/>
                </a:lnTo>
                <a:lnTo>
                  <a:pt x="90" y="173810"/>
                </a:lnTo>
                <a:lnTo>
                  <a:pt x="0" y="1713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6"/>
          <p:cNvSpPr/>
          <p:nvPr/>
        </p:nvSpPr>
        <p:spPr>
          <a:xfrm>
            <a:off x="6457950" y="1385887"/>
            <a:ext cx="21432" cy="207170"/>
          </a:xfrm>
          <a:custGeom>
            <a:avLst/>
            <a:gdLst/>
            <a:ahLst/>
            <a:cxnLst/>
            <a:rect l="0" t="0" r="0" b="0"/>
            <a:pathLst>
              <a:path w="21432" h="207170">
                <a:moveTo>
                  <a:pt x="0" y="0"/>
                </a:moveTo>
                <a:lnTo>
                  <a:pt x="0" y="119091"/>
                </a:lnTo>
                <a:lnTo>
                  <a:pt x="794" y="123844"/>
                </a:lnTo>
                <a:lnTo>
                  <a:pt x="2116" y="128600"/>
                </a:lnTo>
                <a:lnTo>
                  <a:pt x="3792" y="133358"/>
                </a:lnTo>
                <a:lnTo>
                  <a:pt x="4909" y="138118"/>
                </a:lnTo>
                <a:lnTo>
                  <a:pt x="5654" y="142879"/>
                </a:lnTo>
                <a:lnTo>
                  <a:pt x="6150" y="147640"/>
                </a:lnTo>
                <a:lnTo>
                  <a:pt x="6481" y="151608"/>
                </a:lnTo>
                <a:lnTo>
                  <a:pt x="6702" y="155047"/>
                </a:lnTo>
                <a:lnTo>
                  <a:pt x="6947" y="160985"/>
                </a:lnTo>
                <a:lnTo>
                  <a:pt x="7056" y="166270"/>
                </a:lnTo>
                <a:lnTo>
                  <a:pt x="7879" y="169584"/>
                </a:lnTo>
                <a:lnTo>
                  <a:pt x="9221" y="173381"/>
                </a:lnTo>
                <a:lnTo>
                  <a:pt x="10910" y="177500"/>
                </a:lnTo>
                <a:lnTo>
                  <a:pt x="12036" y="181040"/>
                </a:lnTo>
                <a:lnTo>
                  <a:pt x="12786" y="184193"/>
                </a:lnTo>
                <a:lnTo>
                  <a:pt x="13287" y="187089"/>
                </a:lnTo>
                <a:lnTo>
                  <a:pt x="14414" y="189020"/>
                </a:lnTo>
                <a:lnTo>
                  <a:pt x="15959" y="190307"/>
                </a:lnTo>
                <a:lnTo>
                  <a:pt x="17783" y="191165"/>
                </a:lnTo>
                <a:lnTo>
                  <a:pt x="18999" y="192531"/>
                </a:lnTo>
                <a:lnTo>
                  <a:pt x="19810" y="194235"/>
                </a:lnTo>
                <a:lnTo>
                  <a:pt x="21336" y="199686"/>
                </a:lnTo>
                <a:lnTo>
                  <a:pt x="21418" y="205635"/>
                </a:lnTo>
                <a:lnTo>
                  <a:pt x="2143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7"/>
          <p:cNvSpPr/>
          <p:nvPr/>
        </p:nvSpPr>
        <p:spPr>
          <a:xfrm>
            <a:off x="6536853" y="1414488"/>
            <a:ext cx="178244" cy="164183"/>
          </a:xfrm>
          <a:custGeom>
            <a:avLst/>
            <a:gdLst/>
            <a:ahLst/>
            <a:cxnLst/>
            <a:rect l="0" t="0" r="0" b="0"/>
            <a:pathLst>
              <a:path w="178244" h="164183">
                <a:moveTo>
                  <a:pt x="35397" y="7118"/>
                </a:moveTo>
                <a:lnTo>
                  <a:pt x="28547" y="268"/>
                </a:lnTo>
                <a:lnTo>
                  <a:pt x="23402" y="32"/>
                </a:lnTo>
                <a:lnTo>
                  <a:pt x="22128" y="0"/>
                </a:lnTo>
                <a:lnTo>
                  <a:pt x="21788" y="785"/>
                </a:lnTo>
                <a:lnTo>
                  <a:pt x="21311" y="5682"/>
                </a:lnTo>
                <a:lnTo>
                  <a:pt x="21198" y="9919"/>
                </a:lnTo>
                <a:lnTo>
                  <a:pt x="20375" y="11367"/>
                </a:lnTo>
                <a:lnTo>
                  <a:pt x="19032" y="12332"/>
                </a:lnTo>
                <a:lnTo>
                  <a:pt x="17343" y="12975"/>
                </a:lnTo>
                <a:lnTo>
                  <a:pt x="16217" y="14991"/>
                </a:lnTo>
                <a:lnTo>
                  <a:pt x="15467" y="17923"/>
                </a:lnTo>
                <a:lnTo>
                  <a:pt x="14967" y="21465"/>
                </a:lnTo>
                <a:lnTo>
                  <a:pt x="13839" y="24620"/>
                </a:lnTo>
                <a:lnTo>
                  <a:pt x="12293" y="27517"/>
                </a:lnTo>
                <a:lnTo>
                  <a:pt x="10469" y="30243"/>
                </a:lnTo>
                <a:lnTo>
                  <a:pt x="9254" y="32853"/>
                </a:lnTo>
                <a:lnTo>
                  <a:pt x="7903" y="37870"/>
                </a:lnTo>
                <a:lnTo>
                  <a:pt x="5186" y="42746"/>
                </a:lnTo>
                <a:lnTo>
                  <a:pt x="3350" y="45157"/>
                </a:lnTo>
                <a:lnTo>
                  <a:pt x="2126" y="48352"/>
                </a:lnTo>
                <a:lnTo>
                  <a:pt x="1309" y="52070"/>
                </a:lnTo>
                <a:lnTo>
                  <a:pt x="765" y="56136"/>
                </a:lnTo>
                <a:lnTo>
                  <a:pt x="403" y="59640"/>
                </a:lnTo>
                <a:lnTo>
                  <a:pt x="161" y="62770"/>
                </a:lnTo>
                <a:lnTo>
                  <a:pt x="0" y="65651"/>
                </a:lnTo>
                <a:lnTo>
                  <a:pt x="687" y="68365"/>
                </a:lnTo>
                <a:lnTo>
                  <a:pt x="1937" y="70968"/>
                </a:lnTo>
                <a:lnTo>
                  <a:pt x="3566" y="73497"/>
                </a:lnTo>
                <a:lnTo>
                  <a:pt x="5375" y="78424"/>
                </a:lnTo>
                <a:lnTo>
                  <a:pt x="5856" y="80849"/>
                </a:lnTo>
                <a:lnTo>
                  <a:pt x="6178" y="84053"/>
                </a:lnTo>
                <a:lnTo>
                  <a:pt x="6393" y="87777"/>
                </a:lnTo>
                <a:lnTo>
                  <a:pt x="6536" y="91847"/>
                </a:lnTo>
                <a:lnTo>
                  <a:pt x="7425" y="95354"/>
                </a:lnTo>
                <a:lnTo>
                  <a:pt x="8811" y="98486"/>
                </a:lnTo>
                <a:lnTo>
                  <a:pt x="10530" y="101367"/>
                </a:lnTo>
                <a:lnTo>
                  <a:pt x="12468" y="104082"/>
                </a:lnTo>
                <a:lnTo>
                  <a:pt x="14554" y="106686"/>
                </a:lnTo>
                <a:lnTo>
                  <a:pt x="16739" y="109215"/>
                </a:lnTo>
                <a:lnTo>
                  <a:pt x="18990" y="112489"/>
                </a:lnTo>
                <a:lnTo>
                  <a:pt x="21284" y="116259"/>
                </a:lnTo>
                <a:lnTo>
                  <a:pt x="23607" y="120360"/>
                </a:lnTo>
                <a:lnTo>
                  <a:pt x="25949" y="123887"/>
                </a:lnTo>
                <a:lnTo>
                  <a:pt x="28305" y="127033"/>
                </a:lnTo>
                <a:lnTo>
                  <a:pt x="30669" y="129924"/>
                </a:lnTo>
                <a:lnTo>
                  <a:pt x="32245" y="132645"/>
                </a:lnTo>
                <a:lnTo>
                  <a:pt x="33295" y="135252"/>
                </a:lnTo>
                <a:lnTo>
                  <a:pt x="33996" y="137785"/>
                </a:lnTo>
                <a:lnTo>
                  <a:pt x="36891" y="142715"/>
                </a:lnTo>
                <a:lnTo>
                  <a:pt x="38774" y="145141"/>
                </a:lnTo>
                <a:lnTo>
                  <a:pt x="41617" y="147552"/>
                </a:lnTo>
                <a:lnTo>
                  <a:pt x="45100" y="149953"/>
                </a:lnTo>
                <a:lnTo>
                  <a:pt x="49009" y="152347"/>
                </a:lnTo>
                <a:lnTo>
                  <a:pt x="52409" y="153944"/>
                </a:lnTo>
                <a:lnTo>
                  <a:pt x="55470" y="155008"/>
                </a:lnTo>
                <a:lnTo>
                  <a:pt x="58304" y="155718"/>
                </a:lnTo>
                <a:lnTo>
                  <a:pt x="63569" y="158623"/>
                </a:lnTo>
                <a:lnTo>
                  <a:pt x="66085" y="160508"/>
                </a:lnTo>
                <a:lnTo>
                  <a:pt x="70996" y="162604"/>
                </a:lnTo>
                <a:lnTo>
                  <a:pt x="75825" y="163535"/>
                </a:lnTo>
                <a:lnTo>
                  <a:pt x="80616" y="163949"/>
                </a:lnTo>
                <a:lnTo>
                  <a:pt x="85392" y="164133"/>
                </a:lnTo>
                <a:lnTo>
                  <a:pt x="87777" y="164182"/>
                </a:lnTo>
                <a:lnTo>
                  <a:pt x="90161" y="163421"/>
                </a:lnTo>
                <a:lnTo>
                  <a:pt x="94926" y="160459"/>
                </a:lnTo>
                <a:lnTo>
                  <a:pt x="99689" y="158613"/>
                </a:lnTo>
                <a:lnTo>
                  <a:pt x="105246" y="156999"/>
                </a:lnTo>
                <a:lnTo>
                  <a:pt x="108950" y="155457"/>
                </a:lnTo>
                <a:lnTo>
                  <a:pt x="113007" y="153636"/>
                </a:lnTo>
                <a:lnTo>
                  <a:pt x="116506" y="151628"/>
                </a:lnTo>
                <a:lnTo>
                  <a:pt x="119632" y="149495"/>
                </a:lnTo>
                <a:lnTo>
                  <a:pt x="122510" y="147280"/>
                </a:lnTo>
                <a:lnTo>
                  <a:pt x="126016" y="145009"/>
                </a:lnTo>
                <a:lnTo>
                  <a:pt x="129940" y="142702"/>
                </a:lnTo>
                <a:lnTo>
                  <a:pt x="134145" y="140370"/>
                </a:lnTo>
                <a:lnTo>
                  <a:pt x="137741" y="138021"/>
                </a:lnTo>
                <a:lnTo>
                  <a:pt x="140933" y="135662"/>
                </a:lnTo>
                <a:lnTo>
                  <a:pt x="143853" y="133295"/>
                </a:lnTo>
                <a:lnTo>
                  <a:pt x="146595" y="130130"/>
                </a:lnTo>
                <a:lnTo>
                  <a:pt x="149217" y="126432"/>
                </a:lnTo>
                <a:lnTo>
                  <a:pt x="151758" y="122379"/>
                </a:lnTo>
                <a:lnTo>
                  <a:pt x="154246" y="118884"/>
                </a:lnTo>
                <a:lnTo>
                  <a:pt x="156698" y="115760"/>
                </a:lnTo>
                <a:lnTo>
                  <a:pt x="159127" y="112883"/>
                </a:lnTo>
                <a:lnTo>
                  <a:pt x="161540" y="109378"/>
                </a:lnTo>
                <a:lnTo>
                  <a:pt x="163942" y="105454"/>
                </a:lnTo>
                <a:lnTo>
                  <a:pt x="166337" y="101250"/>
                </a:lnTo>
                <a:lnTo>
                  <a:pt x="167934" y="97654"/>
                </a:lnTo>
                <a:lnTo>
                  <a:pt x="168998" y="94463"/>
                </a:lnTo>
                <a:lnTo>
                  <a:pt x="169708" y="91541"/>
                </a:lnTo>
                <a:lnTo>
                  <a:pt x="170975" y="88007"/>
                </a:lnTo>
                <a:lnTo>
                  <a:pt x="172614" y="84062"/>
                </a:lnTo>
                <a:lnTo>
                  <a:pt x="174500" y="79845"/>
                </a:lnTo>
                <a:lnTo>
                  <a:pt x="175757" y="76240"/>
                </a:lnTo>
                <a:lnTo>
                  <a:pt x="176595" y="73043"/>
                </a:lnTo>
                <a:lnTo>
                  <a:pt x="177154" y="70118"/>
                </a:lnTo>
                <a:lnTo>
                  <a:pt x="177527" y="67374"/>
                </a:lnTo>
                <a:lnTo>
                  <a:pt x="177775" y="64751"/>
                </a:lnTo>
                <a:lnTo>
                  <a:pt x="178051" y="59720"/>
                </a:lnTo>
                <a:lnTo>
                  <a:pt x="178173" y="54838"/>
                </a:lnTo>
                <a:lnTo>
                  <a:pt x="178243" y="43835"/>
                </a:lnTo>
                <a:lnTo>
                  <a:pt x="177458" y="40327"/>
                </a:lnTo>
                <a:lnTo>
                  <a:pt x="176142" y="37195"/>
                </a:lnTo>
                <a:lnTo>
                  <a:pt x="174471" y="34313"/>
                </a:lnTo>
                <a:lnTo>
                  <a:pt x="172563" y="31598"/>
                </a:lnTo>
                <a:lnTo>
                  <a:pt x="170497" y="28994"/>
                </a:lnTo>
                <a:lnTo>
                  <a:pt x="168326" y="26465"/>
                </a:lnTo>
                <a:lnTo>
                  <a:pt x="166085" y="24778"/>
                </a:lnTo>
                <a:lnTo>
                  <a:pt x="161478" y="22904"/>
                </a:lnTo>
                <a:lnTo>
                  <a:pt x="156785" y="19955"/>
                </a:lnTo>
                <a:lnTo>
                  <a:pt x="154423" y="18057"/>
                </a:lnTo>
                <a:lnTo>
                  <a:pt x="151260" y="16792"/>
                </a:lnTo>
                <a:lnTo>
                  <a:pt x="147563" y="15948"/>
                </a:lnTo>
                <a:lnTo>
                  <a:pt x="143512" y="15386"/>
                </a:lnTo>
                <a:lnTo>
                  <a:pt x="139223" y="14218"/>
                </a:lnTo>
                <a:lnTo>
                  <a:pt x="134777" y="12645"/>
                </a:lnTo>
                <a:lnTo>
                  <a:pt x="130226" y="10802"/>
                </a:lnTo>
                <a:lnTo>
                  <a:pt x="125603" y="9574"/>
                </a:lnTo>
                <a:lnTo>
                  <a:pt x="120935" y="8755"/>
                </a:lnTo>
                <a:lnTo>
                  <a:pt x="116235" y="8210"/>
                </a:lnTo>
                <a:lnTo>
                  <a:pt x="111514" y="7846"/>
                </a:lnTo>
                <a:lnTo>
                  <a:pt x="106779" y="7603"/>
                </a:lnTo>
                <a:lnTo>
                  <a:pt x="94647" y="7262"/>
                </a:lnTo>
                <a:lnTo>
                  <a:pt x="70673" y="7130"/>
                </a:lnTo>
                <a:lnTo>
                  <a:pt x="26200" y="7118"/>
                </a:lnTo>
                <a:lnTo>
                  <a:pt x="23710" y="7912"/>
                </a:lnTo>
                <a:lnTo>
                  <a:pt x="18825" y="10910"/>
                </a:lnTo>
                <a:lnTo>
                  <a:pt x="13965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8"/>
          <p:cNvSpPr/>
          <p:nvPr/>
        </p:nvSpPr>
        <p:spPr>
          <a:xfrm>
            <a:off x="8022431" y="1407318"/>
            <a:ext cx="21432" cy="142876"/>
          </a:xfrm>
          <a:custGeom>
            <a:avLst/>
            <a:gdLst/>
            <a:ahLst/>
            <a:cxnLst/>
            <a:rect l="0" t="0" r="0" b="0"/>
            <a:pathLst>
              <a:path w="21432" h="142876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6151" y="20118"/>
                </a:lnTo>
                <a:lnTo>
                  <a:pt x="6482" y="22144"/>
                </a:lnTo>
                <a:lnTo>
                  <a:pt x="6702" y="25081"/>
                </a:lnTo>
                <a:lnTo>
                  <a:pt x="6947" y="31785"/>
                </a:lnTo>
                <a:lnTo>
                  <a:pt x="7085" y="40021"/>
                </a:lnTo>
                <a:lnTo>
                  <a:pt x="7144" y="108450"/>
                </a:lnTo>
                <a:lnTo>
                  <a:pt x="7937" y="111194"/>
                </a:lnTo>
                <a:lnTo>
                  <a:pt x="9260" y="113817"/>
                </a:lnTo>
                <a:lnTo>
                  <a:pt x="10936" y="116359"/>
                </a:lnTo>
                <a:lnTo>
                  <a:pt x="12053" y="118848"/>
                </a:lnTo>
                <a:lnTo>
                  <a:pt x="12797" y="121301"/>
                </a:lnTo>
                <a:lnTo>
                  <a:pt x="13295" y="123730"/>
                </a:lnTo>
                <a:lnTo>
                  <a:pt x="13625" y="126143"/>
                </a:lnTo>
                <a:lnTo>
                  <a:pt x="13846" y="128545"/>
                </a:lnTo>
                <a:lnTo>
                  <a:pt x="13993" y="130941"/>
                </a:lnTo>
                <a:lnTo>
                  <a:pt x="14886" y="132538"/>
                </a:lnTo>
                <a:lnTo>
                  <a:pt x="16274" y="133602"/>
                </a:lnTo>
                <a:lnTo>
                  <a:pt x="20412" y="135311"/>
                </a:lnTo>
                <a:lnTo>
                  <a:pt x="20752" y="136245"/>
                </a:lnTo>
                <a:lnTo>
                  <a:pt x="21229" y="140558"/>
                </a:lnTo>
                <a:lnTo>
                  <a:pt x="21431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9"/>
          <p:cNvSpPr/>
          <p:nvPr/>
        </p:nvSpPr>
        <p:spPr>
          <a:xfrm>
            <a:off x="8172450" y="1371600"/>
            <a:ext cx="21138" cy="171451"/>
          </a:xfrm>
          <a:custGeom>
            <a:avLst/>
            <a:gdLst/>
            <a:ahLst/>
            <a:cxnLst/>
            <a:rect l="0" t="0" r="0" b="0"/>
            <a:pathLst>
              <a:path w="21138" h="171451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5653" y="7770"/>
                </a:lnTo>
                <a:lnTo>
                  <a:pt x="6151" y="9943"/>
                </a:lnTo>
                <a:lnTo>
                  <a:pt x="6702" y="14473"/>
                </a:lnTo>
                <a:lnTo>
                  <a:pt x="6947" y="19132"/>
                </a:lnTo>
                <a:lnTo>
                  <a:pt x="7056" y="23849"/>
                </a:lnTo>
                <a:lnTo>
                  <a:pt x="7880" y="27012"/>
                </a:lnTo>
                <a:lnTo>
                  <a:pt x="9221" y="30708"/>
                </a:lnTo>
                <a:lnTo>
                  <a:pt x="10910" y="34759"/>
                </a:lnTo>
                <a:lnTo>
                  <a:pt x="12035" y="38254"/>
                </a:lnTo>
                <a:lnTo>
                  <a:pt x="12786" y="41377"/>
                </a:lnTo>
                <a:lnTo>
                  <a:pt x="13287" y="44253"/>
                </a:lnTo>
                <a:lnTo>
                  <a:pt x="13620" y="47758"/>
                </a:lnTo>
                <a:lnTo>
                  <a:pt x="13842" y="51683"/>
                </a:lnTo>
                <a:lnTo>
                  <a:pt x="14089" y="60276"/>
                </a:lnTo>
                <a:lnTo>
                  <a:pt x="14282" y="102413"/>
                </a:lnTo>
                <a:lnTo>
                  <a:pt x="14286" y="126208"/>
                </a:lnTo>
                <a:lnTo>
                  <a:pt x="15081" y="130176"/>
                </a:lnTo>
                <a:lnTo>
                  <a:pt x="16403" y="133615"/>
                </a:lnTo>
                <a:lnTo>
                  <a:pt x="18080" y="136702"/>
                </a:lnTo>
                <a:lnTo>
                  <a:pt x="19197" y="140347"/>
                </a:lnTo>
                <a:lnTo>
                  <a:pt x="19941" y="144364"/>
                </a:lnTo>
                <a:lnTo>
                  <a:pt x="20438" y="148630"/>
                </a:lnTo>
                <a:lnTo>
                  <a:pt x="20769" y="152268"/>
                </a:lnTo>
                <a:lnTo>
                  <a:pt x="20990" y="155487"/>
                </a:lnTo>
                <a:lnTo>
                  <a:pt x="21137" y="158426"/>
                </a:lnTo>
                <a:lnTo>
                  <a:pt x="20441" y="161180"/>
                </a:lnTo>
                <a:lnTo>
                  <a:pt x="19184" y="163809"/>
                </a:lnTo>
                <a:lnTo>
                  <a:pt x="1428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0"/>
          <p:cNvSpPr/>
          <p:nvPr/>
        </p:nvSpPr>
        <p:spPr>
          <a:xfrm>
            <a:off x="8186737" y="1550193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1"/>
          <p:cNvSpPr/>
          <p:nvPr/>
        </p:nvSpPr>
        <p:spPr>
          <a:xfrm>
            <a:off x="6186487" y="1700212"/>
            <a:ext cx="14289" cy="221457"/>
          </a:xfrm>
          <a:custGeom>
            <a:avLst/>
            <a:gdLst/>
            <a:ahLst/>
            <a:cxnLst/>
            <a:rect l="0" t="0" r="0" b="0"/>
            <a:pathLst>
              <a:path w="14289" h="221457">
                <a:moveTo>
                  <a:pt x="0" y="0"/>
                </a:moveTo>
                <a:lnTo>
                  <a:pt x="0" y="194845"/>
                </a:lnTo>
                <a:lnTo>
                  <a:pt x="794" y="197365"/>
                </a:lnTo>
                <a:lnTo>
                  <a:pt x="2117" y="199839"/>
                </a:lnTo>
                <a:lnTo>
                  <a:pt x="3792" y="202282"/>
                </a:lnTo>
                <a:lnTo>
                  <a:pt x="4910" y="204705"/>
                </a:lnTo>
                <a:lnTo>
                  <a:pt x="5654" y="207114"/>
                </a:lnTo>
                <a:lnTo>
                  <a:pt x="6151" y="209513"/>
                </a:lnTo>
                <a:lnTo>
                  <a:pt x="7276" y="211113"/>
                </a:lnTo>
                <a:lnTo>
                  <a:pt x="8819" y="212179"/>
                </a:lnTo>
                <a:lnTo>
                  <a:pt x="10642" y="212890"/>
                </a:lnTo>
                <a:lnTo>
                  <a:pt x="11857" y="214158"/>
                </a:lnTo>
                <a:lnTo>
                  <a:pt x="12667" y="215797"/>
                </a:lnTo>
                <a:lnTo>
                  <a:pt x="14288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2"/>
          <p:cNvSpPr/>
          <p:nvPr/>
        </p:nvSpPr>
        <p:spPr>
          <a:xfrm>
            <a:off x="6415087" y="1893093"/>
            <a:ext cx="42742" cy="85726"/>
          </a:xfrm>
          <a:custGeom>
            <a:avLst/>
            <a:gdLst/>
            <a:ahLst/>
            <a:cxnLst/>
            <a:rect l="0" t="0" r="0" b="0"/>
            <a:pathLst>
              <a:path w="42742" h="85726">
                <a:moveTo>
                  <a:pt x="14288" y="0"/>
                </a:moveTo>
                <a:lnTo>
                  <a:pt x="38198" y="23911"/>
                </a:lnTo>
                <a:lnTo>
                  <a:pt x="39753" y="26259"/>
                </a:lnTo>
                <a:lnTo>
                  <a:pt x="40790" y="28619"/>
                </a:lnTo>
                <a:lnTo>
                  <a:pt x="41480" y="30986"/>
                </a:lnTo>
                <a:lnTo>
                  <a:pt x="41941" y="33357"/>
                </a:lnTo>
                <a:lnTo>
                  <a:pt x="42248" y="35732"/>
                </a:lnTo>
                <a:lnTo>
                  <a:pt x="42453" y="38109"/>
                </a:lnTo>
                <a:lnTo>
                  <a:pt x="42590" y="41281"/>
                </a:lnTo>
                <a:lnTo>
                  <a:pt x="42741" y="49039"/>
                </a:lnTo>
                <a:lnTo>
                  <a:pt x="41988" y="52537"/>
                </a:lnTo>
                <a:lnTo>
                  <a:pt x="40692" y="55662"/>
                </a:lnTo>
                <a:lnTo>
                  <a:pt x="39034" y="58539"/>
                </a:lnTo>
                <a:lnTo>
                  <a:pt x="37135" y="61251"/>
                </a:lnTo>
                <a:lnTo>
                  <a:pt x="35076" y="63853"/>
                </a:lnTo>
                <a:lnTo>
                  <a:pt x="32909" y="66381"/>
                </a:lnTo>
                <a:lnTo>
                  <a:pt x="30671" y="68861"/>
                </a:lnTo>
                <a:lnTo>
                  <a:pt x="26067" y="73732"/>
                </a:lnTo>
                <a:lnTo>
                  <a:pt x="23728" y="75348"/>
                </a:lnTo>
                <a:lnTo>
                  <a:pt x="21375" y="76426"/>
                </a:lnTo>
                <a:lnTo>
                  <a:pt x="19013" y="77145"/>
                </a:lnTo>
                <a:lnTo>
                  <a:pt x="16644" y="78417"/>
                </a:lnTo>
                <a:lnTo>
                  <a:pt x="14271" y="80060"/>
                </a:lnTo>
                <a:lnTo>
                  <a:pt x="11895" y="81948"/>
                </a:lnTo>
                <a:lnTo>
                  <a:pt x="9517" y="83207"/>
                </a:lnTo>
                <a:lnTo>
                  <a:pt x="7139" y="84047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3"/>
          <p:cNvSpPr/>
          <p:nvPr/>
        </p:nvSpPr>
        <p:spPr>
          <a:xfrm>
            <a:off x="6615112" y="1785937"/>
            <a:ext cx="28576" cy="128589"/>
          </a:xfrm>
          <a:custGeom>
            <a:avLst/>
            <a:gdLst/>
            <a:ahLst/>
            <a:cxnLst/>
            <a:rect l="0" t="0" r="0" b="0"/>
            <a:pathLst>
              <a:path w="28576" h="128589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7276" y="12185"/>
                </a:lnTo>
                <a:lnTo>
                  <a:pt x="8820" y="14473"/>
                </a:lnTo>
                <a:lnTo>
                  <a:pt x="10643" y="16793"/>
                </a:lnTo>
                <a:lnTo>
                  <a:pt x="11857" y="19926"/>
                </a:lnTo>
                <a:lnTo>
                  <a:pt x="12667" y="23603"/>
                </a:lnTo>
                <a:lnTo>
                  <a:pt x="13208" y="27642"/>
                </a:lnTo>
                <a:lnTo>
                  <a:pt x="14361" y="31128"/>
                </a:lnTo>
                <a:lnTo>
                  <a:pt x="15925" y="34246"/>
                </a:lnTo>
                <a:lnTo>
                  <a:pt x="17759" y="37118"/>
                </a:lnTo>
                <a:lnTo>
                  <a:pt x="18983" y="40620"/>
                </a:lnTo>
                <a:lnTo>
                  <a:pt x="19800" y="44543"/>
                </a:lnTo>
                <a:lnTo>
                  <a:pt x="20344" y="48745"/>
                </a:lnTo>
                <a:lnTo>
                  <a:pt x="21499" y="53134"/>
                </a:lnTo>
                <a:lnTo>
                  <a:pt x="23064" y="57648"/>
                </a:lnTo>
                <a:lnTo>
                  <a:pt x="24902" y="62244"/>
                </a:lnTo>
                <a:lnTo>
                  <a:pt x="26126" y="66103"/>
                </a:lnTo>
                <a:lnTo>
                  <a:pt x="26943" y="69468"/>
                </a:lnTo>
                <a:lnTo>
                  <a:pt x="27487" y="72506"/>
                </a:lnTo>
                <a:lnTo>
                  <a:pt x="27849" y="76119"/>
                </a:lnTo>
                <a:lnTo>
                  <a:pt x="28091" y="80114"/>
                </a:lnTo>
                <a:lnTo>
                  <a:pt x="28360" y="88788"/>
                </a:lnTo>
                <a:lnTo>
                  <a:pt x="28563" y="113713"/>
                </a:lnTo>
                <a:lnTo>
                  <a:pt x="2857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4"/>
          <p:cNvSpPr/>
          <p:nvPr/>
        </p:nvSpPr>
        <p:spPr>
          <a:xfrm>
            <a:off x="6725510" y="1778801"/>
            <a:ext cx="161055" cy="135626"/>
          </a:xfrm>
          <a:custGeom>
            <a:avLst/>
            <a:gdLst/>
            <a:ahLst/>
            <a:cxnLst/>
            <a:rect l="0" t="0" r="0" b="0"/>
            <a:pathLst>
              <a:path w="161055" h="135626">
                <a:moveTo>
                  <a:pt x="18190" y="7136"/>
                </a:moveTo>
                <a:lnTo>
                  <a:pt x="18190" y="0"/>
                </a:lnTo>
                <a:lnTo>
                  <a:pt x="18190" y="6144"/>
                </a:lnTo>
                <a:lnTo>
                  <a:pt x="16073" y="8812"/>
                </a:lnTo>
                <a:lnTo>
                  <a:pt x="12039" y="13200"/>
                </a:lnTo>
                <a:lnTo>
                  <a:pt x="7548" y="17752"/>
                </a:lnTo>
                <a:lnTo>
                  <a:pt x="6332" y="19770"/>
                </a:lnTo>
                <a:lnTo>
                  <a:pt x="5522" y="21909"/>
                </a:lnTo>
                <a:lnTo>
                  <a:pt x="4982" y="24128"/>
                </a:lnTo>
                <a:lnTo>
                  <a:pt x="3828" y="27195"/>
                </a:lnTo>
                <a:lnTo>
                  <a:pt x="2266" y="30828"/>
                </a:lnTo>
                <a:lnTo>
                  <a:pt x="430" y="34837"/>
                </a:lnTo>
                <a:lnTo>
                  <a:pt x="0" y="38303"/>
                </a:lnTo>
                <a:lnTo>
                  <a:pt x="507" y="41408"/>
                </a:lnTo>
                <a:lnTo>
                  <a:pt x="1639" y="44271"/>
                </a:lnTo>
                <a:lnTo>
                  <a:pt x="2393" y="47768"/>
                </a:lnTo>
                <a:lnTo>
                  <a:pt x="2896" y="51687"/>
                </a:lnTo>
                <a:lnTo>
                  <a:pt x="3231" y="55886"/>
                </a:lnTo>
                <a:lnTo>
                  <a:pt x="3455" y="59480"/>
                </a:lnTo>
                <a:lnTo>
                  <a:pt x="3704" y="65589"/>
                </a:lnTo>
                <a:lnTo>
                  <a:pt x="3862" y="80889"/>
                </a:lnTo>
                <a:lnTo>
                  <a:pt x="3900" y="108441"/>
                </a:lnTo>
                <a:lnTo>
                  <a:pt x="4695" y="111185"/>
                </a:lnTo>
                <a:lnTo>
                  <a:pt x="6018" y="113809"/>
                </a:lnTo>
                <a:lnTo>
                  <a:pt x="7694" y="116351"/>
                </a:lnTo>
                <a:lnTo>
                  <a:pt x="9606" y="118840"/>
                </a:lnTo>
                <a:lnTo>
                  <a:pt x="11673" y="121293"/>
                </a:lnTo>
                <a:lnTo>
                  <a:pt x="13845" y="123722"/>
                </a:lnTo>
                <a:lnTo>
                  <a:pt x="16087" y="125341"/>
                </a:lnTo>
                <a:lnTo>
                  <a:pt x="20695" y="127140"/>
                </a:lnTo>
                <a:lnTo>
                  <a:pt x="23829" y="128414"/>
                </a:lnTo>
                <a:lnTo>
                  <a:pt x="27505" y="130057"/>
                </a:lnTo>
                <a:lnTo>
                  <a:pt x="31544" y="131946"/>
                </a:lnTo>
                <a:lnTo>
                  <a:pt x="35030" y="133205"/>
                </a:lnTo>
                <a:lnTo>
                  <a:pt x="38148" y="134044"/>
                </a:lnTo>
                <a:lnTo>
                  <a:pt x="41021" y="134604"/>
                </a:lnTo>
                <a:lnTo>
                  <a:pt x="44523" y="134977"/>
                </a:lnTo>
                <a:lnTo>
                  <a:pt x="48445" y="135226"/>
                </a:lnTo>
                <a:lnTo>
                  <a:pt x="56243" y="135502"/>
                </a:lnTo>
                <a:lnTo>
                  <a:pt x="62354" y="135625"/>
                </a:lnTo>
                <a:lnTo>
                  <a:pt x="65889" y="134864"/>
                </a:lnTo>
                <a:lnTo>
                  <a:pt x="69833" y="133563"/>
                </a:lnTo>
                <a:lnTo>
                  <a:pt x="74050" y="131902"/>
                </a:lnTo>
                <a:lnTo>
                  <a:pt x="78449" y="130795"/>
                </a:lnTo>
                <a:lnTo>
                  <a:pt x="82968" y="130056"/>
                </a:lnTo>
                <a:lnTo>
                  <a:pt x="87570" y="129564"/>
                </a:lnTo>
                <a:lnTo>
                  <a:pt x="91430" y="128442"/>
                </a:lnTo>
                <a:lnTo>
                  <a:pt x="94798" y="126901"/>
                </a:lnTo>
                <a:lnTo>
                  <a:pt x="97837" y="125079"/>
                </a:lnTo>
                <a:lnTo>
                  <a:pt x="101450" y="123071"/>
                </a:lnTo>
                <a:lnTo>
                  <a:pt x="109699" y="118723"/>
                </a:lnTo>
                <a:lnTo>
                  <a:pt x="123268" y="111813"/>
                </a:lnTo>
                <a:lnTo>
                  <a:pt x="127135" y="109464"/>
                </a:lnTo>
                <a:lnTo>
                  <a:pt x="130507" y="107105"/>
                </a:lnTo>
                <a:lnTo>
                  <a:pt x="133549" y="104738"/>
                </a:lnTo>
                <a:lnTo>
                  <a:pt x="136371" y="102367"/>
                </a:lnTo>
                <a:lnTo>
                  <a:pt x="139046" y="99992"/>
                </a:lnTo>
                <a:lnTo>
                  <a:pt x="144135" y="95236"/>
                </a:lnTo>
                <a:lnTo>
                  <a:pt x="149042" y="90477"/>
                </a:lnTo>
                <a:lnTo>
                  <a:pt x="151462" y="87303"/>
                </a:lnTo>
                <a:lnTo>
                  <a:pt x="153870" y="83600"/>
                </a:lnTo>
                <a:lnTo>
                  <a:pt x="156267" y="79543"/>
                </a:lnTo>
                <a:lnTo>
                  <a:pt x="157866" y="76045"/>
                </a:lnTo>
                <a:lnTo>
                  <a:pt x="158932" y="72919"/>
                </a:lnTo>
                <a:lnTo>
                  <a:pt x="159644" y="70041"/>
                </a:lnTo>
                <a:lnTo>
                  <a:pt x="160117" y="67329"/>
                </a:lnTo>
                <a:lnTo>
                  <a:pt x="160434" y="64727"/>
                </a:lnTo>
                <a:lnTo>
                  <a:pt x="160644" y="62199"/>
                </a:lnTo>
                <a:lnTo>
                  <a:pt x="160784" y="59720"/>
                </a:lnTo>
                <a:lnTo>
                  <a:pt x="160940" y="54848"/>
                </a:lnTo>
                <a:lnTo>
                  <a:pt x="161054" y="34330"/>
                </a:lnTo>
                <a:lnTo>
                  <a:pt x="159470" y="31616"/>
                </a:lnTo>
                <a:lnTo>
                  <a:pt x="156826" y="29012"/>
                </a:lnTo>
                <a:lnTo>
                  <a:pt x="153477" y="26482"/>
                </a:lnTo>
                <a:lnTo>
                  <a:pt x="150450" y="24002"/>
                </a:lnTo>
                <a:lnTo>
                  <a:pt x="147638" y="21555"/>
                </a:lnTo>
                <a:lnTo>
                  <a:pt x="144970" y="19130"/>
                </a:lnTo>
                <a:lnTo>
                  <a:pt x="139888" y="14319"/>
                </a:lnTo>
                <a:lnTo>
                  <a:pt x="137423" y="11925"/>
                </a:lnTo>
                <a:lnTo>
                  <a:pt x="134190" y="10328"/>
                </a:lnTo>
                <a:lnTo>
                  <a:pt x="130449" y="9264"/>
                </a:lnTo>
                <a:lnTo>
                  <a:pt x="126367" y="8555"/>
                </a:lnTo>
                <a:lnTo>
                  <a:pt x="122058" y="8082"/>
                </a:lnTo>
                <a:lnTo>
                  <a:pt x="117597" y="7767"/>
                </a:lnTo>
                <a:lnTo>
                  <a:pt x="109202" y="7416"/>
                </a:lnTo>
                <a:lnTo>
                  <a:pt x="102825" y="7261"/>
                </a:lnTo>
                <a:lnTo>
                  <a:pt x="63343" y="7139"/>
                </a:lnTo>
                <a:lnTo>
                  <a:pt x="58611" y="7932"/>
                </a:lnTo>
                <a:lnTo>
                  <a:pt x="53868" y="9254"/>
                </a:lnTo>
                <a:lnTo>
                  <a:pt x="49119" y="10929"/>
                </a:lnTo>
                <a:lnTo>
                  <a:pt x="44365" y="12046"/>
                </a:lnTo>
                <a:lnTo>
                  <a:pt x="39609" y="12791"/>
                </a:lnTo>
                <a:lnTo>
                  <a:pt x="34850" y="13287"/>
                </a:lnTo>
                <a:lnTo>
                  <a:pt x="30884" y="14412"/>
                </a:lnTo>
                <a:lnTo>
                  <a:pt x="27446" y="15955"/>
                </a:lnTo>
                <a:lnTo>
                  <a:pt x="24361" y="17778"/>
                </a:lnTo>
                <a:lnTo>
                  <a:pt x="21509" y="18993"/>
                </a:lnTo>
                <a:lnTo>
                  <a:pt x="18816" y="19803"/>
                </a:lnTo>
                <a:lnTo>
                  <a:pt x="11046" y="2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5"/>
          <p:cNvSpPr/>
          <p:nvPr/>
        </p:nvSpPr>
        <p:spPr>
          <a:xfrm>
            <a:off x="7765343" y="1714500"/>
            <a:ext cx="28489" cy="185738"/>
          </a:xfrm>
          <a:custGeom>
            <a:avLst/>
            <a:gdLst/>
            <a:ahLst/>
            <a:cxnLst/>
            <a:rect l="0" t="0" r="0" b="0"/>
            <a:pathLst>
              <a:path w="28489" h="185738">
                <a:moveTo>
                  <a:pt x="7057" y="0"/>
                </a:moveTo>
                <a:lnTo>
                  <a:pt x="0" y="0"/>
                </a:lnTo>
                <a:lnTo>
                  <a:pt x="6764" y="0"/>
                </a:lnTo>
                <a:lnTo>
                  <a:pt x="6999" y="5703"/>
                </a:lnTo>
                <a:lnTo>
                  <a:pt x="7031" y="9943"/>
                </a:lnTo>
                <a:lnTo>
                  <a:pt x="7833" y="12978"/>
                </a:lnTo>
                <a:lnTo>
                  <a:pt x="9162" y="16590"/>
                </a:lnTo>
                <a:lnTo>
                  <a:pt x="10841" y="20584"/>
                </a:lnTo>
                <a:lnTo>
                  <a:pt x="11961" y="24835"/>
                </a:lnTo>
                <a:lnTo>
                  <a:pt x="12707" y="29257"/>
                </a:lnTo>
                <a:lnTo>
                  <a:pt x="13205" y="33792"/>
                </a:lnTo>
                <a:lnTo>
                  <a:pt x="13537" y="38403"/>
                </a:lnTo>
                <a:lnTo>
                  <a:pt x="13758" y="43064"/>
                </a:lnTo>
                <a:lnTo>
                  <a:pt x="14003" y="52477"/>
                </a:lnTo>
                <a:lnTo>
                  <a:pt x="14113" y="61952"/>
                </a:lnTo>
                <a:lnTo>
                  <a:pt x="14937" y="65907"/>
                </a:lnTo>
                <a:lnTo>
                  <a:pt x="16278" y="69338"/>
                </a:lnTo>
                <a:lnTo>
                  <a:pt x="17967" y="72419"/>
                </a:lnTo>
                <a:lnTo>
                  <a:pt x="19092" y="76854"/>
                </a:lnTo>
                <a:lnTo>
                  <a:pt x="19843" y="82192"/>
                </a:lnTo>
                <a:lnTo>
                  <a:pt x="20344" y="88132"/>
                </a:lnTo>
                <a:lnTo>
                  <a:pt x="20677" y="93680"/>
                </a:lnTo>
                <a:lnTo>
                  <a:pt x="21048" y="104077"/>
                </a:lnTo>
                <a:lnTo>
                  <a:pt x="21286" y="122893"/>
                </a:lnTo>
                <a:lnTo>
                  <a:pt x="21336" y="141468"/>
                </a:lnTo>
                <a:lnTo>
                  <a:pt x="22132" y="145112"/>
                </a:lnTo>
                <a:lnTo>
                  <a:pt x="23457" y="148335"/>
                </a:lnTo>
                <a:lnTo>
                  <a:pt x="25134" y="151277"/>
                </a:lnTo>
                <a:lnTo>
                  <a:pt x="26252" y="154033"/>
                </a:lnTo>
                <a:lnTo>
                  <a:pt x="26997" y="156663"/>
                </a:lnTo>
                <a:lnTo>
                  <a:pt x="27825" y="161703"/>
                </a:lnTo>
                <a:lnTo>
                  <a:pt x="28193" y="166589"/>
                </a:lnTo>
                <a:lnTo>
                  <a:pt x="28357" y="171406"/>
                </a:lnTo>
                <a:lnTo>
                  <a:pt x="28471" y="178440"/>
                </a:lnTo>
                <a:lnTo>
                  <a:pt x="28488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6"/>
          <p:cNvSpPr/>
          <p:nvPr/>
        </p:nvSpPr>
        <p:spPr>
          <a:xfrm>
            <a:off x="7915275" y="1800225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7143"/>
                </a:moveTo>
                <a:lnTo>
                  <a:pt x="0" y="87"/>
                </a:lnTo>
                <a:lnTo>
                  <a:pt x="2116" y="38"/>
                </a:lnTo>
                <a:lnTo>
                  <a:pt x="93846" y="0"/>
                </a:lnTo>
                <a:lnTo>
                  <a:pt x="96696" y="793"/>
                </a:lnTo>
                <a:lnTo>
                  <a:pt x="99389" y="2116"/>
                </a:lnTo>
                <a:lnTo>
                  <a:pt x="101978" y="3792"/>
                </a:lnTo>
                <a:lnTo>
                  <a:pt x="104498" y="4909"/>
                </a:lnTo>
                <a:lnTo>
                  <a:pt x="106971" y="5654"/>
                </a:lnTo>
                <a:lnTo>
                  <a:pt x="1143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7"/>
          <p:cNvSpPr/>
          <p:nvPr/>
        </p:nvSpPr>
        <p:spPr>
          <a:xfrm>
            <a:off x="7950993" y="1757362"/>
            <a:ext cx="50008" cy="128589"/>
          </a:xfrm>
          <a:custGeom>
            <a:avLst/>
            <a:gdLst/>
            <a:ahLst/>
            <a:cxnLst/>
            <a:rect l="0" t="0" r="0" b="0"/>
            <a:pathLst>
              <a:path w="50008" h="128589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4" y="16590"/>
                </a:lnTo>
                <a:lnTo>
                  <a:pt x="6152" y="20585"/>
                </a:lnTo>
                <a:lnTo>
                  <a:pt x="6482" y="24042"/>
                </a:lnTo>
                <a:lnTo>
                  <a:pt x="6703" y="27141"/>
                </a:lnTo>
                <a:lnTo>
                  <a:pt x="6850" y="30000"/>
                </a:lnTo>
                <a:lnTo>
                  <a:pt x="7742" y="33494"/>
                </a:lnTo>
                <a:lnTo>
                  <a:pt x="9131" y="37410"/>
                </a:lnTo>
                <a:lnTo>
                  <a:pt x="10849" y="41609"/>
                </a:lnTo>
                <a:lnTo>
                  <a:pt x="11995" y="45996"/>
                </a:lnTo>
                <a:lnTo>
                  <a:pt x="12760" y="50508"/>
                </a:lnTo>
                <a:lnTo>
                  <a:pt x="13269" y="55103"/>
                </a:lnTo>
                <a:lnTo>
                  <a:pt x="13609" y="59754"/>
                </a:lnTo>
                <a:lnTo>
                  <a:pt x="13835" y="64442"/>
                </a:lnTo>
                <a:lnTo>
                  <a:pt x="13986" y="69155"/>
                </a:lnTo>
                <a:lnTo>
                  <a:pt x="14881" y="73885"/>
                </a:lnTo>
                <a:lnTo>
                  <a:pt x="16271" y="78625"/>
                </a:lnTo>
                <a:lnTo>
                  <a:pt x="17991" y="83373"/>
                </a:lnTo>
                <a:lnTo>
                  <a:pt x="19138" y="87332"/>
                </a:lnTo>
                <a:lnTo>
                  <a:pt x="19903" y="90765"/>
                </a:lnTo>
                <a:lnTo>
                  <a:pt x="20412" y="93848"/>
                </a:lnTo>
                <a:lnTo>
                  <a:pt x="21545" y="96696"/>
                </a:lnTo>
                <a:lnTo>
                  <a:pt x="23095" y="99389"/>
                </a:lnTo>
                <a:lnTo>
                  <a:pt x="24921" y="101978"/>
                </a:lnTo>
                <a:lnTo>
                  <a:pt x="26933" y="104498"/>
                </a:lnTo>
                <a:lnTo>
                  <a:pt x="29068" y="106972"/>
                </a:lnTo>
                <a:lnTo>
                  <a:pt x="31285" y="109414"/>
                </a:lnTo>
                <a:lnTo>
                  <a:pt x="35866" y="114245"/>
                </a:lnTo>
                <a:lnTo>
                  <a:pt x="38198" y="116645"/>
                </a:lnTo>
                <a:lnTo>
                  <a:pt x="40547" y="118245"/>
                </a:lnTo>
                <a:lnTo>
                  <a:pt x="42906" y="119311"/>
                </a:lnTo>
                <a:lnTo>
                  <a:pt x="45273" y="120022"/>
                </a:lnTo>
                <a:lnTo>
                  <a:pt x="46851" y="121290"/>
                </a:lnTo>
                <a:lnTo>
                  <a:pt x="47903" y="122928"/>
                </a:lnTo>
                <a:lnTo>
                  <a:pt x="5000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8"/>
          <p:cNvSpPr/>
          <p:nvPr/>
        </p:nvSpPr>
        <p:spPr>
          <a:xfrm>
            <a:off x="8101012" y="1735931"/>
            <a:ext cx="21432" cy="135732"/>
          </a:xfrm>
          <a:custGeom>
            <a:avLst/>
            <a:gdLst/>
            <a:ahLst/>
            <a:cxnLst/>
            <a:rect l="0" t="0" r="0" b="0"/>
            <a:pathLst>
              <a:path w="21432" h="135732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5654" y="14473"/>
                </a:lnTo>
                <a:lnTo>
                  <a:pt x="6152" y="16792"/>
                </a:lnTo>
                <a:lnTo>
                  <a:pt x="6482" y="19926"/>
                </a:lnTo>
                <a:lnTo>
                  <a:pt x="6703" y="23603"/>
                </a:lnTo>
                <a:lnTo>
                  <a:pt x="6850" y="27641"/>
                </a:lnTo>
                <a:lnTo>
                  <a:pt x="7742" y="31921"/>
                </a:lnTo>
                <a:lnTo>
                  <a:pt x="9130" y="36362"/>
                </a:lnTo>
                <a:lnTo>
                  <a:pt x="10849" y="40910"/>
                </a:lnTo>
                <a:lnTo>
                  <a:pt x="11995" y="45530"/>
                </a:lnTo>
                <a:lnTo>
                  <a:pt x="12760" y="50197"/>
                </a:lnTo>
                <a:lnTo>
                  <a:pt x="13269" y="54896"/>
                </a:lnTo>
                <a:lnTo>
                  <a:pt x="13608" y="59616"/>
                </a:lnTo>
                <a:lnTo>
                  <a:pt x="13835" y="64350"/>
                </a:lnTo>
                <a:lnTo>
                  <a:pt x="14086" y="73844"/>
                </a:lnTo>
                <a:lnTo>
                  <a:pt x="14287" y="130551"/>
                </a:lnTo>
                <a:lnTo>
                  <a:pt x="15081" y="132277"/>
                </a:lnTo>
                <a:lnTo>
                  <a:pt x="16404" y="133429"/>
                </a:lnTo>
                <a:lnTo>
                  <a:pt x="21431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9"/>
          <p:cNvSpPr/>
          <p:nvPr/>
        </p:nvSpPr>
        <p:spPr>
          <a:xfrm>
            <a:off x="8201025" y="1743086"/>
            <a:ext cx="113946" cy="121308"/>
          </a:xfrm>
          <a:custGeom>
            <a:avLst/>
            <a:gdLst/>
            <a:ahLst/>
            <a:cxnLst/>
            <a:rect l="0" t="0" r="0" b="0"/>
            <a:pathLst>
              <a:path w="113946" h="121308">
                <a:moveTo>
                  <a:pt x="0" y="21420"/>
                </a:moveTo>
                <a:lnTo>
                  <a:pt x="6151" y="21420"/>
                </a:lnTo>
                <a:lnTo>
                  <a:pt x="6481" y="22214"/>
                </a:lnTo>
                <a:lnTo>
                  <a:pt x="6849" y="25212"/>
                </a:lnTo>
                <a:lnTo>
                  <a:pt x="6947" y="27123"/>
                </a:lnTo>
                <a:lnTo>
                  <a:pt x="7056" y="31363"/>
                </a:lnTo>
                <a:lnTo>
                  <a:pt x="7117" y="38212"/>
                </a:lnTo>
                <a:lnTo>
                  <a:pt x="7920" y="41346"/>
                </a:lnTo>
                <a:lnTo>
                  <a:pt x="9249" y="45023"/>
                </a:lnTo>
                <a:lnTo>
                  <a:pt x="10928" y="49061"/>
                </a:lnTo>
                <a:lnTo>
                  <a:pt x="12048" y="53341"/>
                </a:lnTo>
                <a:lnTo>
                  <a:pt x="12794" y="57782"/>
                </a:lnTo>
                <a:lnTo>
                  <a:pt x="13292" y="62330"/>
                </a:lnTo>
                <a:lnTo>
                  <a:pt x="13623" y="66156"/>
                </a:lnTo>
                <a:lnTo>
                  <a:pt x="13845" y="69500"/>
                </a:lnTo>
                <a:lnTo>
                  <a:pt x="13992" y="72523"/>
                </a:lnTo>
                <a:lnTo>
                  <a:pt x="14156" y="80116"/>
                </a:lnTo>
                <a:lnTo>
                  <a:pt x="14200" y="84363"/>
                </a:lnTo>
                <a:lnTo>
                  <a:pt x="15023" y="87988"/>
                </a:lnTo>
                <a:lnTo>
                  <a:pt x="16365" y="91199"/>
                </a:lnTo>
                <a:lnTo>
                  <a:pt x="18053" y="94133"/>
                </a:lnTo>
                <a:lnTo>
                  <a:pt x="19179" y="96883"/>
                </a:lnTo>
                <a:lnTo>
                  <a:pt x="19930" y="99510"/>
                </a:lnTo>
                <a:lnTo>
                  <a:pt x="20431" y="102055"/>
                </a:lnTo>
                <a:lnTo>
                  <a:pt x="21557" y="104545"/>
                </a:lnTo>
                <a:lnTo>
                  <a:pt x="23104" y="106999"/>
                </a:lnTo>
                <a:lnTo>
                  <a:pt x="24927" y="109429"/>
                </a:lnTo>
                <a:lnTo>
                  <a:pt x="26937" y="111843"/>
                </a:lnTo>
                <a:lnTo>
                  <a:pt x="29070" y="114245"/>
                </a:lnTo>
                <a:lnTo>
                  <a:pt x="31286" y="116641"/>
                </a:lnTo>
                <a:lnTo>
                  <a:pt x="34351" y="118238"/>
                </a:lnTo>
                <a:lnTo>
                  <a:pt x="37982" y="119303"/>
                </a:lnTo>
                <a:lnTo>
                  <a:pt x="41990" y="120013"/>
                </a:lnTo>
                <a:lnTo>
                  <a:pt x="45456" y="120486"/>
                </a:lnTo>
                <a:lnTo>
                  <a:pt x="48560" y="120801"/>
                </a:lnTo>
                <a:lnTo>
                  <a:pt x="51423" y="121012"/>
                </a:lnTo>
                <a:lnTo>
                  <a:pt x="54126" y="121152"/>
                </a:lnTo>
                <a:lnTo>
                  <a:pt x="59245" y="121307"/>
                </a:lnTo>
                <a:lnTo>
                  <a:pt x="62515" y="120555"/>
                </a:lnTo>
                <a:lnTo>
                  <a:pt x="66283" y="119260"/>
                </a:lnTo>
                <a:lnTo>
                  <a:pt x="70383" y="117603"/>
                </a:lnTo>
                <a:lnTo>
                  <a:pt x="73909" y="116498"/>
                </a:lnTo>
                <a:lnTo>
                  <a:pt x="77054" y="115762"/>
                </a:lnTo>
                <a:lnTo>
                  <a:pt x="79943" y="115271"/>
                </a:lnTo>
                <a:lnTo>
                  <a:pt x="81871" y="114149"/>
                </a:lnTo>
                <a:lnTo>
                  <a:pt x="83156" y="112608"/>
                </a:lnTo>
                <a:lnTo>
                  <a:pt x="84011" y="110787"/>
                </a:lnTo>
                <a:lnTo>
                  <a:pt x="85376" y="108779"/>
                </a:lnTo>
                <a:lnTo>
                  <a:pt x="87080" y="106647"/>
                </a:lnTo>
                <a:lnTo>
                  <a:pt x="89010" y="104432"/>
                </a:lnTo>
                <a:lnTo>
                  <a:pt x="91884" y="102161"/>
                </a:lnTo>
                <a:lnTo>
                  <a:pt x="95387" y="99854"/>
                </a:lnTo>
                <a:lnTo>
                  <a:pt x="99310" y="97521"/>
                </a:lnTo>
                <a:lnTo>
                  <a:pt x="101925" y="94379"/>
                </a:lnTo>
                <a:lnTo>
                  <a:pt x="103668" y="90697"/>
                </a:lnTo>
                <a:lnTo>
                  <a:pt x="104831" y="86655"/>
                </a:lnTo>
                <a:lnTo>
                  <a:pt x="106400" y="82372"/>
                </a:lnTo>
                <a:lnTo>
                  <a:pt x="108239" y="77930"/>
                </a:lnTo>
                <a:lnTo>
                  <a:pt x="110259" y="73381"/>
                </a:lnTo>
                <a:lnTo>
                  <a:pt x="111606" y="68760"/>
                </a:lnTo>
                <a:lnTo>
                  <a:pt x="112504" y="64093"/>
                </a:lnTo>
                <a:lnTo>
                  <a:pt x="113103" y="59393"/>
                </a:lnTo>
                <a:lnTo>
                  <a:pt x="113502" y="54673"/>
                </a:lnTo>
                <a:lnTo>
                  <a:pt x="113768" y="49939"/>
                </a:lnTo>
                <a:lnTo>
                  <a:pt x="113945" y="45195"/>
                </a:lnTo>
                <a:lnTo>
                  <a:pt x="113269" y="41239"/>
                </a:lnTo>
                <a:lnTo>
                  <a:pt x="112025" y="37807"/>
                </a:lnTo>
                <a:lnTo>
                  <a:pt x="106481" y="27069"/>
                </a:lnTo>
                <a:lnTo>
                  <a:pt x="104325" y="22805"/>
                </a:lnTo>
                <a:lnTo>
                  <a:pt x="101300" y="19168"/>
                </a:lnTo>
                <a:lnTo>
                  <a:pt x="97696" y="15950"/>
                </a:lnTo>
                <a:lnTo>
                  <a:pt x="93705" y="13011"/>
                </a:lnTo>
                <a:lnTo>
                  <a:pt x="89458" y="10257"/>
                </a:lnTo>
                <a:lnTo>
                  <a:pt x="85038" y="7628"/>
                </a:lnTo>
                <a:lnTo>
                  <a:pt x="80505" y="5082"/>
                </a:lnTo>
                <a:lnTo>
                  <a:pt x="76689" y="3384"/>
                </a:lnTo>
                <a:lnTo>
                  <a:pt x="73350" y="2252"/>
                </a:lnTo>
                <a:lnTo>
                  <a:pt x="70332" y="1498"/>
                </a:lnTo>
                <a:lnTo>
                  <a:pt x="66732" y="995"/>
                </a:lnTo>
                <a:lnTo>
                  <a:pt x="62744" y="659"/>
                </a:lnTo>
                <a:lnTo>
                  <a:pt x="54874" y="287"/>
                </a:lnTo>
                <a:lnTo>
                  <a:pt x="48729" y="121"/>
                </a:lnTo>
                <a:lnTo>
                  <a:pt x="31075" y="0"/>
                </a:lnTo>
                <a:lnTo>
                  <a:pt x="29448" y="790"/>
                </a:lnTo>
                <a:lnTo>
                  <a:pt x="27570" y="2110"/>
                </a:lnTo>
                <a:lnTo>
                  <a:pt x="25524" y="3784"/>
                </a:lnTo>
                <a:lnTo>
                  <a:pt x="24159" y="5694"/>
                </a:lnTo>
                <a:lnTo>
                  <a:pt x="23250" y="7761"/>
                </a:lnTo>
                <a:lnTo>
                  <a:pt x="21431" y="142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0"/>
          <p:cNvSpPr/>
          <p:nvPr/>
        </p:nvSpPr>
        <p:spPr>
          <a:xfrm>
            <a:off x="8408193" y="1771675"/>
            <a:ext cx="114301" cy="7119"/>
          </a:xfrm>
          <a:custGeom>
            <a:avLst/>
            <a:gdLst/>
            <a:ahLst/>
            <a:cxnLst/>
            <a:rect l="0" t="0" r="0" b="0"/>
            <a:pathLst>
              <a:path w="114301" h="7119">
                <a:moveTo>
                  <a:pt x="0" y="7118"/>
                </a:moveTo>
                <a:lnTo>
                  <a:pt x="33854" y="7118"/>
                </a:lnTo>
                <a:lnTo>
                  <a:pt x="38444" y="6325"/>
                </a:lnTo>
                <a:lnTo>
                  <a:pt x="43092" y="5002"/>
                </a:lnTo>
                <a:lnTo>
                  <a:pt x="47779" y="3326"/>
                </a:lnTo>
                <a:lnTo>
                  <a:pt x="52490" y="2209"/>
                </a:lnTo>
                <a:lnTo>
                  <a:pt x="57218" y="1464"/>
                </a:lnTo>
                <a:lnTo>
                  <a:pt x="61958" y="967"/>
                </a:lnTo>
                <a:lnTo>
                  <a:pt x="66706" y="636"/>
                </a:lnTo>
                <a:lnTo>
                  <a:pt x="71458" y="416"/>
                </a:lnTo>
                <a:lnTo>
                  <a:pt x="80972" y="171"/>
                </a:lnTo>
                <a:lnTo>
                  <a:pt x="100984" y="0"/>
                </a:lnTo>
                <a:lnTo>
                  <a:pt x="103836" y="785"/>
                </a:lnTo>
                <a:lnTo>
                  <a:pt x="106530" y="2103"/>
                </a:lnTo>
                <a:lnTo>
                  <a:pt x="114300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1"/>
          <p:cNvSpPr/>
          <p:nvPr/>
        </p:nvSpPr>
        <p:spPr>
          <a:xfrm>
            <a:off x="8436768" y="1828800"/>
            <a:ext cx="107158" cy="7144"/>
          </a:xfrm>
          <a:custGeom>
            <a:avLst/>
            <a:gdLst/>
            <a:ahLst/>
            <a:cxnLst/>
            <a:rect l="0" t="0" r="0" b="0"/>
            <a:pathLst>
              <a:path w="107158" h="7144">
                <a:moveTo>
                  <a:pt x="0" y="7143"/>
                </a:moveTo>
                <a:lnTo>
                  <a:pt x="80005" y="7143"/>
                </a:lnTo>
                <a:lnTo>
                  <a:pt x="85880" y="6350"/>
                </a:lnTo>
                <a:lnTo>
                  <a:pt x="91385" y="5027"/>
                </a:lnTo>
                <a:lnTo>
                  <a:pt x="1071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2"/>
          <p:cNvSpPr/>
          <p:nvPr/>
        </p:nvSpPr>
        <p:spPr>
          <a:xfrm>
            <a:off x="8665368" y="1714500"/>
            <a:ext cx="7145" cy="171451"/>
          </a:xfrm>
          <a:custGeom>
            <a:avLst/>
            <a:gdLst/>
            <a:ahLst/>
            <a:cxnLst/>
            <a:rect l="0" t="0" r="0" b="0"/>
            <a:pathLst>
              <a:path w="7145" h="171451">
                <a:moveTo>
                  <a:pt x="0" y="0"/>
                </a:moveTo>
                <a:lnTo>
                  <a:pt x="0" y="129470"/>
                </a:lnTo>
                <a:lnTo>
                  <a:pt x="794" y="133144"/>
                </a:lnTo>
                <a:lnTo>
                  <a:pt x="2116" y="137182"/>
                </a:lnTo>
                <a:lnTo>
                  <a:pt x="3793" y="141460"/>
                </a:lnTo>
                <a:lnTo>
                  <a:pt x="4910" y="145107"/>
                </a:lnTo>
                <a:lnTo>
                  <a:pt x="5654" y="148332"/>
                </a:lnTo>
                <a:lnTo>
                  <a:pt x="6152" y="151275"/>
                </a:lnTo>
                <a:lnTo>
                  <a:pt x="6482" y="154031"/>
                </a:lnTo>
                <a:lnTo>
                  <a:pt x="6703" y="156662"/>
                </a:lnTo>
                <a:lnTo>
                  <a:pt x="6850" y="159210"/>
                </a:lnTo>
                <a:lnTo>
                  <a:pt x="7013" y="164158"/>
                </a:lnTo>
                <a:lnTo>
                  <a:pt x="7142" y="171323"/>
                </a:lnTo>
                <a:lnTo>
                  <a:pt x="714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3"/>
          <p:cNvSpPr/>
          <p:nvPr/>
        </p:nvSpPr>
        <p:spPr>
          <a:xfrm>
            <a:off x="8765381" y="1721643"/>
            <a:ext cx="28576" cy="142876"/>
          </a:xfrm>
          <a:custGeom>
            <a:avLst/>
            <a:gdLst/>
            <a:ahLst/>
            <a:cxnLst/>
            <a:rect l="0" t="0" r="0" b="0"/>
            <a:pathLst>
              <a:path w="28576" h="142876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3793" y="6151"/>
                </a:lnTo>
                <a:lnTo>
                  <a:pt x="4910" y="8070"/>
                </a:lnTo>
                <a:lnTo>
                  <a:pt x="5654" y="10936"/>
                </a:lnTo>
                <a:lnTo>
                  <a:pt x="6151" y="14434"/>
                </a:lnTo>
                <a:lnTo>
                  <a:pt x="6482" y="17561"/>
                </a:lnTo>
                <a:lnTo>
                  <a:pt x="6702" y="20439"/>
                </a:lnTo>
                <a:lnTo>
                  <a:pt x="6850" y="23151"/>
                </a:lnTo>
                <a:lnTo>
                  <a:pt x="7742" y="26546"/>
                </a:lnTo>
                <a:lnTo>
                  <a:pt x="9130" y="30398"/>
                </a:lnTo>
                <a:lnTo>
                  <a:pt x="10849" y="34553"/>
                </a:lnTo>
                <a:lnTo>
                  <a:pt x="11994" y="38910"/>
                </a:lnTo>
                <a:lnTo>
                  <a:pt x="12759" y="43403"/>
                </a:lnTo>
                <a:lnTo>
                  <a:pt x="13269" y="47985"/>
                </a:lnTo>
                <a:lnTo>
                  <a:pt x="13608" y="52628"/>
                </a:lnTo>
                <a:lnTo>
                  <a:pt x="13835" y="57310"/>
                </a:lnTo>
                <a:lnTo>
                  <a:pt x="14086" y="66746"/>
                </a:lnTo>
                <a:lnTo>
                  <a:pt x="14198" y="76232"/>
                </a:lnTo>
                <a:lnTo>
                  <a:pt x="15021" y="80984"/>
                </a:lnTo>
                <a:lnTo>
                  <a:pt x="16365" y="85739"/>
                </a:lnTo>
                <a:lnTo>
                  <a:pt x="18053" y="90497"/>
                </a:lnTo>
                <a:lnTo>
                  <a:pt x="19179" y="95256"/>
                </a:lnTo>
                <a:lnTo>
                  <a:pt x="19930" y="100017"/>
                </a:lnTo>
                <a:lnTo>
                  <a:pt x="20430" y="104778"/>
                </a:lnTo>
                <a:lnTo>
                  <a:pt x="20764" y="109539"/>
                </a:lnTo>
                <a:lnTo>
                  <a:pt x="20986" y="114302"/>
                </a:lnTo>
                <a:lnTo>
                  <a:pt x="21299" y="126472"/>
                </a:lnTo>
                <a:lnTo>
                  <a:pt x="21405" y="137695"/>
                </a:lnTo>
                <a:lnTo>
                  <a:pt x="22208" y="139422"/>
                </a:lnTo>
                <a:lnTo>
                  <a:pt x="23536" y="140573"/>
                </a:lnTo>
                <a:lnTo>
                  <a:pt x="2857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4"/>
          <p:cNvSpPr/>
          <p:nvPr/>
        </p:nvSpPr>
        <p:spPr>
          <a:xfrm>
            <a:off x="6143628" y="2071687"/>
            <a:ext cx="170992" cy="214314"/>
          </a:xfrm>
          <a:custGeom>
            <a:avLst/>
            <a:gdLst/>
            <a:ahLst/>
            <a:cxnLst/>
            <a:rect l="0" t="0" r="0" b="0"/>
            <a:pathLst>
              <a:path w="170992" h="214314">
                <a:moveTo>
                  <a:pt x="107153" y="0"/>
                </a:moveTo>
                <a:lnTo>
                  <a:pt x="90360" y="0"/>
                </a:lnTo>
                <a:lnTo>
                  <a:pt x="87227" y="794"/>
                </a:lnTo>
                <a:lnTo>
                  <a:pt x="83550" y="2117"/>
                </a:lnTo>
                <a:lnTo>
                  <a:pt x="79511" y="3792"/>
                </a:lnTo>
                <a:lnTo>
                  <a:pt x="76025" y="4910"/>
                </a:lnTo>
                <a:lnTo>
                  <a:pt x="72907" y="5654"/>
                </a:lnTo>
                <a:lnTo>
                  <a:pt x="70035" y="6151"/>
                </a:lnTo>
                <a:lnTo>
                  <a:pt x="64727" y="6702"/>
                </a:lnTo>
                <a:lnTo>
                  <a:pt x="62200" y="6850"/>
                </a:lnTo>
                <a:lnTo>
                  <a:pt x="55159" y="7013"/>
                </a:lnTo>
                <a:lnTo>
                  <a:pt x="28672" y="7144"/>
                </a:lnTo>
                <a:lnTo>
                  <a:pt x="28578" y="13626"/>
                </a:lnTo>
                <a:lnTo>
                  <a:pt x="28572" y="31984"/>
                </a:lnTo>
                <a:lnTo>
                  <a:pt x="27778" y="34022"/>
                </a:lnTo>
                <a:lnTo>
                  <a:pt x="24779" y="38404"/>
                </a:lnTo>
                <a:lnTo>
                  <a:pt x="23662" y="41478"/>
                </a:lnTo>
                <a:lnTo>
                  <a:pt x="22917" y="45114"/>
                </a:lnTo>
                <a:lnTo>
                  <a:pt x="22421" y="49126"/>
                </a:lnTo>
                <a:lnTo>
                  <a:pt x="21296" y="52595"/>
                </a:lnTo>
                <a:lnTo>
                  <a:pt x="17930" y="58565"/>
                </a:lnTo>
                <a:lnTo>
                  <a:pt x="13788" y="63864"/>
                </a:lnTo>
                <a:lnTo>
                  <a:pt x="9301" y="68865"/>
                </a:lnTo>
                <a:lnTo>
                  <a:pt x="4661" y="73734"/>
                </a:lnTo>
                <a:lnTo>
                  <a:pt x="3106" y="76143"/>
                </a:lnTo>
                <a:lnTo>
                  <a:pt x="1379" y="80937"/>
                </a:lnTo>
                <a:lnTo>
                  <a:pt x="611" y="85714"/>
                </a:lnTo>
                <a:lnTo>
                  <a:pt x="269" y="90482"/>
                </a:lnTo>
                <a:lnTo>
                  <a:pt x="3" y="99734"/>
                </a:lnTo>
                <a:lnTo>
                  <a:pt x="0" y="99889"/>
                </a:lnTo>
                <a:lnTo>
                  <a:pt x="3790" y="99976"/>
                </a:lnTo>
                <a:lnTo>
                  <a:pt x="20581" y="100009"/>
                </a:lnTo>
                <a:lnTo>
                  <a:pt x="24833" y="99217"/>
                </a:lnTo>
                <a:lnTo>
                  <a:pt x="29254" y="97895"/>
                </a:lnTo>
                <a:lnTo>
                  <a:pt x="33789" y="96219"/>
                </a:lnTo>
                <a:lnTo>
                  <a:pt x="38400" y="95103"/>
                </a:lnTo>
                <a:lnTo>
                  <a:pt x="43061" y="94358"/>
                </a:lnTo>
                <a:lnTo>
                  <a:pt x="47756" y="93862"/>
                </a:lnTo>
                <a:lnTo>
                  <a:pt x="53268" y="93531"/>
                </a:lnTo>
                <a:lnTo>
                  <a:pt x="65741" y="93163"/>
                </a:lnTo>
                <a:lnTo>
                  <a:pt x="71608" y="92271"/>
                </a:lnTo>
                <a:lnTo>
                  <a:pt x="77106" y="90883"/>
                </a:lnTo>
                <a:lnTo>
                  <a:pt x="82359" y="89164"/>
                </a:lnTo>
                <a:lnTo>
                  <a:pt x="88243" y="88017"/>
                </a:lnTo>
                <a:lnTo>
                  <a:pt x="94546" y="87253"/>
                </a:lnTo>
                <a:lnTo>
                  <a:pt x="101129" y="86744"/>
                </a:lnTo>
                <a:lnTo>
                  <a:pt x="107106" y="87198"/>
                </a:lnTo>
                <a:lnTo>
                  <a:pt x="112678" y="88294"/>
                </a:lnTo>
                <a:lnTo>
                  <a:pt x="117980" y="89819"/>
                </a:lnTo>
                <a:lnTo>
                  <a:pt x="123102" y="90836"/>
                </a:lnTo>
                <a:lnTo>
                  <a:pt x="128104" y="91513"/>
                </a:lnTo>
                <a:lnTo>
                  <a:pt x="133027" y="91965"/>
                </a:lnTo>
                <a:lnTo>
                  <a:pt x="137896" y="93060"/>
                </a:lnTo>
                <a:lnTo>
                  <a:pt x="142729" y="94584"/>
                </a:lnTo>
                <a:lnTo>
                  <a:pt x="147539" y="96393"/>
                </a:lnTo>
                <a:lnTo>
                  <a:pt x="151540" y="98394"/>
                </a:lnTo>
                <a:lnTo>
                  <a:pt x="155000" y="100521"/>
                </a:lnTo>
                <a:lnTo>
                  <a:pt x="158101" y="102733"/>
                </a:lnTo>
                <a:lnTo>
                  <a:pt x="160962" y="105001"/>
                </a:lnTo>
                <a:lnTo>
                  <a:pt x="166258" y="109638"/>
                </a:lnTo>
                <a:lnTo>
                  <a:pt x="167987" y="112779"/>
                </a:lnTo>
                <a:lnTo>
                  <a:pt x="169140" y="116461"/>
                </a:lnTo>
                <a:lnTo>
                  <a:pt x="169909" y="120503"/>
                </a:lnTo>
                <a:lnTo>
                  <a:pt x="170763" y="127111"/>
                </a:lnTo>
                <a:lnTo>
                  <a:pt x="170991" y="129985"/>
                </a:lnTo>
                <a:lnTo>
                  <a:pt x="170349" y="132694"/>
                </a:lnTo>
                <a:lnTo>
                  <a:pt x="167519" y="137821"/>
                </a:lnTo>
                <a:lnTo>
                  <a:pt x="165653" y="141093"/>
                </a:lnTo>
                <a:lnTo>
                  <a:pt x="161463" y="148962"/>
                </a:lnTo>
                <a:lnTo>
                  <a:pt x="154642" y="162318"/>
                </a:lnTo>
                <a:lnTo>
                  <a:pt x="152306" y="166155"/>
                </a:lnTo>
                <a:lnTo>
                  <a:pt x="147594" y="172537"/>
                </a:lnTo>
                <a:lnTo>
                  <a:pt x="143639" y="175349"/>
                </a:lnTo>
                <a:lnTo>
                  <a:pt x="138620" y="178018"/>
                </a:lnTo>
                <a:lnTo>
                  <a:pt x="132894" y="180591"/>
                </a:lnTo>
                <a:lnTo>
                  <a:pt x="128282" y="183100"/>
                </a:lnTo>
                <a:lnTo>
                  <a:pt x="124414" y="185567"/>
                </a:lnTo>
                <a:lnTo>
                  <a:pt x="121042" y="188005"/>
                </a:lnTo>
                <a:lnTo>
                  <a:pt x="117206" y="190424"/>
                </a:lnTo>
                <a:lnTo>
                  <a:pt x="113061" y="192831"/>
                </a:lnTo>
                <a:lnTo>
                  <a:pt x="108710" y="195229"/>
                </a:lnTo>
                <a:lnTo>
                  <a:pt x="103429" y="197621"/>
                </a:lnTo>
                <a:lnTo>
                  <a:pt x="97526" y="200010"/>
                </a:lnTo>
                <a:lnTo>
                  <a:pt x="91210" y="202396"/>
                </a:lnTo>
                <a:lnTo>
                  <a:pt x="85412" y="204781"/>
                </a:lnTo>
                <a:lnTo>
                  <a:pt x="79959" y="207164"/>
                </a:lnTo>
                <a:lnTo>
                  <a:pt x="74736" y="209547"/>
                </a:lnTo>
                <a:lnTo>
                  <a:pt x="69666" y="211135"/>
                </a:lnTo>
                <a:lnTo>
                  <a:pt x="64700" y="212195"/>
                </a:lnTo>
                <a:lnTo>
                  <a:pt x="59801" y="212901"/>
                </a:lnTo>
                <a:lnTo>
                  <a:pt x="55741" y="213371"/>
                </a:lnTo>
                <a:lnTo>
                  <a:pt x="52241" y="213685"/>
                </a:lnTo>
                <a:lnTo>
                  <a:pt x="49113" y="213894"/>
                </a:lnTo>
                <a:lnTo>
                  <a:pt x="46235" y="214034"/>
                </a:lnTo>
                <a:lnTo>
                  <a:pt x="3571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5"/>
          <p:cNvSpPr/>
          <p:nvPr/>
        </p:nvSpPr>
        <p:spPr>
          <a:xfrm>
            <a:off x="6343650" y="2214562"/>
            <a:ext cx="35719" cy="85726"/>
          </a:xfrm>
          <a:custGeom>
            <a:avLst/>
            <a:gdLst/>
            <a:ahLst/>
            <a:cxnLst/>
            <a:rect l="0" t="0" r="0" b="0"/>
            <a:pathLst>
              <a:path w="35719" h="85726">
                <a:moveTo>
                  <a:pt x="0" y="0"/>
                </a:moveTo>
                <a:lnTo>
                  <a:pt x="13000" y="0"/>
                </a:lnTo>
                <a:lnTo>
                  <a:pt x="14223" y="794"/>
                </a:lnTo>
                <a:lnTo>
                  <a:pt x="15832" y="2117"/>
                </a:lnTo>
                <a:lnTo>
                  <a:pt x="17698" y="3792"/>
                </a:lnTo>
                <a:lnTo>
                  <a:pt x="19736" y="6497"/>
                </a:lnTo>
                <a:lnTo>
                  <a:pt x="21888" y="9888"/>
                </a:lnTo>
                <a:lnTo>
                  <a:pt x="24117" y="13736"/>
                </a:lnTo>
                <a:lnTo>
                  <a:pt x="25603" y="17095"/>
                </a:lnTo>
                <a:lnTo>
                  <a:pt x="26594" y="20127"/>
                </a:lnTo>
                <a:lnTo>
                  <a:pt x="27254" y="22943"/>
                </a:lnTo>
                <a:lnTo>
                  <a:pt x="28488" y="26408"/>
                </a:lnTo>
                <a:lnTo>
                  <a:pt x="30105" y="30305"/>
                </a:lnTo>
                <a:lnTo>
                  <a:pt x="31975" y="34491"/>
                </a:lnTo>
                <a:lnTo>
                  <a:pt x="33223" y="38075"/>
                </a:lnTo>
                <a:lnTo>
                  <a:pt x="34055" y="41259"/>
                </a:lnTo>
                <a:lnTo>
                  <a:pt x="34609" y="44174"/>
                </a:lnTo>
                <a:lnTo>
                  <a:pt x="34979" y="46912"/>
                </a:lnTo>
                <a:lnTo>
                  <a:pt x="35226" y="49531"/>
                </a:lnTo>
                <a:lnTo>
                  <a:pt x="35390" y="52071"/>
                </a:lnTo>
                <a:lnTo>
                  <a:pt x="35499" y="55351"/>
                </a:lnTo>
                <a:lnTo>
                  <a:pt x="35699" y="70610"/>
                </a:lnTo>
                <a:lnTo>
                  <a:pt x="35718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6"/>
          <p:cNvSpPr/>
          <p:nvPr/>
        </p:nvSpPr>
        <p:spPr>
          <a:xfrm>
            <a:off x="6436518" y="2103491"/>
            <a:ext cx="171451" cy="117194"/>
          </a:xfrm>
          <a:custGeom>
            <a:avLst/>
            <a:gdLst/>
            <a:ahLst/>
            <a:cxnLst/>
            <a:rect l="0" t="0" r="0" b="0"/>
            <a:pathLst>
              <a:path w="171451" h="117194">
                <a:moveTo>
                  <a:pt x="0" y="18202"/>
                </a:moveTo>
                <a:lnTo>
                  <a:pt x="6151" y="12051"/>
                </a:lnTo>
                <a:lnTo>
                  <a:pt x="8819" y="11500"/>
                </a:lnTo>
                <a:lnTo>
                  <a:pt x="10642" y="11353"/>
                </a:lnTo>
                <a:lnTo>
                  <a:pt x="13445" y="10461"/>
                </a:lnTo>
                <a:lnTo>
                  <a:pt x="16901" y="9073"/>
                </a:lnTo>
                <a:lnTo>
                  <a:pt x="20792" y="7353"/>
                </a:lnTo>
                <a:lnTo>
                  <a:pt x="24974" y="6207"/>
                </a:lnTo>
                <a:lnTo>
                  <a:pt x="29350" y="5443"/>
                </a:lnTo>
                <a:lnTo>
                  <a:pt x="33854" y="4933"/>
                </a:lnTo>
                <a:lnTo>
                  <a:pt x="37651" y="3800"/>
                </a:lnTo>
                <a:lnTo>
                  <a:pt x="40976" y="2251"/>
                </a:lnTo>
                <a:lnTo>
                  <a:pt x="43986" y="424"/>
                </a:lnTo>
                <a:lnTo>
                  <a:pt x="47580" y="0"/>
                </a:lnTo>
                <a:lnTo>
                  <a:pt x="51564" y="511"/>
                </a:lnTo>
                <a:lnTo>
                  <a:pt x="55807" y="1646"/>
                </a:lnTo>
                <a:lnTo>
                  <a:pt x="60224" y="2402"/>
                </a:lnTo>
                <a:lnTo>
                  <a:pt x="64756" y="2906"/>
                </a:lnTo>
                <a:lnTo>
                  <a:pt x="69364" y="3242"/>
                </a:lnTo>
                <a:lnTo>
                  <a:pt x="73231" y="4260"/>
                </a:lnTo>
                <a:lnTo>
                  <a:pt x="76602" y="5733"/>
                </a:lnTo>
                <a:lnTo>
                  <a:pt x="79643" y="7508"/>
                </a:lnTo>
                <a:lnTo>
                  <a:pt x="82464" y="9485"/>
                </a:lnTo>
                <a:lnTo>
                  <a:pt x="85138" y="11597"/>
                </a:lnTo>
                <a:lnTo>
                  <a:pt x="87715" y="13799"/>
                </a:lnTo>
                <a:lnTo>
                  <a:pt x="89434" y="16061"/>
                </a:lnTo>
                <a:lnTo>
                  <a:pt x="90578" y="18362"/>
                </a:lnTo>
                <a:lnTo>
                  <a:pt x="91342" y="20690"/>
                </a:lnTo>
                <a:lnTo>
                  <a:pt x="91851" y="23829"/>
                </a:lnTo>
                <a:lnTo>
                  <a:pt x="92191" y="27510"/>
                </a:lnTo>
                <a:lnTo>
                  <a:pt x="92567" y="35039"/>
                </a:lnTo>
                <a:lnTo>
                  <a:pt x="92735" y="41031"/>
                </a:lnTo>
                <a:lnTo>
                  <a:pt x="91986" y="44534"/>
                </a:lnTo>
                <a:lnTo>
                  <a:pt x="90693" y="48457"/>
                </a:lnTo>
                <a:lnTo>
                  <a:pt x="89037" y="52659"/>
                </a:lnTo>
                <a:lnTo>
                  <a:pt x="87140" y="56255"/>
                </a:lnTo>
                <a:lnTo>
                  <a:pt x="85081" y="59446"/>
                </a:lnTo>
                <a:lnTo>
                  <a:pt x="82915" y="62367"/>
                </a:lnTo>
                <a:lnTo>
                  <a:pt x="79882" y="65901"/>
                </a:lnTo>
                <a:lnTo>
                  <a:pt x="76274" y="69846"/>
                </a:lnTo>
                <a:lnTo>
                  <a:pt x="65727" y="80864"/>
                </a:lnTo>
                <a:lnTo>
                  <a:pt x="55052" y="91699"/>
                </a:lnTo>
                <a:lnTo>
                  <a:pt x="53370" y="94188"/>
                </a:lnTo>
                <a:lnTo>
                  <a:pt x="52249" y="96640"/>
                </a:lnTo>
                <a:lnTo>
                  <a:pt x="50449" y="102488"/>
                </a:lnTo>
                <a:lnTo>
                  <a:pt x="50203" y="105404"/>
                </a:lnTo>
                <a:lnTo>
                  <a:pt x="50046" y="109951"/>
                </a:lnTo>
                <a:lnTo>
                  <a:pt x="50826" y="110325"/>
                </a:lnTo>
                <a:lnTo>
                  <a:pt x="53810" y="110739"/>
                </a:lnTo>
                <a:lnTo>
                  <a:pt x="54924" y="111644"/>
                </a:lnTo>
                <a:lnTo>
                  <a:pt x="55666" y="113040"/>
                </a:lnTo>
                <a:lnTo>
                  <a:pt x="56160" y="114765"/>
                </a:lnTo>
                <a:lnTo>
                  <a:pt x="57284" y="115915"/>
                </a:lnTo>
                <a:lnTo>
                  <a:pt x="58827" y="116682"/>
                </a:lnTo>
                <a:lnTo>
                  <a:pt x="60650" y="117193"/>
                </a:lnTo>
                <a:lnTo>
                  <a:pt x="63452" y="116739"/>
                </a:lnTo>
                <a:lnTo>
                  <a:pt x="66908" y="115644"/>
                </a:lnTo>
                <a:lnTo>
                  <a:pt x="70799" y="114119"/>
                </a:lnTo>
                <a:lnTo>
                  <a:pt x="74187" y="113103"/>
                </a:lnTo>
                <a:lnTo>
                  <a:pt x="77240" y="112426"/>
                </a:lnTo>
                <a:lnTo>
                  <a:pt x="80068" y="111974"/>
                </a:lnTo>
                <a:lnTo>
                  <a:pt x="83542" y="110879"/>
                </a:lnTo>
                <a:lnTo>
                  <a:pt x="87445" y="109356"/>
                </a:lnTo>
                <a:lnTo>
                  <a:pt x="91634" y="107546"/>
                </a:lnTo>
                <a:lnTo>
                  <a:pt x="96015" y="106340"/>
                </a:lnTo>
                <a:lnTo>
                  <a:pt x="100523" y="105536"/>
                </a:lnTo>
                <a:lnTo>
                  <a:pt x="105115" y="105000"/>
                </a:lnTo>
                <a:lnTo>
                  <a:pt x="110558" y="103848"/>
                </a:lnTo>
                <a:lnTo>
                  <a:pt x="116568" y="102287"/>
                </a:lnTo>
                <a:lnTo>
                  <a:pt x="122956" y="100453"/>
                </a:lnTo>
                <a:lnTo>
                  <a:pt x="128802" y="99229"/>
                </a:lnTo>
                <a:lnTo>
                  <a:pt x="134287" y="98414"/>
                </a:lnTo>
                <a:lnTo>
                  <a:pt x="139531" y="97871"/>
                </a:lnTo>
                <a:lnTo>
                  <a:pt x="145408" y="97508"/>
                </a:lnTo>
                <a:lnTo>
                  <a:pt x="171450" y="967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7"/>
          <p:cNvSpPr/>
          <p:nvPr/>
        </p:nvSpPr>
        <p:spPr>
          <a:xfrm>
            <a:off x="7758114" y="2007393"/>
            <a:ext cx="142874" cy="178595"/>
          </a:xfrm>
          <a:custGeom>
            <a:avLst/>
            <a:gdLst/>
            <a:ahLst/>
            <a:cxnLst/>
            <a:rect l="0" t="0" r="0" b="0"/>
            <a:pathLst>
              <a:path w="142874" h="178595">
                <a:moveTo>
                  <a:pt x="142873" y="0"/>
                </a:moveTo>
                <a:lnTo>
                  <a:pt x="139080" y="0"/>
                </a:lnTo>
                <a:lnTo>
                  <a:pt x="137169" y="794"/>
                </a:lnTo>
                <a:lnTo>
                  <a:pt x="132930" y="3793"/>
                </a:lnTo>
                <a:lnTo>
                  <a:pt x="130688" y="4910"/>
                </a:lnTo>
                <a:lnTo>
                  <a:pt x="128399" y="5655"/>
                </a:lnTo>
                <a:lnTo>
                  <a:pt x="126080" y="6151"/>
                </a:lnTo>
                <a:lnTo>
                  <a:pt x="122153" y="7276"/>
                </a:lnTo>
                <a:lnTo>
                  <a:pt x="111439" y="10642"/>
                </a:lnTo>
                <a:lnTo>
                  <a:pt x="106043" y="11857"/>
                </a:lnTo>
                <a:lnTo>
                  <a:pt x="100856" y="12668"/>
                </a:lnTo>
                <a:lnTo>
                  <a:pt x="95812" y="13208"/>
                </a:lnTo>
                <a:lnTo>
                  <a:pt x="90068" y="13568"/>
                </a:lnTo>
                <a:lnTo>
                  <a:pt x="77336" y="13968"/>
                </a:lnTo>
                <a:lnTo>
                  <a:pt x="64364" y="14193"/>
                </a:lnTo>
                <a:lnTo>
                  <a:pt x="60371" y="15018"/>
                </a:lnTo>
                <a:lnTo>
                  <a:pt x="56122" y="16362"/>
                </a:lnTo>
                <a:lnTo>
                  <a:pt x="51701" y="18052"/>
                </a:lnTo>
                <a:lnTo>
                  <a:pt x="47961" y="19179"/>
                </a:lnTo>
                <a:lnTo>
                  <a:pt x="44674" y="19930"/>
                </a:lnTo>
                <a:lnTo>
                  <a:pt x="41688" y="20430"/>
                </a:lnTo>
                <a:lnTo>
                  <a:pt x="38903" y="20764"/>
                </a:lnTo>
                <a:lnTo>
                  <a:pt x="36254" y="20987"/>
                </a:lnTo>
                <a:lnTo>
                  <a:pt x="28706" y="21424"/>
                </a:lnTo>
                <a:lnTo>
                  <a:pt x="24821" y="21429"/>
                </a:lnTo>
                <a:lnTo>
                  <a:pt x="23690" y="22224"/>
                </a:lnTo>
                <a:lnTo>
                  <a:pt x="22936" y="23547"/>
                </a:lnTo>
                <a:lnTo>
                  <a:pt x="21727" y="27582"/>
                </a:lnTo>
                <a:lnTo>
                  <a:pt x="21518" y="32073"/>
                </a:lnTo>
                <a:lnTo>
                  <a:pt x="20694" y="34082"/>
                </a:lnTo>
                <a:lnTo>
                  <a:pt x="17663" y="38431"/>
                </a:lnTo>
                <a:lnTo>
                  <a:pt x="15787" y="43010"/>
                </a:lnTo>
                <a:lnTo>
                  <a:pt x="14953" y="47691"/>
                </a:lnTo>
                <a:lnTo>
                  <a:pt x="14582" y="52417"/>
                </a:lnTo>
                <a:lnTo>
                  <a:pt x="14417" y="57163"/>
                </a:lnTo>
                <a:lnTo>
                  <a:pt x="14374" y="59540"/>
                </a:lnTo>
                <a:lnTo>
                  <a:pt x="13551" y="61919"/>
                </a:lnTo>
                <a:lnTo>
                  <a:pt x="10519" y="66678"/>
                </a:lnTo>
                <a:lnTo>
                  <a:pt x="9394" y="69852"/>
                </a:lnTo>
                <a:lnTo>
                  <a:pt x="8643" y="73555"/>
                </a:lnTo>
                <a:lnTo>
                  <a:pt x="8143" y="77612"/>
                </a:lnTo>
                <a:lnTo>
                  <a:pt x="7015" y="81110"/>
                </a:lnTo>
                <a:lnTo>
                  <a:pt x="5470" y="84236"/>
                </a:lnTo>
                <a:lnTo>
                  <a:pt x="3646" y="87114"/>
                </a:lnTo>
                <a:lnTo>
                  <a:pt x="1619" y="92428"/>
                </a:lnTo>
                <a:lnTo>
                  <a:pt x="318" y="98515"/>
                </a:lnTo>
                <a:lnTo>
                  <a:pt x="93" y="103361"/>
                </a:lnTo>
                <a:lnTo>
                  <a:pt x="0" y="107058"/>
                </a:lnTo>
                <a:lnTo>
                  <a:pt x="3792" y="107127"/>
                </a:lnTo>
                <a:lnTo>
                  <a:pt x="5702" y="106343"/>
                </a:lnTo>
                <a:lnTo>
                  <a:pt x="9942" y="103356"/>
                </a:lnTo>
                <a:lnTo>
                  <a:pt x="12977" y="102241"/>
                </a:lnTo>
                <a:lnTo>
                  <a:pt x="16588" y="101499"/>
                </a:lnTo>
                <a:lnTo>
                  <a:pt x="20584" y="101003"/>
                </a:lnTo>
                <a:lnTo>
                  <a:pt x="24834" y="99879"/>
                </a:lnTo>
                <a:lnTo>
                  <a:pt x="29256" y="98336"/>
                </a:lnTo>
                <a:lnTo>
                  <a:pt x="33791" y="96514"/>
                </a:lnTo>
                <a:lnTo>
                  <a:pt x="38401" y="95299"/>
                </a:lnTo>
                <a:lnTo>
                  <a:pt x="43063" y="94489"/>
                </a:lnTo>
                <a:lnTo>
                  <a:pt x="47758" y="93949"/>
                </a:lnTo>
                <a:lnTo>
                  <a:pt x="53269" y="92795"/>
                </a:lnTo>
                <a:lnTo>
                  <a:pt x="59325" y="91232"/>
                </a:lnTo>
                <a:lnTo>
                  <a:pt x="65743" y="89397"/>
                </a:lnTo>
                <a:lnTo>
                  <a:pt x="71609" y="88173"/>
                </a:lnTo>
                <a:lnTo>
                  <a:pt x="77107" y="87357"/>
                </a:lnTo>
                <a:lnTo>
                  <a:pt x="82360" y="86813"/>
                </a:lnTo>
                <a:lnTo>
                  <a:pt x="87451" y="86450"/>
                </a:lnTo>
                <a:lnTo>
                  <a:pt x="92431" y="86209"/>
                </a:lnTo>
                <a:lnTo>
                  <a:pt x="97339" y="86048"/>
                </a:lnTo>
                <a:lnTo>
                  <a:pt x="102198" y="86734"/>
                </a:lnTo>
                <a:lnTo>
                  <a:pt x="107026" y="87985"/>
                </a:lnTo>
                <a:lnTo>
                  <a:pt x="111830" y="89613"/>
                </a:lnTo>
                <a:lnTo>
                  <a:pt x="116622" y="91492"/>
                </a:lnTo>
                <a:lnTo>
                  <a:pt x="121403" y="93539"/>
                </a:lnTo>
                <a:lnTo>
                  <a:pt x="126179" y="95697"/>
                </a:lnTo>
                <a:lnTo>
                  <a:pt x="129362" y="97929"/>
                </a:lnTo>
                <a:lnTo>
                  <a:pt x="131485" y="100211"/>
                </a:lnTo>
                <a:lnTo>
                  <a:pt x="134636" y="104863"/>
                </a:lnTo>
                <a:lnTo>
                  <a:pt x="138683" y="109577"/>
                </a:lnTo>
                <a:lnTo>
                  <a:pt x="139286" y="112739"/>
                </a:lnTo>
                <a:lnTo>
                  <a:pt x="138894" y="116434"/>
                </a:lnTo>
                <a:lnTo>
                  <a:pt x="137839" y="120486"/>
                </a:lnTo>
                <a:lnTo>
                  <a:pt x="137136" y="123980"/>
                </a:lnTo>
                <a:lnTo>
                  <a:pt x="136666" y="127104"/>
                </a:lnTo>
                <a:lnTo>
                  <a:pt x="136355" y="129980"/>
                </a:lnTo>
                <a:lnTo>
                  <a:pt x="135353" y="132691"/>
                </a:lnTo>
                <a:lnTo>
                  <a:pt x="132122" y="137820"/>
                </a:lnTo>
                <a:lnTo>
                  <a:pt x="128041" y="142745"/>
                </a:lnTo>
                <a:lnTo>
                  <a:pt x="125841" y="145170"/>
                </a:lnTo>
                <a:lnTo>
                  <a:pt x="123581" y="148374"/>
                </a:lnTo>
                <a:lnTo>
                  <a:pt x="121281" y="152097"/>
                </a:lnTo>
                <a:lnTo>
                  <a:pt x="118953" y="156167"/>
                </a:lnTo>
                <a:lnTo>
                  <a:pt x="115813" y="159674"/>
                </a:lnTo>
                <a:lnTo>
                  <a:pt x="112134" y="162806"/>
                </a:lnTo>
                <a:lnTo>
                  <a:pt x="108092" y="165687"/>
                </a:lnTo>
                <a:lnTo>
                  <a:pt x="104606" y="167608"/>
                </a:lnTo>
                <a:lnTo>
                  <a:pt x="101486" y="168889"/>
                </a:lnTo>
                <a:lnTo>
                  <a:pt x="98613" y="169743"/>
                </a:lnTo>
                <a:lnTo>
                  <a:pt x="95904" y="171106"/>
                </a:lnTo>
                <a:lnTo>
                  <a:pt x="93304" y="172808"/>
                </a:lnTo>
                <a:lnTo>
                  <a:pt x="90777" y="174737"/>
                </a:lnTo>
                <a:lnTo>
                  <a:pt x="88299" y="176023"/>
                </a:lnTo>
                <a:lnTo>
                  <a:pt x="85853" y="176880"/>
                </a:lnTo>
                <a:lnTo>
                  <a:pt x="83428" y="177451"/>
                </a:lnTo>
                <a:lnTo>
                  <a:pt x="81019" y="177832"/>
                </a:lnTo>
                <a:lnTo>
                  <a:pt x="78618" y="178086"/>
                </a:lnTo>
                <a:lnTo>
                  <a:pt x="76224" y="178255"/>
                </a:lnTo>
                <a:lnTo>
                  <a:pt x="73834" y="178368"/>
                </a:lnTo>
                <a:lnTo>
                  <a:pt x="64292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8"/>
          <p:cNvSpPr/>
          <p:nvPr/>
        </p:nvSpPr>
        <p:spPr>
          <a:xfrm>
            <a:off x="7993856" y="2078831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17000" y="7144"/>
                </a:lnTo>
                <a:lnTo>
                  <a:pt x="20064" y="6350"/>
                </a:lnTo>
                <a:lnTo>
                  <a:pt x="23694" y="5027"/>
                </a:lnTo>
                <a:lnTo>
                  <a:pt x="27703" y="3351"/>
                </a:lnTo>
                <a:lnTo>
                  <a:pt x="31168" y="2234"/>
                </a:lnTo>
                <a:lnTo>
                  <a:pt x="34273" y="1489"/>
                </a:lnTo>
                <a:lnTo>
                  <a:pt x="37136" y="993"/>
                </a:lnTo>
                <a:lnTo>
                  <a:pt x="40632" y="662"/>
                </a:lnTo>
                <a:lnTo>
                  <a:pt x="44551" y="441"/>
                </a:lnTo>
                <a:lnTo>
                  <a:pt x="48750" y="294"/>
                </a:lnTo>
                <a:lnTo>
                  <a:pt x="71012" y="58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2" name="SMARTPenAnnotation289"/>
          <p:cNvSpPr/>
          <p:nvPr/>
        </p:nvSpPr>
        <p:spPr>
          <a:xfrm>
            <a:off x="8022457" y="2021681"/>
            <a:ext cx="57125" cy="135732"/>
          </a:xfrm>
          <a:custGeom>
            <a:avLst/>
            <a:gdLst/>
            <a:ahLst/>
            <a:cxnLst/>
            <a:rect l="0" t="0" r="0" b="0"/>
            <a:pathLst>
              <a:path w="57125" h="135732">
                <a:moveTo>
                  <a:pt x="7118" y="0"/>
                </a:moveTo>
                <a:lnTo>
                  <a:pt x="61" y="0"/>
                </a:lnTo>
                <a:lnTo>
                  <a:pt x="0" y="3792"/>
                </a:lnTo>
                <a:lnTo>
                  <a:pt x="785" y="5703"/>
                </a:lnTo>
                <a:lnTo>
                  <a:pt x="2102" y="7771"/>
                </a:lnTo>
                <a:lnTo>
                  <a:pt x="3774" y="9943"/>
                </a:lnTo>
                <a:lnTo>
                  <a:pt x="5682" y="12979"/>
                </a:lnTo>
                <a:lnTo>
                  <a:pt x="7748" y="16590"/>
                </a:lnTo>
                <a:lnTo>
                  <a:pt x="9920" y="20585"/>
                </a:lnTo>
                <a:lnTo>
                  <a:pt x="11367" y="24836"/>
                </a:lnTo>
                <a:lnTo>
                  <a:pt x="12331" y="29257"/>
                </a:lnTo>
                <a:lnTo>
                  <a:pt x="12975" y="33792"/>
                </a:lnTo>
                <a:lnTo>
                  <a:pt x="13404" y="38403"/>
                </a:lnTo>
                <a:lnTo>
                  <a:pt x="13690" y="43064"/>
                </a:lnTo>
                <a:lnTo>
                  <a:pt x="13880" y="47759"/>
                </a:lnTo>
                <a:lnTo>
                  <a:pt x="14801" y="52477"/>
                </a:lnTo>
                <a:lnTo>
                  <a:pt x="16208" y="57210"/>
                </a:lnTo>
                <a:lnTo>
                  <a:pt x="17940" y="61952"/>
                </a:lnTo>
                <a:lnTo>
                  <a:pt x="19890" y="66701"/>
                </a:lnTo>
                <a:lnTo>
                  <a:pt x="21982" y="71455"/>
                </a:lnTo>
                <a:lnTo>
                  <a:pt x="24171" y="76212"/>
                </a:lnTo>
                <a:lnTo>
                  <a:pt x="25630" y="80970"/>
                </a:lnTo>
                <a:lnTo>
                  <a:pt x="26603" y="85730"/>
                </a:lnTo>
                <a:lnTo>
                  <a:pt x="27252" y="90491"/>
                </a:lnTo>
                <a:lnTo>
                  <a:pt x="28478" y="95252"/>
                </a:lnTo>
                <a:lnTo>
                  <a:pt x="30089" y="100014"/>
                </a:lnTo>
                <a:lnTo>
                  <a:pt x="31956" y="104776"/>
                </a:lnTo>
                <a:lnTo>
                  <a:pt x="33202" y="108744"/>
                </a:lnTo>
                <a:lnTo>
                  <a:pt x="34032" y="112184"/>
                </a:lnTo>
                <a:lnTo>
                  <a:pt x="34586" y="115270"/>
                </a:lnTo>
                <a:lnTo>
                  <a:pt x="34955" y="118122"/>
                </a:lnTo>
                <a:lnTo>
                  <a:pt x="35201" y="120816"/>
                </a:lnTo>
                <a:lnTo>
                  <a:pt x="35365" y="123407"/>
                </a:lnTo>
                <a:lnTo>
                  <a:pt x="36267" y="125134"/>
                </a:lnTo>
                <a:lnTo>
                  <a:pt x="37663" y="126285"/>
                </a:lnTo>
                <a:lnTo>
                  <a:pt x="39388" y="127052"/>
                </a:lnTo>
                <a:lnTo>
                  <a:pt x="41331" y="128358"/>
                </a:lnTo>
                <a:lnTo>
                  <a:pt x="43421" y="130022"/>
                </a:lnTo>
                <a:lnTo>
                  <a:pt x="48684" y="134603"/>
                </a:lnTo>
                <a:lnTo>
                  <a:pt x="49910" y="134979"/>
                </a:lnTo>
                <a:lnTo>
                  <a:pt x="51521" y="135230"/>
                </a:lnTo>
                <a:lnTo>
                  <a:pt x="57124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3" name="SMARTPenAnnotation290"/>
          <p:cNvSpPr/>
          <p:nvPr/>
        </p:nvSpPr>
        <p:spPr>
          <a:xfrm>
            <a:off x="8165306" y="2039198"/>
            <a:ext cx="142876" cy="117194"/>
          </a:xfrm>
          <a:custGeom>
            <a:avLst/>
            <a:gdLst/>
            <a:ahLst/>
            <a:cxnLst/>
            <a:rect l="0" t="0" r="0" b="0"/>
            <a:pathLst>
              <a:path w="142876" h="117194">
                <a:moveTo>
                  <a:pt x="0" y="18202"/>
                </a:moveTo>
                <a:lnTo>
                  <a:pt x="0" y="14409"/>
                </a:lnTo>
                <a:lnTo>
                  <a:pt x="794" y="13292"/>
                </a:lnTo>
                <a:lnTo>
                  <a:pt x="2116" y="12547"/>
                </a:lnTo>
                <a:lnTo>
                  <a:pt x="6151" y="11352"/>
                </a:lnTo>
                <a:lnTo>
                  <a:pt x="8819" y="9072"/>
                </a:lnTo>
                <a:lnTo>
                  <a:pt x="10643" y="7353"/>
                </a:lnTo>
                <a:lnTo>
                  <a:pt x="12652" y="6206"/>
                </a:lnTo>
                <a:lnTo>
                  <a:pt x="20064" y="3799"/>
                </a:lnTo>
                <a:lnTo>
                  <a:pt x="23694" y="2250"/>
                </a:lnTo>
                <a:lnTo>
                  <a:pt x="27703" y="424"/>
                </a:lnTo>
                <a:lnTo>
                  <a:pt x="31963" y="0"/>
                </a:lnTo>
                <a:lnTo>
                  <a:pt x="36389" y="511"/>
                </a:lnTo>
                <a:lnTo>
                  <a:pt x="40929" y="1645"/>
                </a:lnTo>
                <a:lnTo>
                  <a:pt x="44748" y="2401"/>
                </a:lnTo>
                <a:lnTo>
                  <a:pt x="48088" y="2906"/>
                </a:lnTo>
                <a:lnTo>
                  <a:pt x="51109" y="3242"/>
                </a:lnTo>
                <a:lnTo>
                  <a:pt x="54710" y="3466"/>
                </a:lnTo>
                <a:lnTo>
                  <a:pt x="62945" y="3715"/>
                </a:lnTo>
                <a:lnTo>
                  <a:pt x="76505" y="3855"/>
                </a:lnTo>
                <a:lnTo>
                  <a:pt x="80372" y="4668"/>
                </a:lnTo>
                <a:lnTo>
                  <a:pt x="83744" y="6005"/>
                </a:lnTo>
                <a:lnTo>
                  <a:pt x="86786" y="7689"/>
                </a:lnTo>
                <a:lnTo>
                  <a:pt x="89607" y="9606"/>
                </a:lnTo>
                <a:lnTo>
                  <a:pt x="92282" y="11677"/>
                </a:lnTo>
                <a:lnTo>
                  <a:pt x="94858" y="13852"/>
                </a:lnTo>
                <a:lnTo>
                  <a:pt x="97370" y="16095"/>
                </a:lnTo>
                <a:lnTo>
                  <a:pt x="102278" y="20705"/>
                </a:lnTo>
                <a:lnTo>
                  <a:pt x="103904" y="23046"/>
                </a:lnTo>
                <a:lnTo>
                  <a:pt x="104988" y="25400"/>
                </a:lnTo>
                <a:lnTo>
                  <a:pt x="105711" y="27763"/>
                </a:lnTo>
                <a:lnTo>
                  <a:pt x="106192" y="30132"/>
                </a:lnTo>
                <a:lnTo>
                  <a:pt x="106513" y="32505"/>
                </a:lnTo>
                <a:lnTo>
                  <a:pt x="106728" y="34881"/>
                </a:lnTo>
                <a:lnTo>
                  <a:pt x="106871" y="38052"/>
                </a:lnTo>
                <a:lnTo>
                  <a:pt x="107029" y="45810"/>
                </a:lnTo>
                <a:lnTo>
                  <a:pt x="106278" y="49307"/>
                </a:lnTo>
                <a:lnTo>
                  <a:pt x="104982" y="52432"/>
                </a:lnTo>
                <a:lnTo>
                  <a:pt x="103326" y="55309"/>
                </a:lnTo>
                <a:lnTo>
                  <a:pt x="101428" y="58022"/>
                </a:lnTo>
                <a:lnTo>
                  <a:pt x="99369" y="60623"/>
                </a:lnTo>
                <a:lnTo>
                  <a:pt x="97202" y="63151"/>
                </a:lnTo>
                <a:lnTo>
                  <a:pt x="94964" y="66425"/>
                </a:lnTo>
                <a:lnTo>
                  <a:pt x="92679" y="70194"/>
                </a:lnTo>
                <a:lnTo>
                  <a:pt x="90360" y="74294"/>
                </a:lnTo>
                <a:lnTo>
                  <a:pt x="88022" y="77822"/>
                </a:lnTo>
                <a:lnTo>
                  <a:pt x="85668" y="80967"/>
                </a:lnTo>
                <a:lnTo>
                  <a:pt x="83306" y="83858"/>
                </a:lnTo>
                <a:lnTo>
                  <a:pt x="80937" y="86579"/>
                </a:lnTo>
                <a:lnTo>
                  <a:pt x="78565" y="89186"/>
                </a:lnTo>
                <a:lnTo>
                  <a:pt x="72845" y="95282"/>
                </a:lnTo>
                <a:lnTo>
                  <a:pt x="72375" y="96576"/>
                </a:lnTo>
                <a:lnTo>
                  <a:pt x="71854" y="100131"/>
                </a:lnTo>
                <a:lnTo>
                  <a:pt x="71561" y="102802"/>
                </a:lnTo>
                <a:lnTo>
                  <a:pt x="71492" y="105543"/>
                </a:lnTo>
                <a:lnTo>
                  <a:pt x="71449" y="109978"/>
                </a:lnTo>
                <a:lnTo>
                  <a:pt x="72239" y="110342"/>
                </a:lnTo>
                <a:lnTo>
                  <a:pt x="75233" y="110747"/>
                </a:lnTo>
                <a:lnTo>
                  <a:pt x="77143" y="111649"/>
                </a:lnTo>
                <a:lnTo>
                  <a:pt x="81381" y="114767"/>
                </a:lnTo>
                <a:lnTo>
                  <a:pt x="84416" y="115916"/>
                </a:lnTo>
                <a:lnTo>
                  <a:pt x="88028" y="116682"/>
                </a:lnTo>
                <a:lnTo>
                  <a:pt x="92023" y="117193"/>
                </a:lnTo>
                <a:lnTo>
                  <a:pt x="96273" y="116739"/>
                </a:lnTo>
                <a:lnTo>
                  <a:pt x="100695" y="115643"/>
                </a:lnTo>
                <a:lnTo>
                  <a:pt x="105230" y="114119"/>
                </a:lnTo>
                <a:lnTo>
                  <a:pt x="109840" y="113103"/>
                </a:lnTo>
                <a:lnTo>
                  <a:pt x="114502" y="112425"/>
                </a:lnTo>
                <a:lnTo>
                  <a:pt x="119197" y="111973"/>
                </a:lnTo>
                <a:lnTo>
                  <a:pt x="123121" y="111672"/>
                </a:lnTo>
                <a:lnTo>
                  <a:pt x="126531" y="111472"/>
                </a:lnTo>
                <a:lnTo>
                  <a:pt x="132436" y="111249"/>
                </a:lnTo>
                <a:lnTo>
                  <a:pt x="142875" y="1110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6" name="SMARTPenAnnotation291"/>
          <p:cNvSpPr/>
          <p:nvPr/>
        </p:nvSpPr>
        <p:spPr>
          <a:xfrm>
            <a:off x="8408193" y="2074715"/>
            <a:ext cx="121445" cy="4117"/>
          </a:xfrm>
          <a:custGeom>
            <a:avLst/>
            <a:gdLst/>
            <a:ahLst/>
            <a:cxnLst/>
            <a:rect l="0" t="0" r="0" b="0"/>
            <a:pathLst>
              <a:path w="121445" h="4117">
                <a:moveTo>
                  <a:pt x="0" y="4116"/>
                </a:moveTo>
                <a:lnTo>
                  <a:pt x="41895" y="4116"/>
                </a:lnTo>
                <a:lnTo>
                  <a:pt x="45394" y="3322"/>
                </a:lnTo>
                <a:lnTo>
                  <a:pt x="48519" y="1999"/>
                </a:lnTo>
                <a:lnTo>
                  <a:pt x="51396" y="324"/>
                </a:lnTo>
                <a:lnTo>
                  <a:pt x="55695" y="0"/>
                </a:lnTo>
                <a:lnTo>
                  <a:pt x="60943" y="578"/>
                </a:lnTo>
                <a:lnTo>
                  <a:pt x="66823" y="1757"/>
                </a:lnTo>
                <a:lnTo>
                  <a:pt x="71536" y="2543"/>
                </a:lnTo>
                <a:lnTo>
                  <a:pt x="75472" y="3068"/>
                </a:lnTo>
                <a:lnTo>
                  <a:pt x="78890" y="3417"/>
                </a:lnTo>
                <a:lnTo>
                  <a:pt x="82756" y="3650"/>
                </a:lnTo>
                <a:lnTo>
                  <a:pt x="91285" y="3909"/>
                </a:lnTo>
                <a:lnTo>
                  <a:pt x="121444" y="41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7" name="SMARTPenAnnotation292"/>
          <p:cNvSpPr/>
          <p:nvPr/>
        </p:nvSpPr>
        <p:spPr>
          <a:xfrm>
            <a:off x="8465456" y="2114550"/>
            <a:ext cx="114188" cy="14260"/>
          </a:xfrm>
          <a:custGeom>
            <a:avLst/>
            <a:gdLst/>
            <a:ahLst/>
            <a:cxnLst/>
            <a:rect l="0" t="0" r="0" b="0"/>
            <a:pathLst>
              <a:path w="114188" h="14260">
                <a:moveTo>
                  <a:pt x="14175" y="0"/>
                </a:moveTo>
                <a:lnTo>
                  <a:pt x="1174" y="0"/>
                </a:lnTo>
                <a:lnTo>
                  <a:pt x="745" y="793"/>
                </a:lnTo>
                <a:lnTo>
                  <a:pt x="459" y="2116"/>
                </a:lnTo>
                <a:lnTo>
                  <a:pt x="0" y="6150"/>
                </a:lnTo>
                <a:lnTo>
                  <a:pt x="757" y="7275"/>
                </a:lnTo>
                <a:lnTo>
                  <a:pt x="2055" y="8819"/>
                </a:lnTo>
                <a:lnTo>
                  <a:pt x="6048" y="13207"/>
                </a:lnTo>
                <a:lnTo>
                  <a:pt x="7170" y="13567"/>
                </a:lnTo>
                <a:lnTo>
                  <a:pt x="10532" y="13967"/>
                </a:lnTo>
                <a:lnTo>
                  <a:pt x="13334" y="14074"/>
                </a:lnTo>
                <a:lnTo>
                  <a:pt x="24862" y="14224"/>
                </a:lnTo>
                <a:lnTo>
                  <a:pt x="33741" y="14259"/>
                </a:lnTo>
                <a:lnTo>
                  <a:pt x="38331" y="13474"/>
                </a:lnTo>
                <a:lnTo>
                  <a:pt x="42979" y="12158"/>
                </a:lnTo>
                <a:lnTo>
                  <a:pt x="47666" y="10486"/>
                </a:lnTo>
                <a:lnTo>
                  <a:pt x="52377" y="9372"/>
                </a:lnTo>
                <a:lnTo>
                  <a:pt x="57105" y="8629"/>
                </a:lnTo>
                <a:lnTo>
                  <a:pt x="61845" y="8134"/>
                </a:lnTo>
                <a:lnTo>
                  <a:pt x="67387" y="7804"/>
                </a:lnTo>
                <a:lnTo>
                  <a:pt x="79893" y="7437"/>
                </a:lnTo>
                <a:lnTo>
                  <a:pt x="85768" y="6545"/>
                </a:lnTo>
                <a:lnTo>
                  <a:pt x="91272" y="5157"/>
                </a:lnTo>
                <a:lnTo>
                  <a:pt x="96529" y="3438"/>
                </a:lnTo>
                <a:lnTo>
                  <a:pt x="100828" y="2292"/>
                </a:lnTo>
                <a:lnTo>
                  <a:pt x="104488" y="1528"/>
                </a:lnTo>
                <a:lnTo>
                  <a:pt x="1141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8" name="SMARTPenAnnotation293"/>
          <p:cNvSpPr/>
          <p:nvPr/>
        </p:nvSpPr>
        <p:spPr>
          <a:xfrm>
            <a:off x="8636793" y="2021683"/>
            <a:ext cx="99587" cy="157161"/>
          </a:xfrm>
          <a:custGeom>
            <a:avLst/>
            <a:gdLst/>
            <a:ahLst/>
            <a:cxnLst/>
            <a:rect l="0" t="0" r="0" b="0"/>
            <a:pathLst>
              <a:path w="99587" h="157161">
                <a:moveTo>
                  <a:pt x="0" y="21429"/>
                </a:moveTo>
                <a:lnTo>
                  <a:pt x="6152" y="15278"/>
                </a:lnTo>
                <a:lnTo>
                  <a:pt x="8819" y="14727"/>
                </a:lnTo>
                <a:lnTo>
                  <a:pt x="10643" y="14579"/>
                </a:lnTo>
                <a:lnTo>
                  <a:pt x="11858" y="13688"/>
                </a:lnTo>
                <a:lnTo>
                  <a:pt x="12668" y="12299"/>
                </a:lnTo>
                <a:lnTo>
                  <a:pt x="13208" y="10580"/>
                </a:lnTo>
                <a:lnTo>
                  <a:pt x="15155" y="9434"/>
                </a:lnTo>
                <a:lnTo>
                  <a:pt x="18041" y="8670"/>
                </a:lnTo>
                <a:lnTo>
                  <a:pt x="21552" y="8160"/>
                </a:lnTo>
                <a:lnTo>
                  <a:pt x="24687" y="7821"/>
                </a:lnTo>
                <a:lnTo>
                  <a:pt x="27571" y="7594"/>
                </a:lnTo>
                <a:lnTo>
                  <a:pt x="30287" y="7443"/>
                </a:lnTo>
                <a:lnTo>
                  <a:pt x="32891" y="6549"/>
                </a:lnTo>
                <a:lnTo>
                  <a:pt x="35421" y="5159"/>
                </a:lnTo>
                <a:lnTo>
                  <a:pt x="37902" y="3439"/>
                </a:lnTo>
                <a:lnTo>
                  <a:pt x="41143" y="2292"/>
                </a:lnTo>
                <a:lnTo>
                  <a:pt x="44891" y="1527"/>
                </a:lnTo>
                <a:lnTo>
                  <a:pt x="48977" y="1017"/>
                </a:lnTo>
                <a:lnTo>
                  <a:pt x="52495" y="678"/>
                </a:lnTo>
                <a:lnTo>
                  <a:pt x="55635" y="451"/>
                </a:lnTo>
                <a:lnTo>
                  <a:pt x="58521" y="300"/>
                </a:lnTo>
                <a:lnTo>
                  <a:pt x="65962" y="132"/>
                </a:lnTo>
                <a:lnTo>
                  <a:pt x="95156" y="0"/>
                </a:lnTo>
                <a:lnTo>
                  <a:pt x="96774" y="793"/>
                </a:lnTo>
                <a:lnTo>
                  <a:pt x="97853" y="2115"/>
                </a:lnTo>
                <a:lnTo>
                  <a:pt x="98574" y="3791"/>
                </a:lnTo>
                <a:lnTo>
                  <a:pt x="99053" y="6495"/>
                </a:lnTo>
                <a:lnTo>
                  <a:pt x="99373" y="9886"/>
                </a:lnTo>
                <a:lnTo>
                  <a:pt x="99586" y="13734"/>
                </a:lnTo>
                <a:lnTo>
                  <a:pt x="98935" y="17092"/>
                </a:lnTo>
                <a:lnTo>
                  <a:pt x="97707" y="20126"/>
                </a:lnTo>
                <a:lnTo>
                  <a:pt x="96094" y="22941"/>
                </a:lnTo>
                <a:lnTo>
                  <a:pt x="92186" y="30303"/>
                </a:lnTo>
                <a:lnTo>
                  <a:pt x="83209" y="47965"/>
                </a:lnTo>
                <a:lnTo>
                  <a:pt x="81667" y="52613"/>
                </a:lnTo>
                <a:lnTo>
                  <a:pt x="80639" y="57300"/>
                </a:lnTo>
                <a:lnTo>
                  <a:pt x="79952" y="62012"/>
                </a:lnTo>
                <a:lnTo>
                  <a:pt x="78702" y="66740"/>
                </a:lnTo>
                <a:lnTo>
                  <a:pt x="77075" y="71480"/>
                </a:lnTo>
                <a:lnTo>
                  <a:pt x="75196" y="76228"/>
                </a:lnTo>
                <a:lnTo>
                  <a:pt x="73148" y="80980"/>
                </a:lnTo>
                <a:lnTo>
                  <a:pt x="68759" y="90494"/>
                </a:lnTo>
                <a:lnTo>
                  <a:pt x="61824" y="104775"/>
                </a:lnTo>
                <a:lnTo>
                  <a:pt x="60266" y="109537"/>
                </a:lnTo>
                <a:lnTo>
                  <a:pt x="59228" y="114299"/>
                </a:lnTo>
                <a:lnTo>
                  <a:pt x="58535" y="119061"/>
                </a:lnTo>
                <a:lnTo>
                  <a:pt x="58073" y="123029"/>
                </a:lnTo>
                <a:lnTo>
                  <a:pt x="57766" y="126469"/>
                </a:lnTo>
                <a:lnTo>
                  <a:pt x="57561" y="129556"/>
                </a:lnTo>
                <a:lnTo>
                  <a:pt x="57332" y="135102"/>
                </a:lnTo>
                <a:lnTo>
                  <a:pt x="57271" y="137692"/>
                </a:lnTo>
                <a:lnTo>
                  <a:pt x="56438" y="141007"/>
                </a:lnTo>
                <a:lnTo>
                  <a:pt x="55088" y="144804"/>
                </a:lnTo>
                <a:lnTo>
                  <a:pt x="50007" y="15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59" name="SMARTPenAnnotation294"/>
          <p:cNvSpPr/>
          <p:nvPr/>
        </p:nvSpPr>
        <p:spPr>
          <a:xfrm>
            <a:off x="7129462" y="2071687"/>
            <a:ext cx="121445" cy="77457"/>
          </a:xfrm>
          <a:custGeom>
            <a:avLst/>
            <a:gdLst/>
            <a:ahLst/>
            <a:cxnLst/>
            <a:rect l="0" t="0" r="0" b="0"/>
            <a:pathLst>
              <a:path w="121445" h="77457">
                <a:moveTo>
                  <a:pt x="0" y="0"/>
                </a:moveTo>
                <a:lnTo>
                  <a:pt x="0" y="6850"/>
                </a:lnTo>
                <a:lnTo>
                  <a:pt x="2117" y="9130"/>
                </a:lnTo>
                <a:lnTo>
                  <a:pt x="9943" y="17061"/>
                </a:lnTo>
                <a:lnTo>
                  <a:pt x="11392" y="20105"/>
                </a:lnTo>
                <a:lnTo>
                  <a:pt x="12357" y="23722"/>
                </a:lnTo>
                <a:lnTo>
                  <a:pt x="13001" y="27721"/>
                </a:lnTo>
                <a:lnTo>
                  <a:pt x="13429" y="31181"/>
                </a:lnTo>
                <a:lnTo>
                  <a:pt x="13715" y="34281"/>
                </a:lnTo>
                <a:lnTo>
                  <a:pt x="13906" y="37142"/>
                </a:lnTo>
                <a:lnTo>
                  <a:pt x="14827" y="40636"/>
                </a:lnTo>
                <a:lnTo>
                  <a:pt x="16235" y="44553"/>
                </a:lnTo>
                <a:lnTo>
                  <a:pt x="17967" y="48752"/>
                </a:lnTo>
                <a:lnTo>
                  <a:pt x="19916" y="52345"/>
                </a:lnTo>
                <a:lnTo>
                  <a:pt x="22008" y="55534"/>
                </a:lnTo>
                <a:lnTo>
                  <a:pt x="24197" y="58454"/>
                </a:lnTo>
                <a:lnTo>
                  <a:pt x="25657" y="61195"/>
                </a:lnTo>
                <a:lnTo>
                  <a:pt x="26629" y="63815"/>
                </a:lnTo>
                <a:lnTo>
                  <a:pt x="28191" y="69932"/>
                </a:lnTo>
                <a:lnTo>
                  <a:pt x="28318" y="71228"/>
                </a:lnTo>
                <a:lnTo>
                  <a:pt x="28404" y="72885"/>
                </a:lnTo>
                <a:lnTo>
                  <a:pt x="28542" y="77456"/>
                </a:lnTo>
                <a:lnTo>
                  <a:pt x="28560" y="75965"/>
                </a:lnTo>
                <a:lnTo>
                  <a:pt x="28574" y="67910"/>
                </a:lnTo>
                <a:lnTo>
                  <a:pt x="29368" y="65911"/>
                </a:lnTo>
                <a:lnTo>
                  <a:pt x="30691" y="63784"/>
                </a:lnTo>
                <a:lnTo>
                  <a:pt x="32367" y="61573"/>
                </a:lnTo>
                <a:lnTo>
                  <a:pt x="34279" y="58511"/>
                </a:lnTo>
                <a:lnTo>
                  <a:pt x="36346" y="54883"/>
                </a:lnTo>
                <a:lnTo>
                  <a:pt x="38518" y="50876"/>
                </a:lnTo>
                <a:lnTo>
                  <a:pt x="40760" y="47411"/>
                </a:lnTo>
                <a:lnTo>
                  <a:pt x="43049" y="44307"/>
                </a:lnTo>
                <a:lnTo>
                  <a:pt x="45368" y="41444"/>
                </a:lnTo>
                <a:lnTo>
                  <a:pt x="47707" y="38742"/>
                </a:lnTo>
                <a:lnTo>
                  <a:pt x="50061" y="36147"/>
                </a:lnTo>
                <a:lnTo>
                  <a:pt x="52425" y="33623"/>
                </a:lnTo>
                <a:lnTo>
                  <a:pt x="55587" y="31146"/>
                </a:lnTo>
                <a:lnTo>
                  <a:pt x="59283" y="28702"/>
                </a:lnTo>
                <a:lnTo>
                  <a:pt x="63334" y="26278"/>
                </a:lnTo>
                <a:lnTo>
                  <a:pt x="66829" y="24663"/>
                </a:lnTo>
                <a:lnTo>
                  <a:pt x="69953" y="23586"/>
                </a:lnTo>
                <a:lnTo>
                  <a:pt x="72830" y="22868"/>
                </a:lnTo>
                <a:lnTo>
                  <a:pt x="75540" y="22389"/>
                </a:lnTo>
                <a:lnTo>
                  <a:pt x="78142" y="22070"/>
                </a:lnTo>
                <a:lnTo>
                  <a:pt x="80669" y="21857"/>
                </a:lnTo>
                <a:lnTo>
                  <a:pt x="83148" y="22509"/>
                </a:lnTo>
                <a:lnTo>
                  <a:pt x="85595" y="23737"/>
                </a:lnTo>
                <a:lnTo>
                  <a:pt x="88019" y="25350"/>
                </a:lnTo>
                <a:lnTo>
                  <a:pt x="90429" y="26425"/>
                </a:lnTo>
                <a:lnTo>
                  <a:pt x="92830" y="27142"/>
                </a:lnTo>
                <a:lnTo>
                  <a:pt x="95224" y="27619"/>
                </a:lnTo>
                <a:lnTo>
                  <a:pt x="97614" y="28732"/>
                </a:lnTo>
                <a:lnTo>
                  <a:pt x="100001" y="30267"/>
                </a:lnTo>
                <a:lnTo>
                  <a:pt x="102386" y="32084"/>
                </a:lnTo>
                <a:lnTo>
                  <a:pt x="104770" y="34090"/>
                </a:lnTo>
                <a:lnTo>
                  <a:pt x="107153" y="36220"/>
                </a:lnTo>
                <a:lnTo>
                  <a:pt x="109536" y="38434"/>
                </a:lnTo>
                <a:lnTo>
                  <a:pt x="111123" y="41498"/>
                </a:lnTo>
                <a:lnTo>
                  <a:pt x="112182" y="45128"/>
                </a:lnTo>
                <a:lnTo>
                  <a:pt x="112888" y="49135"/>
                </a:lnTo>
                <a:lnTo>
                  <a:pt x="114153" y="52601"/>
                </a:lnTo>
                <a:lnTo>
                  <a:pt x="115790" y="55705"/>
                </a:lnTo>
                <a:lnTo>
                  <a:pt x="121444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0" name="SMARTPenAnnotation295"/>
          <p:cNvSpPr/>
          <p:nvPr/>
        </p:nvSpPr>
        <p:spPr>
          <a:xfrm>
            <a:off x="7308056" y="2071687"/>
            <a:ext cx="60988" cy="57115"/>
          </a:xfrm>
          <a:custGeom>
            <a:avLst/>
            <a:gdLst/>
            <a:ahLst/>
            <a:cxnLst/>
            <a:rect l="0" t="0" r="0" b="0"/>
            <a:pathLst>
              <a:path w="60988" h="57115">
                <a:moveTo>
                  <a:pt x="0" y="14288"/>
                </a:moveTo>
                <a:lnTo>
                  <a:pt x="0" y="32065"/>
                </a:lnTo>
                <a:lnTo>
                  <a:pt x="794" y="34077"/>
                </a:lnTo>
                <a:lnTo>
                  <a:pt x="2117" y="36212"/>
                </a:lnTo>
                <a:lnTo>
                  <a:pt x="3793" y="38429"/>
                </a:lnTo>
                <a:lnTo>
                  <a:pt x="4910" y="40700"/>
                </a:lnTo>
                <a:lnTo>
                  <a:pt x="5654" y="43009"/>
                </a:lnTo>
                <a:lnTo>
                  <a:pt x="6151" y="45341"/>
                </a:lnTo>
                <a:lnTo>
                  <a:pt x="7275" y="47690"/>
                </a:lnTo>
                <a:lnTo>
                  <a:pt x="8819" y="50050"/>
                </a:lnTo>
                <a:lnTo>
                  <a:pt x="10643" y="52416"/>
                </a:lnTo>
                <a:lnTo>
                  <a:pt x="12652" y="53994"/>
                </a:lnTo>
                <a:lnTo>
                  <a:pt x="14784" y="55046"/>
                </a:lnTo>
                <a:lnTo>
                  <a:pt x="17000" y="55747"/>
                </a:lnTo>
                <a:lnTo>
                  <a:pt x="19271" y="56215"/>
                </a:lnTo>
                <a:lnTo>
                  <a:pt x="21578" y="56527"/>
                </a:lnTo>
                <a:lnTo>
                  <a:pt x="23910" y="56735"/>
                </a:lnTo>
                <a:lnTo>
                  <a:pt x="26259" y="56873"/>
                </a:lnTo>
                <a:lnTo>
                  <a:pt x="30985" y="57027"/>
                </a:lnTo>
                <a:lnTo>
                  <a:pt x="38109" y="57114"/>
                </a:lnTo>
                <a:lnTo>
                  <a:pt x="40487" y="56332"/>
                </a:lnTo>
                <a:lnTo>
                  <a:pt x="42867" y="55017"/>
                </a:lnTo>
                <a:lnTo>
                  <a:pt x="45247" y="53347"/>
                </a:lnTo>
                <a:lnTo>
                  <a:pt x="47626" y="51440"/>
                </a:lnTo>
                <a:lnTo>
                  <a:pt x="50007" y="49374"/>
                </a:lnTo>
                <a:lnTo>
                  <a:pt x="52389" y="47204"/>
                </a:lnTo>
                <a:lnTo>
                  <a:pt x="53976" y="44963"/>
                </a:lnTo>
                <a:lnTo>
                  <a:pt x="55034" y="42675"/>
                </a:lnTo>
                <a:lnTo>
                  <a:pt x="55739" y="40356"/>
                </a:lnTo>
                <a:lnTo>
                  <a:pt x="57003" y="38017"/>
                </a:lnTo>
                <a:lnTo>
                  <a:pt x="58640" y="35663"/>
                </a:lnTo>
                <a:lnTo>
                  <a:pt x="60525" y="33301"/>
                </a:lnTo>
                <a:lnTo>
                  <a:pt x="60987" y="30932"/>
                </a:lnTo>
                <a:lnTo>
                  <a:pt x="60501" y="28559"/>
                </a:lnTo>
                <a:lnTo>
                  <a:pt x="59384" y="26183"/>
                </a:lnTo>
                <a:lnTo>
                  <a:pt x="58640" y="23805"/>
                </a:lnTo>
                <a:lnTo>
                  <a:pt x="58143" y="21426"/>
                </a:lnTo>
                <a:lnTo>
                  <a:pt x="57812" y="19047"/>
                </a:lnTo>
                <a:lnTo>
                  <a:pt x="56798" y="16667"/>
                </a:lnTo>
                <a:lnTo>
                  <a:pt x="55327" y="14286"/>
                </a:lnTo>
                <a:lnTo>
                  <a:pt x="53553" y="11905"/>
                </a:lnTo>
                <a:lnTo>
                  <a:pt x="51577" y="10318"/>
                </a:lnTo>
                <a:lnTo>
                  <a:pt x="49466" y="9260"/>
                </a:lnTo>
                <a:lnTo>
                  <a:pt x="47264" y="8555"/>
                </a:lnTo>
                <a:lnTo>
                  <a:pt x="45003" y="7291"/>
                </a:lnTo>
                <a:lnTo>
                  <a:pt x="42703" y="5654"/>
                </a:lnTo>
                <a:lnTo>
                  <a:pt x="40374" y="3769"/>
                </a:lnTo>
                <a:lnTo>
                  <a:pt x="37235" y="2513"/>
                </a:lnTo>
                <a:lnTo>
                  <a:pt x="33555" y="1675"/>
                </a:lnTo>
                <a:lnTo>
                  <a:pt x="29513" y="1117"/>
                </a:lnTo>
                <a:lnTo>
                  <a:pt x="26026" y="745"/>
                </a:lnTo>
                <a:lnTo>
                  <a:pt x="22907" y="496"/>
                </a:lnTo>
                <a:lnTo>
                  <a:pt x="14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1" name="SMARTPenAnnotation296"/>
          <p:cNvSpPr/>
          <p:nvPr/>
        </p:nvSpPr>
        <p:spPr>
          <a:xfrm>
            <a:off x="7393781" y="2021681"/>
            <a:ext cx="14288" cy="42863"/>
          </a:xfrm>
          <a:custGeom>
            <a:avLst/>
            <a:gdLst/>
            <a:ahLst/>
            <a:cxnLst/>
            <a:rect l="0" t="0" r="0" b="0"/>
            <a:pathLst>
              <a:path w="14288" h="42863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6" y="16590"/>
                </a:lnTo>
                <a:lnTo>
                  <a:pt x="3793" y="20585"/>
                </a:lnTo>
                <a:lnTo>
                  <a:pt x="5703" y="24042"/>
                </a:lnTo>
                <a:lnTo>
                  <a:pt x="7771" y="27141"/>
                </a:lnTo>
                <a:lnTo>
                  <a:pt x="9943" y="30000"/>
                </a:lnTo>
                <a:lnTo>
                  <a:pt x="11391" y="32700"/>
                </a:lnTo>
                <a:lnTo>
                  <a:pt x="12356" y="35294"/>
                </a:lnTo>
                <a:lnTo>
                  <a:pt x="1428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2" name="SMARTPenAnnotation297"/>
          <p:cNvSpPr/>
          <p:nvPr/>
        </p:nvSpPr>
        <p:spPr>
          <a:xfrm>
            <a:off x="7450931" y="2178843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3" name="SMARTPenAnnotation298"/>
          <p:cNvSpPr/>
          <p:nvPr/>
        </p:nvSpPr>
        <p:spPr>
          <a:xfrm>
            <a:off x="7493793" y="2007393"/>
            <a:ext cx="1" cy="7145"/>
          </a:xfrm>
          <a:custGeom>
            <a:avLst/>
            <a:gdLst/>
            <a:ahLst/>
            <a:cxnLst/>
            <a:rect l="0" t="0" r="0" b="0"/>
            <a:pathLst>
              <a:path w="1" h="7145">
                <a:moveTo>
                  <a:pt x="0" y="0"/>
                </a:moveTo>
                <a:lnTo>
                  <a:pt x="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4" name="SMARTPenAnnotation299"/>
          <p:cNvSpPr/>
          <p:nvPr/>
        </p:nvSpPr>
        <p:spPr>
          <a:xfrm>
            <a:off x="7558087" y="2157412"/>
            <a:ext cx="7145" cy="21432"/>
          </a:xfrm>
          <a:custGeom>
            <a:avLst/>
            <a:gdLst/>
            <a:ahLst/>
            <a:cxnLst/>
            <a:rect l="0" t="0" r="0" b="0"/>
            <a:pathLst>
              <a:path w="7145" h="21432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5654" y="14784"/>
                </a:lnTo>
                <a:lnTo>
                  <a:pt x="7144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5" name="SMARTPenAnnotation300"/>
          <p:cNvSpPr/>
          <p:nvPr/>
        </p:nvSpPr>
        <p:spPr>
          <a:xfrm>
            <a:off x="7372350" y="2014537"/>
            <a:ext cx="63998" cy="128589"/>
          </a:xfrm>
          <a:custGeom>
            <a:avLst/>
            <a:gdLst/>
            <a:ahLst/>
            <a:cxnLst/>
            <a:rect l="0" t="0" r="0" b="0"/>
            <a:pathLst>
              <a:path w="63998" h="128589">
                <a:moveTo>
                  <a:pt x="7143" y="0"/>
                </a:moveTo>
                <a:lnTo>
                  <a:pt x="0" y="0"/>
                </a:lnTo>
                <a:lnTo>
                  <a:pt x="0" y="6151"/>
                </a:lnTo>
                <a:lnTo>
                  <a:pt x="793" y="6482"/>
                </a:lnTo>
                <a:lnTo>
                  <a:pt x="2116" y="6702"/>
                </a:lnTo>
                <a:lnTo>
                  <a:pt x="3792" y="6850"/>
                </a:lnTo>
                <a:lnTo>
                  <a:pt x="4909" y="7741"/>
                </a:lnTo>
                <a:lnTo>
                  <a:pt x="5653" y="9130"/>
                </a:lnTo>
                <a:lnTo>
                  <a:pt x="6481" y="12789"/>
                </a:lnTo>
                <a:lnTo>
                  <a:pt x="6702" y="14876"/>
                </a:lnTo>
                <a:lnTo>
                  <a:pt x="6849" y="17061"/>
                </a:lnTo>
                <a:lnTo>
                  <a:pt x="6947" y="19312"/>
                </a:lnTo>
                <a:lnTo>
                  <a:pt x="7056" y="23929"/>
                </a:lnTo>
                <a:lnTo>
                  <a:pt x="7880" y="25478"/>
                </a:lnTo>
                <a:lnTo>
                  <a:pt x="9221" y="26510"/>
                </a:lnTo>
                <a:lnTo>
                  <a:pt x="10910" y="27198"/>
                </a:lnTo>
                <a:lnTo>
                  <a:pt x="12035" y="28451"/>
                </a:lnTo>
                <a:lnTo>
                  <a:pt x="12786" y="30080"/>
                </a:lnTo>
                <a:lnTo>
                  <a:pt x="13287" y="31959"/>
                </a:lnTo>
                <a:lnTo>
                  <a:pt x="14413" y="34006"/>
                </a:lnTo>
                <a:lnTo>
                  <a:pt x="15959" y="36165"/>
                </a:lnTo>
                <a:lnTo>
                  <a:pt x="17783" y="38397"/>
                </a:lnTo>
                <a:lnTo>
                  <a:pt x="18998" y="40679"/>
                </a:lnTo>
                <a:lnTo>
                  <a:pt x="19810" y="42995"/>
                </a:lnTo>
                <a:lnTo>
                  <a:pt x="20350" y="45332"/>
                </a:lnTo>
                <a:lnTo>
                  <a:pt x="21504" y="46890"/>
                </a:lnTo>
                <a:lnTo>
                  <a:pt x="23068" y="47929"/>
                </a:lnTo>
                <a:lnTo>
                  <a:pt x="24903" y="48621"/>
                </a:lnTo>
                <a:lnTo>
                  <a:pt x="26127" y="49877"/>
                </a:lnTo>
                <a:lnTo>
                  <a:pt x="26943" y="51508"/>
                </a:lnTo>
                <a:lnTo>
                  <a:pt x="27487" y="53388"/>
                </a:lnTo>
                <a:lnTo>
                  <a:pt x="28643" y="55436"/>
                </a:lnTo>
                <a:lnTo>
                  <a:pt x="30208" y="57595"/>
                </a:lnTo>
                <a:lnTo>
                  <a:pt x="32044" y="59828"/>
                </a:lnTo>
                <a:lnTo>
                  <a:pt x="34063" y="62110"/>
                </a:lnTo>
                <a:lnTo>
                  <a:pt x="38423" y="66763"/>
                </a:lnTo>
                <a:lnTo>
                  <a:pt x="39902" y="69115"/>
                </a:lnTo>
                <a:lnTo>
                  <a:pt x="40888" y="71476"/>
                </a:lnTo>
                <a:lnTo>
                  <a:pt x="41546" y="73845"/>
                </a:lnTo>
                <a:lnTo>
                  <a:pt x="42778" y="76217"/>
                </a:lnTo>
                <a:lnTo>
                  <a:pt x="44394" y="78593"/>
                </a:lnTo>
                <a:lnTo>
                  <a:pt x="48897" y="84316"/>
                </a:lnTo>
                <a:lnTo>
                  <a:pt x="49513" y="87216"/>
                </a:lnTo>
                <a:lnTo>
                  <a:pt x="49787" y="91150"/>
                </a:lnTo>
                <a:lnTo>
                  <a:pt x="49909" y="95544"/>
                </a:lnTo>
                <a:lnTo>
                  <a:pt x="50734" y="97828"/>
                </a:lnTo>
                <a:lnTo>
                  <a:pt x="52079" y="100143"/>
                </a:lnTo>
                <a:lnTo>
                  <a:pt x="53770" y="102481"/>
                </a:lnTo>
                <a:lnTo>
                  <a:pt x="54896" y="104833"/>
                </a:lnTo>
                <a:lnTo>
                  <a:pt x="55647" y="107195"/>
                </a:lnTo>
                <a:lnTo>
                  <a:pt x="57061" y="113884"/>
                </a:lnTo>
                <a:lnTo>
                  <a:pt x="57884" y="114816"/>
                </a:lnTo>
                <a:lnTo>
                  <a:pt x="63292" y="120414"/>
                </a:lnTo>
                <a:lnTo>
                  <a:pt x="63848" y="123103"/>
                </a:lnTo>
                <a:lnTo>
                  <a:pt x="63997" y="124931"/>
                </a:lnTo>
                <a:lnTo>
                  <a:pt x="63302" y="126150"/>
                </a:lnTo>
                <a:lnTo>
                  <a:pt x="62045" y="126962"/>
                </a:lnTo>
                <a:lnTo>
                  <a:pt x="5715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6" name="SMARTPenAnnotation301"/>
          <p:cNvSpPr/>
          <p:nvPr/>
        </p:nvSpPr>
        <p:spPr>
          <a:xfrm>
            <a:off x="7465218" y="2000250"/>
            <a:ext cx="64295" cy="135732"/>
          </a:xfrm>
          <a:custGeom>
            <a:avLst/>
            <a:gdLst/>
            <a:ahLst/>
            <a:cxnLst/>
            <a:rect l="0" t="0" r="0" b="0"/>
            <a:pathLst>
              <a:path w="64295" h="135732">
                <a:moveTo>
                  <a:pt x="0" y="0"/>
                </a:moveTo>
                <a:lnTo>
                  <a:pt x="0" y="17060"/>
                </a:lnTo>
                <a:lnTo>
                  <a:pt x="794" y="18517"/>
                </a:lnTo>
                <a:lnTo>
                  <a:pt x="2116" y="19488"/>
                </a:lnTo>
                <a:lnTo>
                  <a:pt x="3793" y="20136"/>
                </a:lnTo>
                <a:lnTo>
                  <a:pt x="4910" y="21361"/>
                </a:lnTo>
                <a:lnTo>
                  <a:pt x="5654" y="22972"/>
                </a:lnTo>
                <a:lnTo>
                  <a:pt x="6152" y="24839"/>
                </a:lnTo>
                <a:lnTo>
                  <a:pt x="7276" y="26878"/>
                </a:lnTo>
                <a:lnTo>
                  <a:pt x="8819" y="29031"/>
                </a:lnTo>
                <a:lnTo>
                  <a:pt x="10643" y="31260"/>
                </a:lnTo>
                <a:lnTo>
                  <a:pt x="11858" y="33540"/>
                </a:lnTo>
                <a:lnTo>
                  <a:pt x="12668" y="35854"/>
                </a:lnTo>
                <a:lnTo>
                  <a:pt x="13208" y="38190"/>
                </a:lnTo>
                <a:lnTo>
                  <a:pt x="14362" y="40541"/>
                </a:lnTo>
                <a:lnTo>
                  <a:pt x="15925" y="42902"/>
                </a:lnTo>
                <a:lnTo>
                  <a:pt x="17760" y="45270"/>
                </a:lnTo>
                <a:lnTo>
                  <a:pt x="18984" y="47642"/>
                </a:lnTo>
                <a:lnTo>
                  <a:pt x="19800" y="50018"/>
                </a:lnTo>
                <a:lnTo>
                  <a:pt x="20344" y="52395"/>
                </a:lnTo>
                <a:lnTo>
                  <a:pt x="21500" y="54774"/>
                </a:lnTo>
                <a:lnTo>
                  <a:pt x="23065" y="57153"/>
                </a:lnTo>
                <a:lnTo>
                  <a:pt x="24901" y="59533"/>
                </a:lnTo>
                <a:lnTo>
                  <a:pt x="26127" y="61914"/>
                </a:lnTo>
                <a:lnTo>
                  <a:pt x="26943" y="64294"/>
                </a:lnTo>
                <a:lnTo>
                  <a:pt x="27487" y="66675"/>
                </a:lnTo>
                <a:lnTo>
                  <a:pt x="27850" y="69056"/>
                </a:lnTo>
                <a:lnTo>
                  <a:pt x="28092" y="71437"/>
                </a:lnTo>
                <a:lnTo>
                  <a:pt x="28253" y="73819"/>
                </a:lnTo>
                <a:lnTo>
                  <a:pt x="29154" y="76200"/>
                </a:lnTo>
                <a:lnTo>
                  <a:pt x="30549" y="78581"/>
                </a:lnTo>
                <a:lnTo>
                  <a:pt x="32272" y="80962"/>
                </a:lnTo>
                <a:lnTo>
                  <a:pt x="33421" y="83343"/>
                </a:lnTo>
                <a:lnTo>
                  <a:pt x="34187" y="85725"/>
                </a:lnTo>
                <a:lnTo>
                  <a:pt x="34698" y="88106"/>
                </a:lnTo>
                <a:lnTo>
                  <a:pt x="35832" y="90487"/>
                </a:lnTo>
                <a:lnTo>
                  <a:pt x="37382" y="92868"/>
                </a:lnTo>
                <a:lnTo>
                  <a:pt x="39209" y="95250"/>
                </a:lnTo>
                <a:lnTo>
                  <a:pt x="41221" y="96837"/>
                </a:lnTo>
                <a:lnTo>
                  <a:pt x="43356" y="97895"/>
                </a:lnTo>
                <a:lnTo>
                  <a:pt x="45573" y="98601"/>
                </a:lnTo>
                <a:lnTo>
                  <a:pt x="47050" y="99865"/>
                </a:lnTo>
                <a:lnTo>
                  <a:pt x="48036" y="101501"/>
                </a:lnTo>
                <a:lnTo>
                  <a:pt x="48693" y="103386"/>
                </a:lnTo>
                <a:lnTo>
                  <a:pt x="49924" y="105436"/>
                </a:lnTo>
                <a:lnTo>
                  <a:pt x="51540" y="107597"/>
                </a:lnTo>
                <a:lnTo>
                  <a:pt x="53410" y="109831"/>
                </a:lnTo>
                <a:lnTo>
                  <a:pt x="55450" y="111321"/>
                </a:lnTo>
                <a:lnTo>
                  <a:pt x="57604" y="112314"/>
                </a:lnTo>
                <a:lnTo>
                  <a:pt x="59835" y="112976"/>
                </a:lnTo>
                <a:lnTo>
                  <a:pt x="61321" y="114211"/>
                </a:lnTo>
                <a:lnTo>
                  <a:pt x="62312" y="115828"/>
                </a:lnTo>
                <a:lnTo>
                  <a:pt x="63903" y="120334"/>
                </a:lnTo>
                <a:lnTo>
                  <a:pt x="64120" y="123067"/>
                </a:lnTo>
                <a:lnTo>
                  <a:pt x="64283" y="128264"/>
                </a:lnTo>
                <a:lnTo>
                  <a:pt x="64294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7" name="SMARTPenAnnotation302"/>
          <p:cNvSpPr/>
          <p:nvPr/>
        </p:nvSpPr>
        <p:spPr>
          <a:xfrm>
            <a:off x="5965031" y="1607344"/>
            <a:ext cx="1107281" cy="421482"/>
          </a:xfrm>
          <a:custGeom>
            <a:avLst/>
            <a:gdLst/>
            <a:ahLst/>
            <a:cxnLst/>
            <a:rect l="0" t="0" r="0" b="0"/>
            <a:pathLst>
              <a:path w="1107281" h="421482">
                <a:moveTo>
                  <a:pt x="1021556" y="28574"/>
                </a:moveTo>
                <a:lnTo>
                  <a:pt x="1017763" y="28574"/>
                </a:lnTo>
                <a:lnTo>
                  <a:pt x="1016646" y="27781"/>
                </a:lnTo>
                <a:lnTo>
                  <a:pt x="1015902" y="26458"/>
                </a:lnTo>
                <a:lnTo>
                  <a:pt x="1015405" y="24782"/>
                </a:lnTo>
                <a:lnTo>
                  <a:pt x="1014280" y="23665"/>
                </a:lnTo>
                <a:lnTo>
                  <a:pt x="1012737" y="22920"/>
                </a:lnTo>
                <a:lnTo>
                  <a:pt x="1008906" y="22092"/>
                </a:lnTo>
                <a:lnTo>
                  <a:pt x="1004556" y="21725"/>
                </a:lnTo>
                <a:lnTo>
                  <a:pt x="1002286" y="20833"/>
                </a:lnTo>
                <a:lnTo>
                  <a:pt x="995296" y="16579"/>
                </a:lnTo>
                <a:lnTo>
                  <a:pt x="990570" y="15306"/>
                </a:lnTo>
                <a:lnTo>
                  <a:pt x="972517" y="14376"/>
                </a:lnTo>
                <a:lnTo>
                  <a:pt x="963777" y="16443"/>
                </a:lnTo>
                <a:lnTo>
                  <a:pt x="954602" y="19214"/>
                </a:lnTo>
                <a:lnTo>
                  <a:pt x="921527" y="21301"/>
                </a:lnTo>
                <a:lnTo>
                  <a:pt x="911218" y="22167"/>
                </a:lnTo>
                <a:lnTo>
                  <a:pt x="878262" y="27574"/>
                </a:lnTo>
                <a:lnTo>
                  <a:pt x="849229" y="33286"/>
                </a:lnTo>
                <a:lnTo>
                  <a:pt x="822947" y="34998"/>
                </a:lnTo>
                <a:lnTo>
                  <a:pt x="795051" y="35504"/>
                </a:lnTo>
                <a:lnTo>
                  <a:pt x="767472" y="36449"/>
                </a:lnTo>
                <a:lnTo>
                  <a:pt x="734300" y="41360"/>
                </a:lnTo>
                <a:lnTo>
                  <a:pt x="706785" y="42417"/>
                </a:lnTo>
                <a:lnTo>
                  <a:pt x="688776" y="43458"/>
                </a:lnTo>
                <a:lnTo>
                  <a:pt x="665251" y="46919"/>
                </a:lnTo>
                <a:lnTo>
                  <a:pt x="633852" y="43898"/>
                </a:lnTo>
                <a:lnTo>
                  <a:pt x="601102" y="43067"/>
                </a:lnTo>
                <a:lnTo>
                  <a:pt x="570909" y="42109"/>
                </a:lnTo>
                <a:lnTo>
                  <a:pt x="537310" y="37216"/>
                </a:lnTo>
                <a:lnTo>
                  <a:pt x="514803" y="34045"/>
                </a:lnTo>
                <a:lnTo>
                  <a:pt x="493053" y="30195"/>
                </a:lnTo>
                <a:lnTo>
                  <a:pt x="461333" y="27994"/>
                </a:lnTo>
                <a:lnTo>
                  <a:pt x="429677" y="22962"/>
                </a:lnTo>
                <a:lnTo>
                  <a:pt x="407505" y="19768"/>
                </a:lnTo>
                <a:lnTo>
                  <a:pt x="385854" y="15911"/>
                </a:lnTo>
                <a:lnTo>
                  <a:pt x="357205" y="14608"/>
                </a:lnTo>
                <a:lnTo>
                  <a:pt x="328616" y="9441"/>
                </a:lnTo>
                <a:lnTo>
                  <a:pt x="296686" y="7446"/>
                </a:lnTo>
                <a:lnTo>
                  <a:pt x="265891" y="6409"/>
                </a:lnTo>
                <a:lnTo>
                  <a:pt x="236054" y="1501"/>
                </a:lnTo>
                <a:lnTo>
                  <a:pt x="207230" y="296"/>
                </a:lnTo>
                <a:lnTo>
                  <a:pt x="164442" y="17"/>
                </a:lnTo>
                <a:lnTo>
                  <a:pt x="117772" y="0"/>
                </a:lnTo>
                <a:lnTo>
                  <a:pt x="107641" y="2116"/>
                </a:lnTo>
                <a:lnTo>
                  <a:pt x="97846" y="4909"/>
                </a:lnTo>
                <a:lnTo>
                  <a:pt x="69869" y="7741"/>
                </a:lnTo>
                <a:lnTo>
                  <a:pt x="51397" y="17060"/>
                </a:lnTo>
                <a:lnTo>
                  <a:pt x="38845" y="25477"/>
                </a:lnTo>
                <a:lnTo>
                  <a:pt x="33668" y="27198"/>
                </a:lnTo>
                <a:lnTo>
                  <a:pt x="31971" y="28450"/>
                </a:lnTo>
                <a:lnTo>
                  <a:pt x="30839" y="30079"/>
                </a:lnTo>
                <a:lnTo>
                  <a:pt x="25230" y="42189"/>
                </a:lnTo>
                <a:lnTo>
                  <a:pt x="17272" y="54165"/>
                </a:lnTo>
                <a:lnTo>
                  <a:pt x="14378" y="61733"/>
                </a:lnTo>
                <a:lnTo>
                  <a:pt x="10888" y="66595"/>
                </a:lnTo>
                <a:lnTo>
                  <a:pt x="9640" y="69796"/>
                </a:lnTo>
                <a:lnTo>
                  <a:pt x="7883" y="81093"/>
                </a:lnTo>
                <a:lnTo>
                  <a:pt x="7472" y="87106"/>
                </a:lnTo>
                <a:lnTo>
                  <a:pt x="2299" y="103136"/>
                </a:lnTo>
                <a:lnTo>
                  <a:pt x="1022" y="112248"/>
                </a:lnTo>
                <a:lnTo>
                  <a:pt x="454" y="121590"/>
                </a:lnTo>
                <a:lnTo>
                  <a:pt x="202" y="131033"/>
                </a:lnTo>
                <a:lnTo>
                  <a:pt x="0" y="209681"/>
                </a:lnTo>
                <a:lnTo>
                  <a:pt x="0" y="405868"/>
                </a:lnTo>
                <a:lnTo>
                  <a:pt x="2117" y="408721"/>
                </a:lnTo>
                <a:lnTo>
                  <a:pt x="6151" y="413228"/>
                </a:lnTo>
                <a:lnTo>
                  <a:pt x="7275" y="413597"/>
                </a:lnTo>
                <a:lnTo>
                  <a:pt x="10642" y="414008"/>
                </a:lnTo>
                <a:lnTo>
                  <a:pt x="11857" y="414912"/>
                </a:lnTo>
                <a:lnTo>
                  <a:pt x="12667" y="416307"/>
                </a:lnTo>
                <a:lnTo>
                  <a:pt x="13207" y="418032"/>
                </a:lnTo>
                <a:lnTo>
                  <a:pt x="14361" y="419181"/>
                </a:lnTo>
                <a:lnTo>
                  <a:pt x="15924" y="419948"/>
                </a:lnTo>
                <a:lnTo>
                  <a:pt x="19777" y="420799"/>
                </a:lnTo>
                <a:lnTo>
                  <a:pt x="51402" y="421473"/>
                </a:lnTo>
                <a:lnTo>
                  <a:pt x="112015" y="421481"/>
                </a:lnTo>
                <a:lnTo>
                  <a:pt x="121486" y="419364"/>
                </a:lnTo>
                <a:lnTo>
                  <a:pt x="131781" y="416571"/>
                </a:lnTo>
                <a:lnTo>
                  <a:pt x="160934" y="414631"/>
                </a:lnTo>
                <a:lnTo>
                  <a:pt x="185689" y="413601"/>
                </a:lnTo>
                <a:lnTo>
                  <a:pt x="208805" y="408694"/>
                </a:lnTo>
                <a:lnTo>
                  <a:pt x="242309" y="406597"/>
                </a:lnTo>
                <a:lnTo>
                  <a:pt x="265851" y="401578"/>
                </a:lnTo>
                <a:lnTo>
                  <a:pt x="286204" y="398386"/>
                </a:lnTo>
                <a:lnTo>
                  <a:pt x="301033" y="395341"/>
                </a:lnTo>
                <a:lnTo>
                  <a:pt x="334306" y="391270"/>
                </a:lnTo>
                <a:lnTo>
                  <a:pt x="358875" y="387394"/>
                </a:lnTo>
                <a:lnTo>
                  <a:pt x="384145" y="384129"/>
                </a:lnTo>
                <a:lnTo>
                  <a:pt x="408831" y="380251"/>
                </a:lnTo>
                <a:lnTo>
                  <a:pt x="441825" y="378941"/>
                </a:lnTo>
                <a:lnTo>
                  <a:pt x="495623" y="378646"/>
                </a:lnTo>
                <a:lnTo>
                  <a:pt x="523970" y="374834"/>
                </a:lnTo>
                <a:lnTo>
                  <a:pt x="557084" y="372138"/>
                </a:lnTo>
                <a:lnTo>
                  <a:pt x="584073" y="371671"/>
                </a:lnTo>
                <a:lnTo>
                  <a:pt x="756129" y="371474"/>
                </a:lnTo>
                <a:lnTo>
                  <a:pt x="798464" y="377129"/>
                </a:lnTo>
                <a:lnTo>
                  <a:pt x="832144" y="378324"/>
                </a:lnTo>
                <a:lnTo>
                  <a:pt x="864462" y="377766"/>
                </a:lnTo>
                <a:lnTo>
                  <a:pt x="898479" y="372952"/>
                </a:lnTo>
                <a:lnTo>
                  <a:pt x="928365" y="371766"/>
                </a:lnTo>
                <a:lnTo>
                  <a:pt x="1028258" y="371475"/>
                </a:lnTo>
                <a:lnTo>
                  <a:pt x="1036705" y="369358"/>
                </a:lnTo>
                <a:lnTo>
                  <a:pt x="1045751" y="366565"/>
                </a:lnTo>
                <a:lnTo>
                  <a:pt x="1058976" y="364199"/>
                </a:lnTo>
                <a:lnTo>
                  <a:pt x="1069068" y="359617"/>
                </a:lnTo>
                <a:lnTo>
                  <a:pt x="1080966" y="357113"/>
                </a:lnTo>
                <a:lnTo>
                  <a:pt x="1089870" y="352491"/>
                </a:lnTo>
                <a:lnTo>
                  <a:pt x="1097537" y="349975"/>
                </a:lnTo>
                <a:lnTo>
                  <a:pt x="1102421" y="346573"/>
                </a:lnTo>
                <a:lnTo>
                  <a:pt x="1104041" y="344555"/>
                </a:lnTo>
                <a:lnTo>
                  <a:pt x="1105121" y="342416"/>
                </a:lnTo>
                <a:lnTo>
                  <a:pt x="1106321" y="337922"/>
                </a:lnTo>
                <a:lnTo>
                  <a:pt x="1107155" y="326202"/>
                </a:lnTo>
                <a:lnTo>
                  <a:pt x="1107280" y="266601"/>
                </a:lnTo>
                <a:lnTo>
                  <a:pt x="1105164" y="257131"/>
                </a:lnTo>
                <a:lnTo>
                  <a:pt x="1101577" y="248424"/>
                </a:lnTo>
                <a:lnTo>
                  <a:pt x="1095096" y="237472"/>
                </a:lnTo>
                <a:lnTo>
                  <a:pt x="1085795" y="215359"/>
                </a:lnTo>
                <a:lnTo>
                  <a:pt x="1081062" y="205252"/>
                </a:lnTo>
                <a:lnTo>
                  <a:pt x="1076314" y="195469"/>
                </a:lnTo>
                <a:lnTo>
                  <a:pt x="1073675" y="185829"/>
                </a:lnTo>
                <a:lnTo>
                  <a:pt x="1071707" y="176253"/>
                </a:lnTo>
                <a:lnTo>
                  <a:pt x="1068187" y="166705"/>
                </a:lnTo>
                <a:lnTo>
                  <a:pt x="1063977" y="157170"/>
                </a:lnTo>
                <a:lnTo>
                  <a:pt x="1057144" y="142877"/>
                </a:lnTo>
                <a:lnTo>
                  <a:pt x="1047724" y="123825"/>
                </a:lnTo>
                <a:lnTo>
                  <a:pt x="1045093" y="114299"/>
                </a:lnTo>
                <a:lnTo>
                  <a:pt x="1043129" y="104774"/>
                </a:lnTo>
                <a:lnTo>
                  <a:pt x="1039611" y="95249"/>
                </a:lnTo>
                <a:lnTo>
                  <a:pt x="1037518" y="85724"/>
                </a:lnTo>
                <a:lnTo>
                  <a:pt x="1036340" y="73553"/>
                </a:lnTo>
                <a:lnTo>
                  <a:pt x="1036174" y="70467"/>
                </a:lnTo>
                <a:lnTo>
                  <a:pt x="1032149" y="58538"/>
                </a:lnTo>
                <a:lnTo>
                  <a:pt x="1028587" y="45988"/>
                </a:lnTo>
                <a:lnTo>
                  <a:pt x="1023992" y="38320"/>
                </a:lnTo>
                <a:lnTo>
                  <a:pt x="1022639" y="33435"/>
                </a:lnTo>
                <a:lnTo>
                  <a:pt x="1021484" y="31815"/>
                </a:lnTo>
                <a:lnTo>
                  <a:pt x="1019920" y="30735"/>
                </a:lnTo>
                <a:lnTo>
                  <a:pt x="1018084" y="30014"/>
                </a:lnTo>
                <a:lnTo>
                  <a:pt x="1016860" y="28741"/>
                </a:lnTo>
                <a:lnTo>
                  <a:pt x="1016044" y="27098"/>
                </a:lnTo>
                <a:lnTo>
                  <a:pt x="1014508" y="21762"/>
                </a:lnTo>
                <a:lnTo>
                  <a:pt x="1014441" y="25321"/>
                </a:lnTo>
                <a:lnTo>
                  <a:pt x="1013637" y="26405"/>
                </a:lnTo>
                <a:lnTo>
                  <a:pt x="1012309" y="27128"/>
                </a:lnTo>
                <a:lnTo>
                  <a:pt x="1010629" y="27610"/>
                </a:lnTo>
                <a:lnTo>
                  <a:pt x="1009509" y="28725"/>
                </a:lnTo>
                <a:lnTo>
                  <a:pt x="1008762" y="30263"/>
                </a:lnTo>
                <a:lnTo>
                  <a:pt x="1008265" y="32081"/>
                </a:lnTo>
                <a:lnTo>
                  <a:pt x="1005595" y="36218"/>
                </a:lnTo>
                <a:lnTo>
                  <a:pt x="1000125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8" name="SMARTPenAnnotation303"/>
          <p:cNvSpPr/>
          <p:nvPr/>
        </p:nvSpPr>
        <p:spPr>
          <a:xfrm>
            <a:off x="5850856" y="2536065"/>
            <a:ext cx="275173" cy="285717"/>
          </a:xfrm>
          <a:custGeom>
            <a:avLst/>
            <a:gdLst/>
            <a:ahLst/>
            <a:cxnLst/>
            <a:rect l="0" t="0" r="0" b="0"/>
            <a:pathLst>
              <a:path w="275173" h="285717">
                <a:moveTo>
                  <a:pt x="64169" y="35685"/>
                </a:moveTo>
                <a:lnTo>
                  <a:pt x="64169" y="29534"/>
                </a:lnTo>
                <a:lnTo>
                  <a:pt x="64963" y="29203"/>
                </a:lnTo>
                <a:lnTo>
                  <a:pt x="67961" y="28835"/>
                </a:lnTo>
                <a:lnTo>
                  <a:pt x="69872" y="27943"/>
                </a:lnTo>
                <a:lnTo>
                  <a:pt x="77147" y="22896"/>
                </a:lnTo>
                <a:lnTo>
                  <a:pt x="84753" y="18624"/>
                </a:lnTo>
                <a:lnTo>
                  <a:pt x="89004" y="17167"/>
                </a:lnTo>
                <a:lnTo>
                  <a:pt x="93426" y="16196"/>
                </a:lnTo>
                <a:lnTo>
                  <a:pt x="97961" y="15548"/>
                </a:lnTo>
                <a:lnTo>
                  <a:pt x="102572" y="14323"/>
                </a:lnTo>
                <a:lnTo>
                  <a:pt x="107233" y="12712"/>
                </a:lnTo>
                <a:lnTo>
                  <a:pt x="111928" y="10845"/>
                </a:lnTo>
                <a:lnTo>
                  <a:pt x="116646" y="8806"/>
                </a:lnTo>
                <a:lnTo>
                  <a:pt x="126121" y="4424"/>
                </a:lnTo>
                <a:lnTo>
                  <a:pt x="130870" y="2938"/>
                </a:lnTo>
                <a:lnTo>
                  <a:pt x="135624" y="1947"/>
                </a:lnTo>
                <a:lnTo>
                  <a:pt x="140381" y="1287"/>
                </a:lnTo>
                <a:lnTo>
                  <a:pt x="145933" y="847"/>
                </a:lnTo>
                <a:lnTo>
                  <a:pt x="152015" y="553"/>
                </a:lnTo>
                <a:lnTo>
                  <a:pt x="164331" y="227"/>
                </a:lnTo>
                <a:lnTo>
                  <a:pt x="190081" y="0"/>
                </a:lnTo>
                <a:lnTo>
                  <a:pt x="194941" y="782"/>
                </a:lnTo>
                <a:lnTo>
                  <a:pt x="199770" y="2098"/>
                </a:lnTo>
                <a:lnTo>
                  <a:pt x="204575" y="3768"/>
                </a:lnTo>
                <a:lnTo>
                  <a:pt x="209367" y="5676"/>
                </a:lnTo>
                <a:lnTo>
                  <a:pt x="214148" y="7741"/>
                </a:lnTo>
                <a:lnTo>
                  <a:pt x="223695" y="12153"/>
                </a:lnTo>
                <a:lnTo>
                  <a:pt x="233229" y="16759"/>
                </a:lnTo>
                <a:lnTo>
                  <a:pt x="237201" y="19893"/>
                </a:lnTo>
                <a:lnTo>
                  <a:pt x="243730" y="27608"/>
                </a:lnTo>
                <a:lnTo>
                  <a:pt x="249278" y="36328"/>
                </a:lnTo>
                <a:lnTo>
                  <a:pt x="254389" y="44702"/>
                </a:lnTo>
                <a:lnTo>
                  <a:pt x="259307" y="51069"/>
                </a:lnTo>
                <a:lnTo>
                  <a:pt x="264138" y="58662"/>
                </a:lnTo>
                <a:lnTo>
                  <a:pt x="266538" y="62909"/>
                </a:lnTo>
                <a:lnTo>
                  <a:pt x="268138" y="67328"/>
                </a:lnTo>
                <a:lnTo>
                  <a:pt x="269204" y="71861"/>
                </a:lnTo>
                <a:lnTo>
                  <a:pt x="269915" y="76471"/>
                </a:lnTo>
                <a:lnTo>
                  <a:pt x="271183" y="81926"/>
                </a:lnTo>
                <a:lnTo>
                  <a:pt x="272822" y="87943"/>
                </a:lnTo>
                <a:lnTo>
                  <a:pt x="274708" y="94336"/>
                </a:lnTo>
                <a:lnTo>
                  <a:pt x="275172" y="100186"/>
                </a:lnTo>
                <a:lnTo>
                  <a:pt x="274687" y="105673"/>
                </a:lnTo>
                <a:lnTo>
                  <a:pt x="273571" y="110918"/>
                </a:lnTo>
                <a:lnTo>
                  <a:pt x="272826" y="116003"/>
                </a:lnTo>
                <a:lnTo>
                  <a:pt x="272330" y="120980"/>
                </a:lnTo>
                <a:lnTo>
                  <a:pt x="271999" y="125886"/>
                </a:lnTo>
                <a:lnTo>
                  <a:pt x="270985" y="130744"/>
                </a:lnTo>
                <a:lnTo>
                  <a:pt x="269515" y="135570"/>
                </a:lnTo>
                <a:lnTo>
                  <a:pt x="267741" y="140375"/>
                </a:lnTo>
                <a:lnTo>
                  <a:pt x="265765" y="145166"/>
                </a:lnTo>
                <a:lnTo>
                  <a:pt x="263654" y="149947"/>
                </a:lnTo>
                <a:lnTo>
                  <a:pt x="259191" y="159493"/>
                </a:lnTo>
                <a:lnTo>
                  <a:pt x="247493" y="183320"/>
                </a:lnTo>
                <a:lnTo>
                  <a:pt x="244329" y="187289"/>
                </a:lnTo>
                <a:lnTo>
                  <a:pt x="236580" y="193817"/>
                </a:lnTo>
                <a:lnTo>
                  <a:pt x="232290" y="196668"/>
                </a:lnTo>
                <a:lnTo>
                  <a:pt x="227843" y="199363"/>
                </a:lnTo>
                <a:lnTo>
                  <a:pt x="223291" y="201954"/>
                </a:lnTo>
                <a:lnTo>
                  <a:pt x="218669" y="205268"/>
                </a:lnTo>
                <a:lnTo>
                  <a:pt x="214000" y="209065"/>
                </a:lnTo>
                <a:lnTo>
                  <a:pt x="209300" y="213184"/>
                </a:lnTo>
                <a:lnTo>
                  <a:pt x="204579" y="216724"/>
                </a:lnTo>
                <a:lnTo>
                  <a:pt x="199844" y="219877"/>
                </a:lnTo>
                <a:lnTo>
                  <a:pt x="195100" y="222773"/>
                </a:lnTo>
                <a:lnTo>
                  <a:pt x="189557" y="225498"/>
                </a:lnTo>
                <a:lnTo>
                  <a:pt x="183479" y="228108"/>
                </a:lnTo>
                <a:lnTo>
                  <a:pt x="177046" y="230642"/>
                </a:lnTo>
                <a:lnTo>
                  <a:pt x="171170" y="233919"/>
                </a:lnTo>
                <a:lnTo>
                  <a:pt x="165666" y="237691"/>
                </a:lnTo>
                <a:lnTo>
                  <a:pt x="160408" y="241793"/>
                </a:lnTo>
                <a:lnTo>
                  <a:pt x="154522" y="245321"/>
                </a:lnTo>
                <a:lnTo>
                  <a:pt x="148217" y="248467"/>
                </a:lnTo>
                <a:lnTo>
                  <a:pt x="141632" y="251359"/>
                </a:lnTo>
                <a:lnTo>
                  <a:pt x="134861" y="253286"/>
                </a:lnTo>
                <a:lnTo>
                  <a:pt x="127966" y="254571"/>
                </a:lnTo>
                <a:lnTo>
                  <a:pt x="120987" y="255427"/>
                </a:lnTo>
                <a:lnTo>
                  <a:pt x="114748" y="256792"/>
                </a:lnTo>
                <a:lnTo>
                  <a:pt x="109001" y="258496"/>
                </a:lnTo>
                <a:lnTo>
                  <a:pt x="91210" y="264686"/>
                </a:lnTo>
                <a:lnTo>
                  <a:pt x="84578" y="266934"/>
                </a:lnTo>
                <a:lnTo>
                  <a:pt x="78568" y="268432"/>
                </a:lnTo>
                <a:lnTo>
                  <a:pt x="72975" y="269431"/>
                </a:lnTo>
                <a:lnTo>
                  <a:pt x="67658" y="270096"/>
                </a:lnTo>
                <a:lnTo>
                  <a:pt x="62526" y="270540"/>
                </a:lnTo>
                <a:lnTo>
                  <a:pt x="57517" y="270836"/>
                </a:lnTo>
                <a:lnTo>
                  <a:pt x="47719" y="271165"/>
                </a:lnTo>
                <a:lnTo>
                  <a:pt x="38072" y="271311"/>
                </a:lnTo>
                <a:lnTo>
                  <a:pt x="34071" y="270557"/>
                </a:lnTo>
                <a:lnTo>
                  <a:pt x="24647" y="266496"/>
                </a:lnTo>
                <a:lnTo>
                  <a:pt x="19351" y="265267"/>
                </a:lnTo>
                <a:lnTo>
                  <a:pt x="14352" y="262605"/>
                </a:lnTo>
                <a:lnTo>
                  <a:pt x="11908" y="260783"/>
                </a:lnTo>
                <a:lnTo>
                  <a:pt x="7075" y="258760"/>
                </a:lnTo>
                <a:lnTo>
                  <a:pt x="4675" y="258220"/>
                </a:lnTo>
                <a:lnTo>
                  <a:pt x="3075" y="257067"/>
                </a:lnTo>
                <a:lnTo>
                  <a:pt x="2008" y="255504"/>
                </a:lnTo>
                <a:lnTo>
                  <a:pt x="823" y="251651"/>
                </a:lnTo>
                <a:lnTo>
                  <a:pt x="155" y="245019"/>
                </a:lnTo>
                <a:lnTo>
                  <a:pt x="0" y="240376"/>
                </a:lnTo>
                <a:lnTo>
                  <a:pt x="751" y="238821"/>
                </a:lnTo>
                <a:lnTo>
                  <a:pt x="2047" y="237784"/>
                </a:lnTo>
                <a:lnTo>
                  <a:pt x="3704" y="237092"/>
                </a:lnTo>
                <a:lnTo>
                  <a:pt x="9829" y="232327"/>
                </a:lnTo>
                <a:lnTo>
                  <a:pt x="16671" y="225888"/>
                </a:lnTo>
                <a:lnTo>
                  <a:pt x="23479" y="221290"/>
                </a:lnTo>
                <a:lnTo>
                  <a:pt x="27517" y="218953"/>
                </a:lnTo>
                <a:lnTo>
                  <a:pt x="31797" y="217395"/>
                </a:lnTo>
                <a:lnTo>
                  <a:pt x="36238" y="216356"/>
                </a:lnTo>
                <a:lnTo>
                  <a:pt x="40785" y="215663"/>
                </a:lnTo>
                <a:lnTo>
                  <a:pt x="45405" y="215202"/>
                </a:lnTo>
                <a:lnTo>
                  <a:pt x="50072" y="214894"/>
                </a:lnTo>
                <a:lnTo>
                  <a:pt x="54771" y="214689"/>
                </a:lnTo>
                <a:lnTo>
                  <a:pt x="64225" y="214461"/>
                </a:lnTo>
                <a:lnTo>
                  <a:pt x="126081" y="214279"/>
                </a:lnTo>
                <a:lnTo>
                  <a:pt x="130844" y="215073"/>
                </a:lnTo>
                <a:lnTo>
                  <a:pt x="135606" y="216395"/>
                </a:lnTo>
                <a:lnTo>
                  <a:pt x="140369" y="218071"/>
                </a:lnTo>
                <a:lnTo>
                  <a:pt x="145131" y="219188"/>
                </a:lnTo>
                <a:lnTo>
                  <a:pt x="149894" y="219933"/>
                </a:lnTo>
                <a:lnTo>
                  <a:pt x="154656" y="220429"/>
                </a:lnTo>
                <a:lnTo>
                  <a:pt x="160212" y="221554"/>
                </a:lnTo>
                <a:lnTo>
                  <a:pt x="166298" y="223097"/>
                </a:lnTo>
                <a:lnTo>
                  <a:pt x="172736" y="224920"/>
                </a:lnTo>
                <a:lnTo>
                  <a:pt x="177822" y="226929"/>
                </a:lnTo>
                <a:lnTo>
                  <a:pt x="185590" y="231278"/>
                </a:lnTo>
                <a:lnTo>
                  <a:pt x="193804" y="235857"/>
                </a:lnTo>
                <a:lnTo>
                  <a:pt x="207354" y="242897"/>
                </a:lnTo>
                <a:lnTo>
                  <a:pt x="212013" y="245264"/>
                </a:lnTo>
                <a:lnTo>
                  <a:pt x="215119" y="247635"/>
                </a:lnTo>
                <a:lnTo>
                  <a:pt x="217190" y="250010"/>
                </a:lnTo>
                <a:lnTo>
                  <a:pt x="218570" y="252387"/>
                </a:lnTo>
                <a:lnTo>
                  <a:pt x="221078" y="253972"/>
                </a:lnTo>
                <a:lnTo>
                  <a:pt x="228098" y="255732"/>
                </a:lnTo>
                <a:lnTo>
                  <a:pt x="230605" y="256996"/>
                </a:lnTo>
                <a:lnTo>
                  <a:pt x="232276" y="258632"/>
                </a:lnTo>
                <a:lnTo>
                  <a:pt x="234927" y="262566"/>
                </a:lnTo>
                <a:lnTo>
                  <a:pt x="240882" y="269243"/>
                </a:lnTo>
                <a:lnTo>
                  <a:pt x="245366" y="273897"/>
                </a:lnTo>
                <a:lnTo>
                  <a:pt x="246879" y="276249"/>
                </a:lnTo>
                <a:lnTo>
                  <a:pt x="249508" y="284312"/>
                </a:lnTo>
                <a:lnTo>
                  <a:pt x="250434" y="284780"/>
                </a:lnTo>
                <a:lnTo>
                  <a:pt x="257050" y="28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69" name="SMARTPenAnnotation304"/>
          <p:cNvSpPr/>
          <p:nvPr/>
        </p:nvSpPr>
        <p:spPr>
          <a:xfrm>
            <a:off x="6172200" y="2607468"/>
            <a:ext cx="257176" cy="164308"/>
          </a:xfrm>
          <a:custGeom>
            <a:avLst/>
            <a:gdLst/>
            <a:ahLst/>
            <a:cxnLst/>
            <a:rect l="0" t="0" r="0" b="0"/>
            <a:pathLst>
              <a:path w="257176" h="164308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6150" y="7057"/>
                </a:lnTo>
                <a:lnTo>
                  <a:pt x="10641" y="10911"/>
                </a:lnTo>
                <a:lnTo>
                  <a:pt x="17000" y="17079"/>
                </a:lnTo>
                <a:lnTo>
                  <a:pt x="23695" y="21614"/>
                </a:lnTo>
                <a:lnTo>
                  <a:pt x="31169" y="26275"/>
                </a:lnTo>
                <a:lnTo>
                  <a:pt x="37135" y="30993"/>
                </a:lnTo>
                <a:lnTo>
                  <a:pt x="44550" y="35735"/>
                </a:lnTo>
                <a:lnTo>
                  <a:pt x="48750" y="38111"/>
                </a:lnTo>
                <a:lnTo>
                  <a:pt x="57649" y="42868"/>
                </a:lnTo>
                <a:lnTo>
                  <a:pt x="62246" y="45247"/>
                </a:lnTo>
                <a:lnTo>
                  <a:pt x="66103" y="48421"/>
                </a:lnTo>
                <a:lnTo>
                  <a:pt x="69469" y="52125"/>
                </a:lnTo>
                <a:lnTo>
                  <a:pt x="72506" y="56181"/>
                </a:lnTo>
                <a:lnTo>
                  <a:pt x="76912" y="59679"/>
                </a:lnTo>
                <a:lnTo>
                  <a:pt x="82231" y="62805"/>
                </a:lnTo>
                <a:lnTo>
                  <a:pt x="104085" y="73525"/>
                </a:lnTo>
                <a:lnTo>
                  <a:pt x="109077" y="76798"/>
                </a:lnTo>
                <a:lnTo>
                  <a:pt x="113993" y="80568"/>
                </a:lnTo>
                <a:lnTo>
                  <a:pt x="118858" y="84668"/>
                </a:lnTo>
                <a:lnTo>
                  <a:pt x="123688" y="88195"/>
                </a:lnTo>
                <a:lnTo>
                  <a:pt x="128496" y="91341"/>
                </a:lnTo>
                <a:lnTo>
                  <a:pt x="133289" y="94232"/>
                </a:lnTo>
                <a:lnTo>
                  <a:pt x="138072" y="96952"/>
                </a:lnTo>
                <a:lnTo>
                  <a:pt x="147619" y="102092"/>
                </a:lnTo>
                <a:lnTo>
                  <a:pt x="152387" y="105368"/>
                </a:lnTo>
                <a:lnTo>
                  <a:pt x="157154" y="109139"/>
                </a:lnTo>
                <a:lnTo>
                  <a:pt x="161919" y="113241"/>
                </a:lnTo>
                <a:lnTo>
                  <a:pt x="166684" y="116769"/>
                </a:lnTo>
                <a:lnTo>
                  <a:pt x="171447" y="119915"/>
                </a:lnTo>
                <a:lnTo>
                  <a:pt x="176210" y="122806"/>
                </a:lnTo>
                <a:lnTo>
                  <a:pt x="180180" y="125527"/>
                </a:lnTo>
                <a:lnTo>
                  <a:pt x="183620" y="128135"/>
                </a:lnTo>
                <a:lnTo>
                  <a:pt x="190352" y="133149"/>
                </a:lnTo>
                <a:lnTo>
                  <a:pt x="194370" y="135597"/>
                </a:lnTo>
                <a:lnTo>
                  <a:pt x="198636" y="138023"/>
                </a:lnTo>
                <a:lnTo>
                  <a:pt x="207609" y="142836"/>
                </a:lnTo>
                <a:lnTo>
                  <a:pt x="212225" y="145230"/>
                </a:lnTo>
                <a:lnTo>
                  <a:pt x="219470" y="147891"/>
                </a:lnTo>
                <a:lnTo>
                  <a:pt x="222513" y="148600"/>
                </a:lnTo>
                <a:lnTo>
                  <a:pt x="228011" y="151505"/>
                </a:lnTo>
                <a:lnTo>
                  <a:pt x="230589" y="153391"/>
                </a:lnTo>
                <a:lnTo>
                  <a:pt x="235569" y="155486"/>
                </a:lnTo>
                <a:lnTo>
                  <a:pt x="238008" y="156045"/>
                </a:lnTo>
                <a:lnTo>
                  <a:pt x="242835" y="158783"/>
                </a:lnTo>
                <a:lnTo>
                  <a:pt x="248609" y="163215"/>
                </a:lnTo>
                <a:lnTo>
                  <a:pt x="251516" y="163822"/>
                </a:lnTo>
                <a:lnTo>
                  <a:pt x="257175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0" name="SMARTPenAnnotation305"/>
          <p:cNvSpPr/>
          <p:nvPr/>
        </p:nvSpPr>
        <p:spPr>
          <a:xfrm>
            <a:off x="6250781" y="2621756"/>
            <a:ext cx="92870" cy="171451"/>
          </a:xfrm>
          <a:custGeom>
            <a:avLst/>
            <a:gdLst/>
            <a:ahLst/>
            <a:cxnLst/>
            <a:rect l="0" t="0" r="0" b="0"/>
            <a:pathLst>
              <a:path w="92870" h="171451">
                <a:moveTo>
                  <a:pt x="92869" y="0"/>
                </a:moveTo>
                <a:lnTo>
                  <a:pt x="92869" y="6151"/>
                </a:lnTo>
                <a:lnTo>
                  <a:pt x="92075" y="6482"/>
                </a:lnTo>
                <a:lnTo>
                  <a:pt x="90752" y="6702"/>
                </a:lnTo>
                <a:lnTo>
                  <a:pt x="89076" y="6849"/>
                </a:lnTo>
                <a:lnTo>
                  <a:pt x="87959" y="7741"/>
                </a:lnTo>
                <a:lnTo>
                  <a:pt x="87214" y="9130"/>
                </a:lnTo>
                <a:lnTo>
                  <a:pt x="86718" y="10849"/>
                </a:lnTo>
                <a:lnTo>
                  <a:pt x="84050" y="14876"/>
                </a:lnTo>
                <a:lnTo>
                  <a:pt x="82227" y="17061"/>
                </a:lnTo>
                <a:lnTo>
                  <a:pt x="80218" y="20105"/>
                </a:lnTo>
                <a:lnTo>
                  <a:pt x="78085" y="23722"/>
                </a:lnTo>
                <a:lnTo>
                  <a:pt x="75869" y="27721"/>
                </a:lnTo>
                <a:lnTo>
                  <a:pt x="74392" y="31974"/>
                </a:lnTo>
                <a:lnTo>
                  <a:pt x="73407" y="36397"/>
                </a:lnTo>
                <a:lnTo>
                  <a:pt x="72750" y="40933"/>
                </a:lnTo>
                <a:lnTo>
                  <a:pt x="71519" y="45545"/>
                </a:lnTo>
                <a:lnTo>
                  <a:pt x="69904" y="50207"/>
                </a:lnTo>
                <a:lnTo>
                  <a:pt x="68034" y="54903"/>
                </a:lnTo>
                <a:lnTo>
                  <a:pt x="65993" y="58827"/>
                </a:lnTo>
                <a:lnTo>
                  <a:pt x="63840" y="62237"/>
                </a:lnTo>
                <a:lnTo>
                  <a:pt x="61609" y="65303"/>
                </a:lnTo>
                <a:lnTo>
                  <a:pt x="59329" y="68936"/>
                </a:lnTo>
                <a:lnTo>
                  <a:pt x="57016" y="72945"/>
                </a:lnTo>
                <a:lnTo>
                  <a:pt x="52328" y="81632"/>
                </a:lnTo>
                <a:lnTo>
                  <a:pt x="38095" y="109596"/>
                </a:lnTo>
                <a:lnTo>
                  <a:pt x="26193" y="133358"/>
                </a:lnTo>
                <a:lnTo>
                  <a:pt x="24606" y="137324"/>
                </a:lnTo>
                <a:lnTo>
                  <a:pt x="23548" y="140762"/>
                </a:lnTo>
                <a:lnTo>
                  <a:pt x="22842" y="143847"/>
                </a:lnTo>
                <a:lnTo>
                  <a:pt x="20785" y="146698"/>
                </a:lnTo>
                <a:lnTo>
                  <a:pt x="17825" y="149392"/>
                </a:lnTo>
                <a:lnTo>
                  <a:pt x="14265" y="151982"/>
                </a:lnTo>
                <a:lnTo>
                  <a:pt x="11891" y="154503"/>
                </a:lnTo>
                <a:lnTo>
                  <a:pt x="10308" y="156977"/>
                </a:lnTo>
                <a:lnTo>
                  <a:pt x="7757" y="161842"/>
                </a:lnTo>
                <a:lnTo>
                  <a:pt x="5965" y="164251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1" name="SMARTPenAnnotation306"/>
          <p:cNvSpPr/>
          <p:nvPr/>
        </p:nvSpPr>
        <p:spPr>
          <a:xfrm>
            <a:off x="6422231" y="2536031"/>
            <a:ext cx="142876" cy="142867"/>
          </a:xfrm>
          <a:custGeom>
            <a:avLst/>
            <a:gdLst/>
            <a:ahLst/>
            <a:cxnLst/>
            <a:rect l="0" t="0" r="0" b="0"/>
            <a:pathLst>
              <a:path w="142876" h="142867">
                <a:moveTo>
                  <a:pt x="0" y="14287"/>
                </a:moveTo>
                <a:lnTo>
                  <a:pt x="10849" y="3438"/>
                </a:lnTo>
                <a:lnTo>
                  <a:pt x="12789" y="2292"/>
                </a:lnTo>
                <a:lnTo>
                  <a:pt x="17061" y="1018"/>
                </a:lnTo>
                <a:lnTo>
                  <a:pt x="19311" y="679"/>
                </a:lnTo>
                <a:lnTo>
                  <a:pt x="21605" y="453"/>
                </a:lnTo>
                <a:lnTo>
                  <a:pt x="23929" y="302"/>
                </a:lnTo>
                <a:lnTo>
                  <a:pt x="26271" y="201"/>
                </a:lnTo>
                <a:lnTo>
                  <a:pt x="30990" y="89"/>
                </a:lnTo>
                <a:lnTo>
                  <a:pt x="70173" y="0"/>
                </a:lnTo>
                <a:lnTo>
                  <a:pt x="73770" y="794"/>
                </a:lnTo>
                <a:lnTo>
                  <a:pt x="76961" y="2117"/>
                </a:lnTo>
                <a:lnTo>
                  <a:pt x="79882" y="3792"/>
                </a:lnTo>
                <a:lnTo>
                  <a:pt x="82623" y="5703"/>
                </a:lnTo>
                <a:lnTo>
                  <a:pt x="85245" y="7771"/>
                </a:lnTo>
                <a:lnTo>
                  <a:pt x="87787" y="9943"/>
                </a:lnTo>
                <a:lnTo>
                  <a:pt x="90274" y="11391"/>
                </a:lnTo>
                <a:lnTo>
                  <a:pt x="92727" y="12357"/>
                </a:lnTo>
                <a:lnTo>
                  <a:pt x="95155" y="13000"/>
                </a:lnTo>
                <a:lnTo>
                  <a:pt x="97568" y="14223"/>
                </a:lnTo>
                <a:lnTo>
                  <a:pt x="99970" y="15832"/>
                </a:lnTo>
                <a:lnTo>
                  <a:pt x="102366" y="17698"/>
                </a:lnTo>
                <a:lnTo>
                  <a:pt x="103962" y="19736"/>
                </a:lnTo>
                <a:lnTo>
                  <a:pt x="105027" y="21889"/>
                </a:lnTo>
                <a:lnTo>
                  <a:pt x="105736" y="24117"/>
                </a:lnTo>
                <a:lnTo>
                  <a:pt x="107003" y="26397"/>
                </a:lnTo>
                <a:lnTo>
                  <a:pt x="108642" y="28710"/>
                </a:lnTo>
                <a:lnTo>
                  <a:pt x="110528" y="31046"/>
                </a:lnTo>
                <a:lnTo>
                  <a:pt x="111785" y="33398"/>
                </a:lnTo>
                <a:lnTo>
                  <a:pt x="112623" y="35759"/>
                </a:lnTo>
                <a:lnTo>
                  <a:pt x="113182" y="38127"/>
                </a:lnTo>
                <a:lnTo>
                  <a:pt x="113555" y="40499"/>
                </a:lnTo>
                <a:lnTo>
                  <a:pt x="113803" y="42874"/>
                </a:lnTo>
                <a:lnTo>
                  <a:pt x="113968" y="45251"/>
                </a:lnTo>
                <a:lnTo>
                  <a:pt x="114079" y="48424"/>
                </a:lnTo>
                <a:lnTo>
                  <a:pt x="114201" y="56182"/>
                </a:lnTo>
                <a:lnTo>
                  <a:pt x="113441" y="59679"/>
                </a:lnTo>
                <a:lnTo>
                  <a:pt x="112139" y="62805"/>
                </a:lnTo>
                <a:lnTo>
                  <a:pt x="110478" y="65682"/>
                </a:lnTo>
                <a:lnTo>
                  <a:pt x="109371" y="68394"/>
                </a:lnTo>
                <a:lnTo>
                  <a:pt x="108633" y="70996"/>
                </a:lnTo>
                <a:lnTo>
                  <a:pt x="108140" y="73525"/>
                </a:lnTo>
                <a:lnTo>
                  <a:pt x="107019" y="76004"/>
                </a:lnTo>
                <a:lnTo>
                  <a:pt x="105477" y="78450"/>
                </a:lnTo>
                <a:lnTo>
                  <a:pt x="103655" y="80875"/>
                </a:lnTo>
                <a:lnTo>
                  <a:pt x="101647" y="84079"/>
                </a:lnTo>
                <a:lnTo>
                  <a:pt x="99515" y="87803"/>
                </a:lnTo>
                <a:lnTo>
                  <a:pt x="97299" y="91873"/>
                </a:lnTo>
                <a:lnTo>
                  <a:pt x="95029" y="95380"/>
                </a:lnTo>
                <a:lnTo>
                  <a:pt x="92721" y="98511"/>
                </a:lnTo>
                <a:lnTo>
                  <a:pt x="90390" y="101393"/>
                </a:lnTo>
                <a:lnTo>
                  <a:pt x="88040" y="104108"/>
                </a:lnTo>
                <a:lnTo>
                  <a:pt x="85681" y="106711"/>
                </a:lnTo>
                <a:lnTo>
                  <a:pt x="80943" y="111721"/>
                </a:lnTo>
                <a:lnTo>
                  <a:pt x="64293" y="128576"/>
                </a:lnTo>
                <a:lnTo>
                  <a:pt x="61911" y="130961"/>
                </a:lnTo>
                <a:lnTo>
                  <a:pt x="58737" y="132551"/>
                </a:lnTo>
                <a:lnTo>
                  <a:pt x="55033" y="133611"/>
                </a:lnTo>
                <a:lnTo>
                  <a:pt x="50976" y="134318"/>
                </a:lnTo>
                <a:lnTo>
                  <a:pt x="48272" y="135583"/>
                </a:lnTo>
                <a:lnTo>
                  <a:pt x="46469" y="137220"/>
                </a:lnTo>
                <a:lnTo>
                  <a:pt x="45266" y="139104"/>
                </a:lnTo>
                <a:lnTo>
                  <a:pt x="42877" y="140361"/>
                </a:lnTo>
                <a:lnTo>
                  <a:pt x="39698" y="141199"/>
                </a:lnTo>
                <a:lnTo>
                  <a:pt x="30772" y="142544"/>
                </a:lnTo>
                <a:lnTo>
                  <a:pt x="27435" y="142728"/>
                </a:lnTo>
                <a:lnTo>
                  <a:pt x="23305" y="142809"/>
                </a:lnTo>
                <a:lnTo>
                  <a:pt x="11839" y="142866"/>
                </a:lnTo>
                <a:lnTo>
                  <a:pt x="10274" y="142075"/>
                </a:lnTo>
                <a:lnTo>
                  <a:pt x="9231" y="140754"/>
                </a:lnTo>
                <a:lnTo>
                  <a:pt x="7556" y="136723"/>
                </a:lnTo>
                <a:lnTo>
                  <a:pt x="5210" y="134055"/>
                </a:lnTo>
                <a:lnTo>
                  <a:pt x="305" y="128907"/>
                </a:lnTo>
                <a:lnTo>
                  <a:pt x="3882" y="124890"/>
                </a:lnTo>
                <a:lnTo>
                  <a:pt x="7293" y="121331"/>
                </a:lnTo>
                <a:lnTo>
                  <a:pt x="10650" y="117954"/>
                </a:lnTo>
                <a:lnTo>
                  <a:pt x="13450" y="116736"/>
                </a:lnTo>
                <a:lnTo>
                  <a:pt x="16904" y="115924"/>
                </a:lnTo>
                <a:lnTo>
                  <a:pt x="20795" y="115382"/>
                </a:lnTo>
                <a:lnTo>
                  <a:pt x="24181" y="114228"/>
                </a:lnTo>
                <a:lnTo>
                  <a:pt x="27234" y="112664"/>
                </a:lnTo>
                <a:lnTo>
                  <a:pt x="30061" y="110828"/>
                </a:lnTo>
                <a:lnTo>
                  <a:pt x="32741" y="109604"/>
                </a:lnTo>
                <a:lnTo>
                  <a:pt x="35321" y="108788"/>
                </a:lnTo>
                <a:lnTo>
                  <a:pt x="37835" y="108244"/>
                </a:lnTo>
                <a:lnTo>
                  <a:pt x="41098" y="107881"/>
                </a:lnTo>
                <a:lnTo>
                  <a:pt x="44861" y="107639"/>
                </a:lnTo>
                <a:lnTo>
                  <a:pt x="48957" y="107478"/>
                </a:lnTo>
                <a:lnTo>
                  <a:pt x="57742" y="107299"/>
                </a:lnTo>
                <a:lnTo>
                  <a:pt x="90522" y="107165"/>
                </a:lnTo>
                <a:lnTo>
                  <a:pt x="94479" y="107955"/>
                </a:lnTo>
                <a:lnTo>
                  <a:pt x="97911" y="109276"/>
                </a:lnTo>
                <a:lnTo>
                  <a:pt x="100992" y="110951"/>
                </a:lnTo>
                <a:lnTo>
                  <a:pt x="103841" y="112067"/>
                </a:lnTo>
                <a:lnTo>
                  <a:pt x="106534" y="112811"/>
                </a:lnTo>
                <a:lnTo>
                  <a:pt x="109123" y="113308"/>
                </a:lnTo>
                <a:lnTo>
                  <a:pt x="111642" y="113638"/>
                </a:lnTo>
                <a:lnTo>
                  <a:pt x="114115" y="113859"/>
                </a:lnTo>
                <a:lnTo>
                  <a:pt x="116558" y="114006"/>
                </a:lnTo>
                <a:lnTo>
                  <a:pt x="121389" y="114169"/>
                </a:lnTo>
                <a:lnTo>
                  <a:pt x="130958" y="114274"/>
                </a:lnTo>
                <a:lnTo>
                  <a:pt x="133343" y="115076"/>
                </a:lnTo>
                <a:lnTo>
                  <a:pt x="135726" y="116405"/>
                </a:lnTo>
                <a:lnTo>
                  <a:pt x="142864" y="121436"/>
                </a:lnTo>
                <a:lnTo>
                  <a:pt x="14287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2" name="SMARTPenAnnotation307"/>
          <p:cNvSpPr/>
          <p:nvPr/>
        </p:nvSpPr>
        <p:spPr>
          <a:xfrm>
            <a:off x="6679406" y="2721768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0"/>
                </a:moveTo>
                <a:lnTo>
                  <a:pt x="119089" y="0"/>
                </a:lnTo>
                <a:lnTo>
                  <a:pt x="123049" y="794"/>
                </a:lnTo>
                <a:lnTo>
                  <a:pt x="126483" y="2117"/>
                </a:lnTo>
                <a:lnTo>
                  <a:pt x="129565" y="3793"/>
                </a:lnTo>
                <a:lnTo>
                  <a:pt x="132415" y="4910"/>
                </a:lnTo>
                <a:lnTo>
                  <a:pt x="135108" y="5655"/>
                </a:lnTo>
                <a:lnTo>
                  <a:pt x="137697" y="6151"/>
                </a:lnTo>
                <a:lnTo>
                  <a:pt x="140217" y="6482"/>
                </a:lnTo>
                <a:lnTo>
                  <a:pt x="142690" y="6703"/>
                </a:lnTo>
                <a:lnTo>
                  <a:pt x="145133" y="6850"/>
                </a:lnTo>
                <a:lnTo>
                  <a:pt x="149964" y="7013"/>
                </a:lnTo>
                <a:lnTo>
                  <a:pt x="159533" y="7118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3" name="SMARTPenAnnotation308"/>
          <p:cNvSpPr/>
          <p:nvPr/>
        </p:nvSpPr>
        <p:spPr>
          <a:xfrm>
            <a:off x="6707981" y="2678906"/>
            <a:ext cx="57151" cy="178595"/>
          </a:xfrm>
          <a:custGeom>
            <a:avLst/>
            <a:gdLst/>
            <a:ahLst/>
            <a:cxnLst/>
            <a:rect l="0" t="0" r="0" b="0"/>
            <a:pathLst>
              <a:path w="57151" h="178595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6947" y="12979"/>
                </a:lnTo>
                <a:lnTo>
                  <a:pt x="7057" y="20585"/>
                </a:lnTo>
                <a:lnTo>
                  <a:pt x="7879" y="24836"/>
                </a:lnTo>
                <a:lnTo>
                  <a:pt x="9222" y="29257"/>
                </a:lnTo>
                <a:lnTo>
                  <a:pt x="10910" y="33792"/>
                </a:lnTo>
                <a:lnTo>
                  <a:pt x="12036" y="38403"/>
                </a:lnTo>
                <a:lnTo>
                  <a:pt x="12787" y="43065"/>
                </a:lnTo>
                <a:lnTo>
                  <a:pt x="13287" y="47760"/>
                </a:lnTo>
                <a:lnTo>
                  <a:pt x="14414" y="52477"/>
                </a:lnTo>
                <a:lnTo>
                  <a:pt x="15959" y="57210"/>
                </a:lnTo>
                <a:lnTo>
                  <a:pt x="17783" y="61952"/>
                </a:lnTo>
                <a:lnTo>
                  <a:pt x="18999" y="66701"/>
                </a:lnTo>
                <a:lnTo>
                  <a:pt x="19810" y="71455"/>
                </a:lnTo>
                <a:lnTo>
                  <a:pt x="20350" y="76212"/>
                </a:lnTo>
                <a:lnTo>
                  <a:pt x="20711" y="80970"/>
                </a:lnTo>
                <a:lnTo>
                  <a:pt x="20951" y="85730"/>
                </a:lnTo>
                <a:lnTo>
                  <a:pt x="21218" y="95252"/>
                </a:lnTo>
                <a:lnTo>
                  <a:pt x="21403" y="119063"/>
                </a:lnTo>
                <a:lnTo>
                  <a:pt x="22206" y="123825"/>
                </a:lnTo>
                <a:lnTo>
                  <a:pt x="23536" y="128587"/>
                </a:lnTo>
                <a:lnTo>
                  <a:pt x="25215" y="133350"/>
                </a:lnTo>
                <a:lnTo>
                  <a:pt x="26335" y="137319"/>
                </a:lnTo>
                <a:lnTo>
                  <a:pt x="27082" y="140758"/>
                </a:lnTo>
                <a:lnTo>
                  <a:pt x="27579" y="143845"/>
                </a:lnTo>
                <a:lnTo>
                  <a:pt x="28705" y="146697"/>
                </a:lnTo>
                <a:lnTo>
                  <a:pt x="30249" y="149391"/>
                </a:lnTo>
                <a:lnTo>
                  <a:pt x="32072" y="151982"/>
                </a:lnTo>
                <a:lnTo>
                  <a:pt x="33288" y="155296"/>
                </a:lnTo>
                <a:lnTo>
                  <a:pt x="34098" y="159093"/>
                </a:lnTo>
                <a:lnTo>
                  <a:pt x="35398" y="169009"/>
                </a:lnTo>
                <a:lnTo>
                  <a:pt x="37887" y="170616"/>
                </a:lnTo>
                <a:lnTo>
                  <a:pt x="41927" y="172482"/>
                </a:lnTo>
                <a:lnTo>
                  <a:pt x="5715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4" name="SMARTPenAnnotation309"/>
          <p:cNvSpPr/>
          <p:nvPr/>
        </p:nvSpPr>
        <p:spPr>
          <a:xfrm>
            <a:off x="6943725" y="2521743"/>
            <a:ext cx="21432" cy="278608"/>
          </a:xfrm>
          <a:custGeom>
            <a:avLst/>
            <a:gdLst/>
            <a:ahLst/>
            <a:cxnLst/>
            <a:rect l="0" t="0" r="0" b="0"/>
            <a:pathLst>
              <a:path w="21432" h="278608">
                <a:moveTo>
                  <a:pt x="0" y="0"/>
                </a:moveTo>
                <a:lnTo>
                  <a:pt x="0" y="6151"/>
                </a:lnTo>
                <a:lnTo>
                  <a:pt x="793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3" y="14784"/>
                </a:lnTo>
                <a:lnTo>
                  <a:pt x="6150" y="17000"/>
                </a:lnTo>
                <a:lnTo>
                  <a:pt x="6702" y="23695"/>
                </a:lnTo>
                <a:lnTo>
                  <a:pt x="6947" y="31963"/>
                </a:lnTo>
                <a:lnTo>
                  <a:pt x="7135" y="69096"/>
                </a:lnTo>
                <a:lnTo>
                  <a:pt x="7143" y="172541"/>
                </a:lnTo>
                <a:lnTo>
                  <a:pt x="7937" y="178528"/>
                </a:lnTo>
                <a:lnTo>
                  <a:pt x="9260" y="184106"/>
                </a:lnTo>
                <a:lnTo>
                  <a:pt x="10936" y="189413"/>
                </a:lnTo>
                <a:lnTo>
                  <a:pt x="12053" y="194538"/>
                </a:lnTo>
                <a:lnTo>
                  <a:pt x="12797" y="199542"/>
                </a:lnTo>
                <a:lnTo>
                  <a:pt x="13294" y="204465"/>
                </a:lnTo>
                <a:lnTo>
                  <a:pt x="13625" y="209335"/>
                </a:lnTo>
                <a:lnTo>
                  <a:pt x="13846" y="214170"/>
                </a:lnTo>
                <a:lnTo>
                  <a:pt x="14091" y="223774"/>
                </a:lnTo>
                <a:lnTo>
                  <a:pt x="14200" y="233334"/>
                </a:lnTo>
                <a:lnTo>
                  <a:pt x="15023" y="238106"/>
                </a:lnTo>
                <a:lnTo>
                  <a:pt x="16365" y="242875"/>
                </a:lnTo>
                <a:lnTo>
                  <a:pt x="18053" y="247642"/>
                </a:lnTo>
                <a:lnTo>
                  <a:pt x="19180" y="251613"/>
                </a:lnTo>
                <a:lnTo>
                  <a:pt x="19930" y="255055"/>
                </a:lnTo>
                <a:lnTo>
                  <a:pt x="20431" y="258143"/>
                </a:lnTo>
                <a:lnTo>
                  <a:pt x="20986" y="263691"/>
                </a:lnTo>
                <a:lnTo>
                  <a:pt x="21299" y="271277"/>
                </a:lnTo>
                <a:lnTo>
                  <a:pt x="21431" y="27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5" name="SMARTPenAnnotation310"/>
          <p:cNvSpPr/>
          <p:nvPr/>
        </p:nvSpPr>
        <p:spPr>
          <a:xfrm>
            <a:off x="7050881" y="2664618"/>
            <a:ext cx="164307" cy="128589"/>
          </a:xfrm>
          <a:custGeom>
            <a:avLst/>
            <a:gdLst/>
            <a:ahLst/>
            <a:cxnLst/>
            <a:rect l="0" t="0" r="0" b="0"/>
            <a:pathLst>
              <a:path w="164307" h="128589">
                <a:moveTo>
                  <a:pt x="0" y="0"/>
                </a:moveTo>
                <a:lnTo>
                  <a:pt x="0" y="3793"/>
                </a:lnTo>
                <a:lnTo>
                  <a:pt x="1587" y="4910"/>
                </a:lnTo>
                <a:lnTo>
                  <a:pt x="4233" y="5655"/>
                </a:lnTo>
                <a:lnTo>
                  <a:pt x="7585" y="6151"/>
                </a:lnTo>
                <a:lnTo>
                  <a:pt x="9819" y="7276"/>
                </a:lnTo>
                <a:lnTo>
                  <a:pt x="11308" y="8819"/>
                </a:lnTo>
                <a:lnTo>
                  <a:pt x="12301" y="10642"/>
                </a:lnTo>
                <a:lnTo>
                  <a:pt x="13757" y="11857"/>
                </a:lnTo>
                <a:lnTo>
                  <a:pt x="15521" y="12668"/>
                </a:lnTo>
                <a:lnTo>
                  <a:pt x="17491" y="13208"/>
                </a:lnTo>
                <a:lnTo>
                  <a:pt x="21797" y="15924"/>
                </a:lnTo>
                <a:lnTo>
                  <a:pt x="24056" y="17760"/>
                </a:lnTo>
                <a:lnTo>
                  <a:pt x="27150" y="19778"/>
                </a:lnTo>
                <a:lnTo>
                  <a:pt x="30799" y="21916"/>
                </a:lnTo>
                <a:lnTo>
                  <a:pt x="34821" y="24136"/>
                </a:lnTo>
                <a:lnTo>
                  <a:pt x="38295" y="26409"/>
                </a:lnTo>
                <a:lnTo>
                  <a:pt x="41405" y="28719"/>
                </a:lnTo>
                <a:lnTo>
                  <a:pt x="44272" y="31052"/>
                </a:lnTo>
                <a:lnTo>
                  <a:pt x="47771" y="33402"/>
                </a:lnTo>
                <a:lnTo>
                  <a:pt x="51691" y="35761"/>
                </a:lnTo>
                <a:lnTo>
                  <a:pt x="55892" y="38129"/>
                </a:lnTo>
                <a:lnTo>
                  <a:pt x="60280" y="41294"/>
                </a:lnTo>
                <a:lnTo>
                  <a:pt x="64793" y="44992"/>
                </a:lnTo>
                <a:lnTo>
                  <a:pt x="69389" y="49045"/>
                </a:lnTo>
                <a:lnTo>
                  <a:pt x="74040" y="52540"/>
                </a:lnTo>
                <a:lnTo>
                  <a:pt x="78729" y="55664"/>
                </a:lnTo>
                <a:lnTo>
                  <a:pt x="83442" y="58541"/>
                </a:lnTo>
                <a:lnTo>
                  <a:pt x="87378" y="62046"/>
                </a:lnTo>
                <a:lnTo>
                  <a:pt x="90796" y="65970"/>
                </a:lnTo>
                <a:lnTo>
                  <a:pt x="93868" y="70174"/>
                </a:lnTo>
                <a:lnTo>
                  <a:pt x="97503" y="73771"/>
                </a:lnTo>
                <a:lnTo>
                  <a:pt x="101514" y="76962"/>
                </a:lnTo>
                <a:lnTo>
                  <a:pt x="105776" y="79883"/>
                </a:lnTo>
                <a:lnTo>
                  <a:pt x="110205" y="82624"/>
                </a:lnTo>
                <a:lnTo>
                  <a:pt x="114745" y="85245"/>
                </a:lnTo>
                <a:lnTo>
                  <a:pt x="119359" y="87787"/>
                </a:lnTo>
                <a:lnTo>
                  <a:pt x="123229" y="91068"/>
                </a:lnTo>
                <a:lnTo>
                  <a:pt x="126603" y="94843"/>
                </a:lnTo>
                <a:lnTo>
                  <a:pt x="129645" y="98948"/>
                </a:lnTo>
                <a:lnTo>
                  <a:pt x="133261" y="102478"/>
                </a:lnTo>
                <a:lnTo>
                  <a:pt x="137260" y="105625"/>
                </a:lnTo>
                <a:lnTo>
                  <a:pt x="141513" y="108517"/>
                </a:lnTo>
                <a:lnTo>
                  <a:pt x="145141" y="111238"/>
                </a:lnTo>
                <a:lnTo>
                  <a:pt x="148355" y="113846"/>
                </a:lnTo>
                <a:lnTo>
                  <a:pt x="151291" y="116379"/>
                </a:lnTo>
                <a:lnTo>
                  <a:pt x="153248" y="118861"/>
                </a:lnTo>
                <a:lnTo>
                  <a:pt x="154552" y="121310"/>
                </a:lnTo>
                <a:lnTo>
                  <a:pt x="155423" y="123736"/>
                </a:lnTo>
                <a:lnTo>
                  <a:pt x="156796" y="125353"/>
                </a:lnTo>
                <a:lnTo>
                  <a:pt x="158506" y="126431"/>
                </a:lnTo>
                <a:lnTo>
                  <a:pt x="164306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6" name="SMARTPenAnnotation311"/>
          <p:cNvSpPr/>
          <p:nvPr/>
        </p:nvSpPr>
        <p:spPr>
          <a:xfrm>
            <a:off x="7122318" y="2643187"/>
            <a:ext cx="92870" cy="171451"/>
          </a:xfrm>
          <a:custGeom>
            <a:avLst/>
            <a:gdLst/>
            <a:ahLst/>
            <a:cxnLst/>
            <a:rect l="0" t="0" r="0" b="0"/>
            <a:pathLst>
              <a:path w="92870" h="171451">
                <a:moveTo>
                  <a:pt x="92869" y="0"/>
                </a:moveTo>
                <a:lnTo>
                  <a:pt x="92869" y="6850"/>
                </a:lnTo>
                <a:lnTo>
                  <a:pt x="90753" y="11246"/>
                </a:lnTo>
                <a:lnTo>
                  <a:pt x="89076" y="14641"/>
                </a:lnTo>
                <a:lnTo>
                  <a:pt x="87165" y="17699"/>
                </a:lnTo>
                <a:lnTo>
                  <a:pt x="85098" y="20530"/>
                </a:lnTo>
                <a:lnTo>
                  <a:pt x="82926" y="23212"/>
                </a:lnTo>
                <a:lnTo>
                  <a:pt x="81478" y="26587"/>
                </a:lnTo>
                <a:lnTo>
                  <a:pt x="80512" y="30425"/>
                </a:lnTo>
                <a:lnTo>
                  <a:pt x="79868" y="34571"/>
                </a:lnTo>
                <a:lnTo>
                  <a:pt x="77852" y="38922"/>
                </a:lnTo>
                <a:lnTo>
                  <a:pt x="74920" y="43411"/>
                </a:lnTo>
                <a:lnTo>
                  <a:pt x="71379" y="47990"/>
                </a:lnTo>
                <a:lnTo>
                  <a:pt x="68223" y="52631"/>
                </a:lnTo>
                <a:lnTo>
                  <a:pt x="65326" y="57312"/>
                </a:lnTo>
                <a:lnTo>
                  <a:pt x="62600" y="62021"/>
                </a:lnTo>
                <a:lnTo>
                  <a:pt x="59990" y="67541"/>
                </a:lnTo>
                <a:lnTo>
                  <a:pt x="57456" y="73602"/>
                </a:lnTo>
                <a:lnTo>
                  <a:pt x="54973" y="80025"/>
                </a:lnTo>
                <a:lnTo>
                  <a:pt x="51730" y="85893"/>
                </a:lnTo>
                <a:lnTo>
                  <a:pt x="47980" y="91393"/>
                </a:lnTo>
                <a:lnTo>
                  <a:pt x="43893" y="96648"/>
                </a:lnTo>
                <a:lnTo>
                  <a:pt x="40375" y="102532"/>
                </a:lnTo>
                <a:lnTo>
                  <a:pt x="37235" y="108836"/>
                </a:lnTo>
                <a:lnTo>
                  <a:pt x="34349" y="115420"/>
                </a:lnTo>
                <a:lnTo>
                  <a:pt x="31630" y="120603"/>
                </a:lnTo>
                <a:lnTo>
                  <a:pt x="29025" y="124852"/>
                </a:lnTo>
                <a:lnTo>
                  <a:pt x="26494" y="128478"/>
                </a:lnTo>
                <a:lnTo>
                  <a:pt x="24013" y="132484"/>
                </a:lnTo>
                <a:lnTo>
                  <a:pt x="21565" y="136741"/>
                </a:lnTo>
                <a:lnTo>
                  <a:pt x="19139" y="141167"/>
                </a:lnTo>
                <a:lnTo>
                  <a:pt x="16728" y="144912"/>
                </a:lnTo>
                <a:lnTo>
                  <a:pt x="14327" y="148201"/>
                </a:lnTo>
                <a:lnTo>
                  <a:pt x="11933" y="151188"/>
                </a:lnTo>
                <a:lnTo>
                  <a:pt x="10337" y="153974"/>
                </a:lnTo>
                <a:lnTo>
                  <a:pt x="8563" y="159185"/>
                </a:lnTo>
                <a:lnTo>
                  <a:pt x="7296" y="161686"/>
                </a:lnTo>
                <a:lnTo>
                  <a:pt x="5658" y="164147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7" name="SMARTPenAnnotation312"/>
          <p:cNvSpPr/>
          <p:nvPr/>
        </p:nvSpPr>
        <p:spPr>
          <a:xfrm>
            <a:off x="7408068" y="2621756"/>
            <a:ext cx="50008" cy="164307"/>
          </a:xfrm>
          <a:custGeom>
            <a:avLst/>
            <a:gdLst/>
            <a:ahLst/>
            <a:cxnLst/>
            <a:rect l="0" t="0" r="0" b="0"/>
            <a:pathLst>
              <a:path w="50008" h="16430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2" y="6849"/>
                </a:lnTo>
                <a:lnTo>
                  <a:pt x="6482" y="7741"/>
                </a:lnTo>
                <a:lnTo>
                  <a:pt x="6850" y="10849"/>
                </a:lnTo>
                <a:lnTo>
                  <a:pt x="7742" y="12789"/>
                </a:lnTo>
                <a:lnTo>
                  <a:pt x="9131" y="14876"/>
                </a:lnTo>
                <a:lnTo>
                  <a:pt x="10849" y="17061"/>
                </a:lnTo>
                <a:lnTo>
                  <a:pt x="11995" y="20105"/>
                </a:lnTo>
                <a:lnTo>
                  <a:pt x="12760" y="23722"/>
                </a:lnTo>
                <a:lnTo>
                  <a:pt x="13269" y="27721"/>
                </a:lnTo>
                <a:lnTo>
                  <a:pt x="14402" y="31974"/>
                </a:lnTo>
                <a:lnTo>
                  <a:pt x="15951" y="36397"/>
                </a:lnTo>
                <a:lnTo>
                  <a:pt x="17778" y="40933"/>
                </a:lnTo>
                <a:lnTo>
                  <a:pt x="18996" y="44751"/>
                </a:lnTo>
                <a:lnTo>
                  <a:pt x="19808" y="48091"/>
                </a:lnTo>
                <a:lnTo>
                  <a:pt x="20349" y="51110"/>
                </a:lnTo>
                <a:lnTo>
                  <a:pt x="21504" y="55505"/>
                </a:lnTo>
                <a:lnTo>
                  <a:pt x="23067" y="60816"/>
                </a:lnTo>
                <a:lnTo>
                  <a:pt x="24903" y="66737"/>
                </a:lnTo>
                <a:lnTo>
                  <a:pt x="26127" y="72273"/>
                </a:lnTo>
                <a:lnTo>
                  <a:pt x="26944" y="77550"/>
                </a:lnTo>
                <a:lnTo>
                  <a:pt x="27488" y="82657"/>
                </a:lnTo>
                <a:lnTo>
                  <a:pt x="28644" y="87648"/>
                </a:lnTo>
                <a:lnTo>
                  <a:pt x="30208" y="92563"/>
                </a:lnTo>
                <a:lnTo>
                  <a:pt x="32045" y="97428"/>
                </a:lnTo>
                <a:lnTo>
                  <a:pt x="33270" y="102258"/>
                </a:lnTo>
                <a:lnTo>
                  <a:pt x="34087" y="107066"/>
                </a:lnTo>
                <a:lnTo>
                  <a:pt x="34631" y="111858"/>
                </a:lnTo>
                <a:lnTo>
                  <a:pt x="34993" y="115847"/>
                </a:lnTo>
                <a:lnTo>
                  <a:pt x="35235" y="119300"/>
                </a:lnTo>
                <a:lnTo>
                  <a:pt x="35397" y="122396"/>
                </a:lnTo>
                <a:lnTo>
                  <a:pt x="36298" y="126047"/>
                </a:lnTo>
                <a:lnTo>
                  <a:pt x="37693" y="130069"/>
                </a:lnTo>
                <a:lnTo>
                  <a:pt x="39416" y="134337"/>
                </a:lnTo>
                <a:lnTo>
                  <a:pt x="41358" y="137977"/>
                </a:lnTo>
                <a:lnTo>
                  <a:pt x="43448" y="141197"/>
                </a:lnTo>
                <a:lnTo>
                  <a:pt x="45634" y="144138"/>
                </a:lnTo>
                <a:lnTo>
                  <a:pt x="47091" y="146892"/>
                </a:lnTo>
                <a:lnTo>
                  <a:pt x="48062" y="149521"/>
                </a:lnTo>
                <a:lnTo>
                  <a:pt x="49143" y="154560"/>
                </a:lnTo>
                <a:lnTo>
                  <a:pt x="49623" y="159445"/>
                </a:lnTo>
                <a:lnTo>
                  <a:pt x="50007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8" name="SMARTPenAnnotation313"/>
          <p:cNvSpPr/>
          <p:nvPr/>
        </p:nvSpPr>
        <p:spPr>
          <a:xfrm>
            <a:off x="7379493" y="2707775"/>
            <a:ext cx="185739" cy="6851"/>
          </a:xfrm>
          <a:custGeom>
            <a:avLst/>
            <a:gdLst/>
            <a:ahLst/>
            <a:cxnLst/>
            <a:rect l="0" t="0" r="0" b="0"/>
            <a:pathLst>
              <a:path w="185739" h="6851">
                <a:moveTo>
                  <a:pt x="0" y="6850"/>
                </a:moveTo>
                <a:lnTo>
                  <a:pt x="64839" y="6850"/>
                </a:lnTo>
                <a:lnTo>
                  <a:pt x="71801" y="6056"/>
                </a:lnTo>
                <a:lnTo>
                  <a:pt x="78824" y="4733"/>
                </a:lnTo>
                <a:lnTo>
                  <a:pt x="85887" y="3057"/>
                </a:lnTo>
                <a:lnTo>
                  <a:pt x="92978" y="1940"/>
                </a:lnTo>
                <a:lnTo>
                  <a:pt x="100085" y="1195"/>
                </a:lnTo>
                <a:lnTo>
                  <a:pt x="107205" y="699"/>
                </a:lnTo>
                <a:lnTo>
                  <a:pt x="114333" y="368"/>
                </a:lnTo>
                <a:lnTo>
                  <a:pt x="128602" y="0"/>
                </a:lnTo>
                <a:lnTo>
                  <a:pt x="134948" y="696"/>
                </a:lnTo>
                <a:lnTo>
                  <a:pt x="140765" y="1953"/>
                </a:lnTo>
                <a:lnTo>
                  <a:pt x="146231" y="3585"/>
                </a:lnTo>
                <a:lnTo>
                  <a:pt x="151462" y="4673"/>
                </a:lnTo>
                <a:lnTo>
                  <a:pt x="156537" y="5399"/>
                </a:lnTo>
                <a:lnTo>
                  <a:pt x="161509" y="5883"/>
                </a:lnTo>
                <a:lnTo>
                  <a:pt x="165616" y="6205"/>
                </a:lnTo>
                <a:lnTo>
                  <a:pt x="169149" y="6420"/>
                </a:lnTo>
                <a:lnTo>
                  <a:pt x="175190" y="6658"/>
                </a:lnTo>
                <a:lnTo>
                  <a:pt x="185738" y="68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79" name="SMARTPenAnnotation314"/>
          <p:cNvSpPr/>
          <p:nvPr/>
        </p:nvSpPr>
        <p:spPr>
          <a:xfrm>
            <a:off x="7622381" y="2600325"/>
            <a:ext cx="42863" cy="192882"/>
          </a:xfrm>
          <a:custGeom>
            <a:avLst/>
            <a:gdLst/>
            <a:ahLst/>
            <a:cxnLst/>
            <a:rect l="0" t="0" r="0" b="0"/>
            <a:pathLst>
              <a:path w="42863" h="192882">
                <a:moveTo>
                  <a:pt x="0" y="0"/>
                </a:moveTo>
                <a:lnTo>
                  <a:pt x="6151" y="6150"/>
                </a:lnTo>
                <a:lnTo>
                  <a:pt x="7275" y="6481"/>
                </a:lnTo>
                <a:lnTo>
                  <a:pt x="8819" y="6702"/>
                </a:lnTo>
                <a:lnTo>
                  <a:pt x="10643" y="6849"/>
                </a:lnTo>
                <a:lnTo>
                  <a:pt x="11857" y="7741"/>
                </a:lnTo>
                <a:lnTo>
                  <a:pt x="12667" y="9129"/>
                </a:lnTo>
                <a:lnTo>
                  <a:pt x="13207" y="10848"/>
                </a:lnTo>
                <a:lnTo>
                  <a:pt x="13567" y="13582"/>
                </a:lnTo>
                <a:lnTo>
                  <a:pt x="13807" y="16992"/>
                </a:lnTo>
                <a:lnTo>
                  <a:pt x="13967" y="20853"/>
                </a:lnTo>
                <a:lnTo>
                  <a:pt x="14868" y="25014"/>
                </a:lnTo>
                <a:lnTo>
                  <a:pt x="16262" y="29376"/>
                </a:lnTo>
                <a:lnTo>
                  <a:pt x="17985" y="33871"/>
                </a:lnTo>
                <a:lnTo>
                  <a:pt x="19133" y="38456"/>
                </a:lnTo>
                <a:lnTo>
                  <a:pt x="19899" y="43099"/>
                </a:lnTo>
                <a:lnTo>
                  <a:pt x="20410" y="47783"/>
                </a:lnTo>
                <a:lnTo>
                  <a:pt x="20750" y="52493"/>
                </a:lnTo>
                <a:lnTo>
                  <a:pt x="20978" y="57220"/>
                </a:lnTo>
                <a:lnTo>
                  <a:pt x="21129" y="61959"/>
                </a:lnTo>
                <a:lnTo>
                  <a:pt x="22023" y="67499"/>
                </a:lnTo>
                <a:lnTo>
                  <a:pt x="23413" y="73575"/>
                </a:lnTo>
                <a:lnTo>
                  <a:pt x="25134" y="80006"/>
                </a:lnTo>
                <a:lnTo>
                  <a:pt x="26280" y="85881"/>
                </a:lnTo>
                <a:lnTo>
                  <a:pt x="27045" y="91385"/>
                </a:lnTo>
                <a:lnTo>
                  <a:pt x="27555" y="96642"/>
                </a:lnTo>
                <a:lnTo>
                  <a:pt x="28689" y="101734"/>
                </a:lnTo>
                <a:lnTo>
                  <a:pt x="30238" y="106716"/>
                </a:lnTo>
                <a:lnTo>
                  <a:pt x="32064" y="111625"/>
                </a:lnTo>
                <a:lnTo>
                  <a:pt x="33283" y="116485"/>
                </a:lnTo>
                <a:lnTo>
                  <a:pt x="34095" y="121313"/>
                </a:lnTo>
                <a:lnTo>
                  <a:pt x="34636" y="126119"/>
                </a:lnTo>
                <a:lnTo>
                  <a:pt x="34996" y="130910"/>
                </a:lnTo>
                <a:lnTo>
                  <a:pt x="35237" y="135692"/>
                </a:lnTo>
                <a:lnTo>
                  <a:pt x="35505" y="145239"/>
                </a:lnTo>
                <a:lnTo>
                  <a:pt x="35691" y="165274"/>
                </a:lnTo>
                <a:lnTo>
                  <a:pt x="36494" y="168126"/>
                </a:lnTo>
                <a:lnTo>
                  <a:pt x="37823" y="170821"/>
                </a:lnTo>
                <a:lnTo>
                  <a:pt x="39503" y="173412"/>
                </a:lnTo>
                <a:lnTo>
                  <a:pt x="40623" y="175933"/>
                </a:lnTo>
                <a:lnTo>
                  <a:pt x="41867" y="180850"/>
                </a:lnTo>
                <a:lnTo>
                  <a:pt x="42420" y="185682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0" name="SMARTPenAnnotation315"/>
          <p:cNvSpPr/>
          <p:nvPr/>
        </p:nvSpPr>
        <p:spPr>
          <a:xfrm>
            <a:off x="7736681" y="2557462"/>
            <a:ext cx="213892" cy="211005"/>
          </a:xfrm>
          <a:custGeom>
            <a:avLst/>
            <a:gdLst/>
            <a:ahLst/>
            <a:cxnLst/>
            <a:rect l="0" t="0" r="0" b="0"/>
            <a:pathLst>
              <a:path w="213892" h="211005">
                <a:moveTo>
                  <a:pt x="0" y="35719"/>
                </a:moveTo>
                <a:lnTo>
                  <a:pt x="0" y="28601"/>
                </a:lnTo>
                <a:lnTo>
                  <a:pt x="0" y="32375"/>
                </a:lnTo>
                <a:lnTo>
                  <a:pt x="2116" y="38466"/>
                </a:lnTo>
                <a:lnTo>
                  <a:pt x="3793" y="42313"/>
                </a:lnTo>
                <a:lnTo>
                  <a:pt x="5654" y="48704"/>
                </a:lnTo>
                <a:lnTo>
                  <a:pt x="6482" y="54984"/>
                </a:lnTo>
                <a:lnTo>
                  <a:pt x="6702" y="58881"/>
                </a:lnTo>
                <a:lnTo>
                  <a:pt x="6947" y="67444"/>
                </a:lnTo>
                <a:lnTo>
                  <a:pt x="7117" y="90589"/>
                </a:lnTo>
                <a:lnTo>
                  <a:pt x="7920" y="96111"/>
                </a:lnTo>
                <a:lnTo>
                  <a:pt x="9249" y="102174"/>
                </a:lnTo>
                <a:lnTo>
                  <a:pt x="10928" y="108597"/>
                </a:lnTo>
                <a:lnTo>
                  <a:pt x="12048" y="114467"/>
                </a:lnTo>
                <a:lnTo>
                  <a:pt x="12794" y="119968"/>
                </a:lnTo>
                <a:lnTo>
                  <a:pt x="13292" y="125222"/>
                </a:lnTo>
                <a:lnTo>
                  <a:pt x="13624" y="130313"/>
                </a:lnTo>
                <a:lnTo>
                  <a:pt x="13845" y="135294"/>
                </a:lnTo>
                <a:lnTo>
                  <a:pt x="13993" y="140202"/>
                </a:lnTo>
                <a:lnTo>
                  <a:pt x="14885" y="145062"/>
                </a:lnTo>
                <a:lnTo>
                  <a:pt x="16273" y="149889"/>
                </a:lnTo>
                <a:lnTo>
                  <a:pt x="17992" y="154695"/>
                </a:lnTo>
                <a:lnTo>
                  <a:pt x="19933" y="159486"/>
                </a:lnTo>
                <a:lnTo>
                  <a:pt x="22019" y="164268"/>
                </a:lnTo>
                <a:lnTo>
                  <a:pt x="24205" y="169043"/>
                </a:lnTo>
                <a:lnTo>
                  <a:pt x="26455" y="173020"/>
                </a:lnTo>
                <a:lnTo>
                  <a:pt x="31072" y="179556"/>
                </a:lnTo>
                <a:lnTo>
                  <a:pt x="35770" y="185107"/>
                </a:lnTo>
                <a:lnTo>
                  <a:pt x="38134" y="187698"/>
                </a:lnTo>
                <a:lnTo>
                  <a:pt x="41298" y="190220"/>
                </a:lnTo>
                <a:lnTo>
                  <a:pt x="44995" y="192694"/>
                </a:lnTo>
                <a:lnTo>
                  <a:pt x="49046" y="195138"/>
                </a:lnTo>
                <a:lnTo>
                  <a:pt x="53335" y="197561"/>
                </a:lnTo>
                <a:lnTo>
                  <a:pt x="62333" y="202369"/>
                </a:lnTo>
                <a:lnTo>
                  <a:pt x="66162" y="203969"/>
                </a:lnTo>
                <a:lnTo>
                  <a:pt x="72533" y="205747"/>
                </a:lnTo>
                <a:lnTo>
                  <a:pt x="76136" y="207015"/>
                </a:lnTo>
                <a:lnTo>
                  <a:pt x="80127" y="208653"/>
                </a:lnTo>
                <a:lnTo>
                  <a:pt x="84373" y="210540"/>
                </a:lnTo>
                <a:lnTo>
                  <a:pt x="88793" y="211004"/>
                </a:lnTo>
                <a:lnTo>
                  <a:pt x="93327" y="210519"/>
                </a:lnTo>
                <a:lnTo>
                  <a:pt x="97936" y="209402"/>
                </a:lnTo>
                <a:lnTo>
                  <a:pt x="102597" y="208658"/>
                </a:lnTo>
                <a:lnTo>
                  <a:pt x="107292" y="208162"/>
                </a:lnTo>
                <a:lnTo>
                  <a:pt x="112009" y="207831"/>
                </a:lnTo>
                <a:lnTo>
                  <a:pt x="116741" y="206816"/>
                </a:lnTo>
                <a:lnTo>
                  <a:pt x="121484" y="205346"/>
                </a:lnTo>
                <a:lnTo>
                  <a:pt x="126232" y="203572"/>
                </a:lnTo>
                <a:lnTo>
                  <a:pt x="130986" y="201596"/>
                </a:lnTo>
                <a:lnTo>
                  <a:pt x="135743" y="199485"/>
                </a:lnTo>
                <a:lnTo>
                  <a:pt x="140501" y="197284"/>
                </a:lnTo>
                <a:lnTo>
                  <a:pt x="144467" y="194229"/>
                </a:lnTo>
                <a:lnTo>
                  <a:pt x="147905" y="190605"/>
                </a:lnTo>
                <a:lnTo>
                  <a:pt x="150991" y="186601"/>
                </a:lnTo>
                <a:lnTo>
                  <a:pt x="154636" y="183138"/>
                </a:lnTo>
                <a:lnTo>
                  <a:pt x="158653" y="180036"/>
                </a:lnTo>
                <a:lnTo>
                  <a:pt x="162918" y="177174"/>
                </a:lnTo>
                <a:lnTo>
                  <a:pt x="167349" y="172885"/>
                </a:lnTo>
                <a:lnTo>
                  <a:pt x="171892" y="167644"/>
                </a:lnTo>
                <a:lnTo>
                  <a:pt x="176507" y="161769"/>
                </a:lnTo>
                <a:lnTo>
                  <a:pt x="180378" y="156265"/>
                </a:lnTo>
                <a:lnTo>
                  <a:pt x="183751" y="151008"/>
                </a:lnTo>
                <a:lnTo>
                  <a:pt x="186795" y="145916"/>
                </a:lnTo>
                <a:lnTo>
                  <a:pt x="189617" y="140933"/>
                </a:lnTo>
                <a:lnTo>
                  <a:pt x="194870" y="131164"/>
                </a:lnTo>
                <a:lnTo>
                  <a:pt x="209515" y="102411"/>
                </a:lnTo>
                <a:lnTo>
                  <a:pt x="211115" y="97643"/>
                </a:lnTo>
                <a:lnTo>
                  <a:pt x="212180" y="92876"/>
                </a:lnTo>
                <a:lnTo>
                  <a:pt x="212891" y="88111"/>
                </a:lnTo>
                <a:lnTo>
                  <a:pt x="213365" y="83347"/>
                </a:lnTo>
                <a:lnTo>
                  <a:pt x="213681" y="78584"/>
                </a:lnTo>
                <a:lnTo>
                  <a:pt x="213891" y="73820"/>
                </a:lnTo>
                <a:lnTo>
                  <a:pt x="213238" y="69851"/>
                </a:lnTo>
                <a:lnTo>
                  <a:pt x="210395" y="63324"/>
                </a:lnTo>
                <a:lnTo>
                  <a:pt x="204331" y="51395"/>
                </a:lnTo>
                <a:lnTo>
                  <a:pt x="201308" y="46963"/>
                </a:lnTo>
                <a:lnTo>
                  <a:pt x="197706" y="42421"/>
                </a:lnTo>
                <a:lnTo>
                  <a:pt x="193717" y="37806"/>
                </a:lnTo>
                <a:lnTo>
                  <a:pt x="189469" y="33935"/>
                </a:lnTo>
                <a:lnTo>
                  <a:pt x="185050" y="30561"/>
                </a:lnTo>
                <a:lnTo>
                  <a:pt x="180517" y="27518"/>
                </a:lnTo>
                <a:lnTo>
                  <a:pt x="175907" y="24695"/>
                </a:lnTo>
                <a:lnTo>
                  <a:pt x="171247" y="22020"/>
                </a:lnTo>
                <a:lnTo>
                  <a:pt x="166552" y="19442"/>
                </a:lnTo>
                <a:lnTo>
                  <a:pt x="161041" y="17724"/>
                </a:lnTo>
                <a:lnTo>
                  <a:pt x="154986" y="16579"/>
                </a:lnTo>
                <a:lnTo>
                  <a:pt x="148567" y="15815"/>
                </a:lnTo>
                <a:lnTo>
                  <a:pt x="142701" y="14512"/>
                </a:lnTo>
                <a:lnTo>
                  <a:pt x="137203" y="12850"/>
                </a:lnTo>
                <a:lnTo>
                  <a:pt x="131950" y="10948"/>
                </a:lnTo>
                <a:lnTo>
                  <a:pt x="126860" y="9680"/>
                </a:lnTo>
                <a:lnTo>
                  <a:pt x="121879" y="8834"/>
                </a:lnTo>
                <a:lnTo>
                  <a:pt x="116972" y="8271"/>
                </a:lnTo>
                <a:lnTo>
                  <a:pt x="112906" y="7895"/>
                </a:lnTo>
                <a:lnTo>
                  <a:pt x="106272" y="7478"/>
                </a:lnTo>
                <a:lnTo>
                  <a:pt x="102598" y="6572"/>
                </a:lnTo>
                <a:lnTo>
                  <a:pt x="98561" y="5176"/>
                </a:lnTo>
                <a:lnTo>
                  <a:pt x="88261" y="1022"/>
                </a:lnTo>
                <a:lnTo>
                  <a:pt x="82684" y="303"/>
                </a:lnTo>
                <a:lnTo>
                  <a:pt x="76004" y="90"/>
                </a:lnTo>
                <a:lnTo>
                  <a:pt x="714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1" name="SMARTPenAnnotation316"/>
          <p:cNvSpPr/>
          <p:nvPr/>
        </p:nvSpPr>
        <p:spPr>
          <a:xfrm>
            <a:off x="8051006" y="2564606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0" y="0"/>
                </a:moveTo>
                <a:lnTo>
                  <a:pt x="3793" y="3792"/>
                </a:lnTo>
                <a:lnTo>
                  <a:pt x="5703" y="4909"/>
                </a:lnTo>
                <a:lnTo>
                  <a:pt x="9943" y="6151"/>
                </a:lnTo>
                <a:lnTo>
                  <a:pt x="11391" y="7275"/>
                </a:lnTo>
                <a:lnTo>
                  <a:pt x="12356" y="8819"/>
                </a:lnTo>
                <a:lnTo>
                  <a:pt x="14223" y="13444"/>
                </a:lnTo>
                <a:lnTo>
                  <a:pt x="17699" y="20792"/>
                </a:lnTo>
                <a:lnTo>
                  <a:pt x="19737" y="24180"/>
                </a:lnTo>
                <a:lnTo>
                  <a:pt x="21889" y="27232"/>
                </a:lnTo>
                <a:lnTo>
                  <a:pt x="24118" y="30061"/>
                </a:lnTo>
                <a:lnTo>
                  <a:pt x="27191" y="33535"/>
                </a:lnTo>
                <a:lnTo>
                  <a:pt x="34839" y="41627"/>
                </a:lnTo>
                <a:lnTo>
                  <a:pt x="39101" y="45214"/>
                </a:lnTo>
                <a:lnTo>
                  <a:pt x="43530" y="48399"/>
                </a:lnTo>
                <a:lnTo>
                  <a:pt x="48070" y="51316"/>
                </a:lnTo>
                <a:lnTo>
                  <a:pt x="51890" y="54848"/>
                </a:lnTo>
                <a:lnTo>
                  <a:pt x="55231" y="58790"/>
                </a:lnTo>
                <a:lnTo>
                  <a:pt x="58252" y="63006"/>
                </a:lnTo>
                <a:lnTo>
                  <a:pt x="61060" y="67404"/>
                </a:lnTo>
                <a:lnTo>
                  <a:pt x="63725" y="71923"/>
                </a:lnTo>
                <a:lnTo>
                  <a:pt x="66296" y="76524"/>
                </a:lnTo>
                <a:lnTo>
                  <a:pt x="69597" y="80385"/>
                </a:lnTo>
                <a:lnTo>
                  <a:pt x="73385" y="83752"/>
                </a:lnTo>
                <a:lnTo>
                  <a:pt x="77499" y="86791"/>
                </a:lnTo>
                <a:lnTo>
                  <a:pt x="81035" y="90404"/>
                </a:lnTo>
                <a:lnTo>
                  <a:pt x="84185" y="94401"/>
                </a:lnTo>
                <a:lnTo>
                  <a:pt x="87080" y="98652"/>
                </a:lnTo>
                <a:lnTo>
                  <a:pt x="90597" y="102281"/>
                </a:lnTo>
                <a:lnTo>
                  <a:pt x="94529" y="105494"/>
                </a:lnTo>
                <a:lnTo>
                  <a:pt x="98738" y="108429"/>
                </a:lnTo>
                <a:lnTo>
                  <a:pt x="102338" y="111180"/>
                </a:lnTo>
                <a:lnTo>
                  <a:pt x="105531" y="113807"/>
                </a:lnTo>
                <a:lnTo>
                  <a:pt x="108454" y="116353"/>
                </a:lnTo>
                <a:lnTo>
                  <a:pt x="111991" y="118843"/>
                </a:lnTo>
                <a:lnTo>
                  <a:pt x="115935" y="121298"/>
                </a:lnTo>
                <a:lnTo>
                  <a:pt x="120153" y="123728"/>
                </a:lnTo>
                <a:lnTo>
                  <a:pt x="123758" y="126935"/>
                </a:lnTo>
                <a:lnTo>
                  <a:pt x="126956" y="130661"/>
                </a:lnTo>
                <a:lnTo>
                  <a:pt x="129880" y="134732"/>
                </a:lnTo>
                <a:lnTo>
                  <a:pt x="132625" y="138240"/>
                </a:lnTo>
                <a:lnTo>
                  <a:pt x="135248" y="141373"/>
                </a:lnTo>
                <a:lnTo>
                  <a:pt x="137790" y="144255"/>
                </a:lnTo>
                <a:lnTo>
                  <a:pt x="142732" y="149574"/>
                </a:lnTo>
                <a:lnTo>
                  <a:pt x="145161" y="152103"/>
                </a:lnTo>
                <a:lnTo>
                  <a:pt x="148367" y="153789"/>
                </a:lnTo>
                <a:lnTo>
                  <a:pt x="152093" y="154914"/>
                </a:lnTo>
                <a:lnTo>
                  <a:pt x="156164" y="155663"/>
                </a:lnTo>
                <a:lnTo>
                  <a:pt x="158878" y="156957"/>
                </a:lnTo>
                <a:lnTo>
                  <a:pt x="160687" y="158613"/>
                </a:lnTo>
                <a:lnTo>
                  <a:pt x="161894" y="160510"/>
                </a:lnTo>
                <a:lnTo>
                  <a:pt x="163234" y="164736"/>
                </a:lnTo>
                <a:lnTo>
                  <a:pt x="1643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2" name="SMARTPenAnnotation317"/>
          <p:cNvSpPr/>
          <p:nvPr/>
        </p:nvSpPr>
        <p:spPr>
          <a:xfrm>
            <a:off x="8101012" y="2593181"/>
            <a:ext cx="100014" cy="150020"/>
          </a:xfrm>
          <a:custGeom>
            <a:avLst/>
            <a:gdLst/>
            <a:ahLst/>
            <a:cxnLst/>
            <a:rect l="0" t="0" r="0" b="0"/>
            <a:pathLst>
              <a:path w="100014" h="150020">
                <a:moveTo>
                  <a:pt x="100013" y="0"/>
                </a:moveTo>
                <a:lnTo>
                  <a:pt x="92956" y="0"/>
                </a:lnTo>
                <a:lnTo>
                  <a:pt x="92895" y="3792"/>
                </a:lnTo>
                <a:lnTo>
                  <a:pt x="92093" y="5703"/>
                </a:lnTo>
                <a:lnTo>
                  <a:pt x="89084" y="9943"/>
                </a:lnTo>
                <a:lnTo>
                  <a:pt x="87964" y="12185"/>
                </a:lnTo>
                <a:lnTo>
                  <a:pt x="86720" y="16792"/>
                </a:lnTo>
                <a:lnTo>
                  <a:pt x="85595" y="19926"/>
                </a:lnTo>
                <a:lnTo>
                  <a:pt x="84051" y="23603"/>
                </a:lnTo>
                <a:lnTo>
                  <a:pt x="82228" y="27641"/>
                </a:lnTo>
                <a:lnTo>
                  <a:pt x="78085" y="36362"/>
                </a:lnTo>
                <a:lnTo>
                  <a:pt x="75869" y="40910"/>
                </a:lnTo>
                <a:lnTo>
                  <a:pt x="72805" y="45530"/>
                </a:lnTo>
                <a:lnTo>
                  <a:pt x="69174" y="50197"/>
                </a:lnTo>
                <a:lnTo>
                  <a:pt x="65166" y="54896"/>
                </a:lnTo>
                <a:lnTo>
                  <a:pt x="61700" y="60409"/>
                </a:lnTo>
                <a:lnTo>
                  <a:pt x="58596" y="66467"/>
                </a:lnTo>
                <a:lnTo>
                  <a:pt x="55733" y="72886"/>
                </a:lnTo>
                <a:lnTo>
                  <a:pt x="52237" y="78753"/>
                </a:lnTo>
                <a:lnTo>
                  <a:pt x="48318" y="84252"/>
                </a:lnTo>
                <a:lnTo>
                  <a:pt x="44118" y="89506"/>
                </a:lnTo>
                <a:lnTo>
                  <a:pt x="40525" y="94595"/>
                </a:lnTo>
                <a:lnTo>
                  <a:pt x="37336" y="99576"/>
                </a:lnTo>
                <a:lnTo>
                  <a:pt x="34415" y="104484"/>
                </a:lnTo>
                <a:lnTo>
                  <a:pt x="30880" y="109343"/>
                </a:lnTo>
                <a:lnTo>
                  <a:pt x="26937" y="114170"/>
                </a:lnTo>
                <a:lnTo>
                  <a:pt x="19116" y="122973"/>
                </a:lnTo>
                <a:lnTo>
                  <a:pt x="12995" y="129532"/>
                </a:lnTo>
                <a:lnTo>
                  <a:pt x="11044" y="132392"/>
                </a:lnTo>
                <a:lnTo>
                  <a:pt x="9744" y="135092"/>
                </a:lnTo>
                <a:lnTo>
                  <a:pt x="8877" y="137687"/>
                </a:lnTo>
                <a:lnTo>
                  <a:pt x="7506" y="140210"/>
                </a:lnTo>
                <a:lnTo>
                  <a:pt x="5797" y="142686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3" name="SMARTPenAnnotation318"/>
          <p:cNvSpPr/>
          <p:nvPr/>
        </p:nvSpPr>
        <p:spPr>
          <a:xfrm>
            <a:off x="8379618" y="2643187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0"/>
                </a:moveTo>
                <a:lnTo>
                  <a:pt x="143967" y="0"/>
                </a:lnTo>
                <a:lnTo>
                  <a:pt x="149159" y="794"/>
                </a:lnTo>
                <a:lnTo>
                  <a:pt x="153415" y="2117"/>
                </a:lnTo>
                <a:lnTo>
                  <a:pt x="157046" y="3792"/>
                </a:lnTo>
                <a:lnTo>
                  <a:pt x="161054" y="4910"/>
                </a:lnTo>
                <a:lnTo>
                  <a:pt x="165313" y="5654"/>
                </a:lnTo>
                <a:lnTo>
                  <a:pt x="169740" y="6151"/>
                </a:lnTo>
                <a:lnTo>
                  <a:pt x="173485" y="6482"/>
                </a:lnTo>
                <a:lnTo>
                  <a:pt x="176776" y="6702"/>
                </a:lnTo>
                <a:lnTo>
                  <a:pt x="182549" y="6948"/>
                </a:lnTo>
                <a:lnTo>
                  <a:pt x="19288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9"/>
          <p:cNvSpPr/>
          <p:nvPr/>
        </p:nvSpPr>
        <p:spPr>
          <a:xfrm>
            <a:off x="8465343" y="2564606"/>
            <a:ext cx="42864" cy="178595"/>
          </a:xfrm>
          <a:custGeom>
            <a:avLst/>
            <a:gdLst/>
            <a:ahLst/>
            <a:cxnLst/>
            <a:rect l="0" t="0" r="0" b="0"/>
            <a:pathLst>
              <a:path w="42864" h="178595">
                <a:moveTo>
                  <a:pt x="0" y="0"/>
                </a:moveTo>
                <a:lnTo>
                  <a:pt x="0" y="27703"/>
                </a:lnTo>
                <a:lnTo>
                  <a:pt x="794" y="31962"/>
                </a:lnTo>
                <a:lnTo>
                  <a:pt x="2116" y="36389"/>
                </a:lnTo>
                <a:lnTo>
                  <a:pt x="3793" y="40928"/>
                </a:lnTo>
                <a:lnTo>
                  <a:pt x="4910" y="45542"/>
                </a:lnTo>
                <a:lnTo>
                  <a:pt x="5654" y="50205"/>
                </a:lnTo>
                <a:lnTo>
                  <a:pt x="6152" y="54901"/>
                </a:lnTo>
                <a:lnTo>
                  <a:pt x="7276" y="59619"/>
                </a:lnTo>
                <a:lnTo>
                  <a:pt x="8819" y="64352"/>
                </a:lnTo>
                <a:lnTo>
                  <a:pt x="10643" y="69095"/>
                </a:lnTo>
                <a:lnTo>
                  <a:pt x="11858" y="73845"/>
                </a:lnTo>
                <a:lnTo>
                  <a:pt x="12668" y="78598"/>
                </a:lnTo>
                <a:lnTo>
                  <a:pt x="13208" y="83355"/>
                </a:lnTo>
                <a:lnTo>
                  <a:pt x="14362" y="88114"/>
                </a:lnTo>
                <a:lnTo>
                  <a:pt x="15925" y="92874"/>
                </a:lnTo>
                <a:lnTo>
                  <a:pt x="17760" y="97634"/>
                </a:lnTo>
                <a:lnTo>
                  <a:pt x="19777" y="102396"/>
                </a:lnTo>
                <a:lnTo>
                  <a:pt x="24137" y="111919"/>
                </a:lnTo>
                <a:lnTo>
                  <a:pt x="26410" y="115888"/>
                </a:lnTo>
                <a:lnTo>
                  <a:pt x="28719" y="119327"/>
                </a:lnTo>
                <a:lnTo>
                  <a:pt x="31053" y="122414"/>
                </a:lnTo>
                <a:lnTo>
                  <a:pt x="32608" y="126059"/>
                </a:lnTo>
                <a:lnTo>
                  <a:pt x="33645" y="130077"/>
                </a:lnTo>
                <a:lnTo>
                  <a:pt x="34337" y="134343"/>
                </a:lnTo>
                <a:lnTo>
                  <a:pt x="35592" y="137981"/>
                </a:lnTo>
                <a:lnTo>
                  <a:pt x="37221" y="141200"/>
                </a:lnTo>
                <a:lnTo>
                  <a:pt x="39102" y="144139"/>
                </a:lnTo>
                <a:lnTo>
                  <a:pt x="40356" y="146893"/>
                </a:lnTo>
                <a:lnTo>
                  <a:pt x="41191" y="149522"/>
                </a:lnTo>
                <a:lnTo>
                  <a:pt x="42120" y="154560"/>
                </a:lnTo>
                <a:lnTo>
                  <a:pt x="42533" y="159445"/>
                </a:lnTo>
                <a:lnTo>
                  <a:pt x="42716" y="164262"/>
                </a:lnTo>
                <a:lnTo>
                  <a:pt x="42819" y="171437"/>
                </a:lnTo>
                <a:lnTo>
                  <a:pt x="4286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0"/>
          <p:cNvSpPr/>
          <p:nvPr/>
        </p:nvSpPr>
        <p:spPr>
          <a:xfrm>
            <a:off x="8658225" y="2557462"/>
            <a:ext cx="198584" cy="206839"/>
          </a:xfrm>
          <a:custGeom>
            <a:avLst/>
            <a:gdLst/>
            <a:ahLst/>
            <a:cxnLst/>
            <a:rect l="0" t="0" r="0" b="0"/>
            <a:pathLst>
              <a:path w="198584" h="206839">
                <a:moveTo>
                  <a:pt x="135731" y="0"/>
                </a:moveTo>
                <a:lnTo>
                  <a:pt x="101161" y="0"/>
                </a:lnTo>
                <a:lnTo>
                  <a:pt x="96015" y="794"/>
                </a:lnTo>
                <a:lnTo>
                  <a:pt x="90203" y="2117"/>
                </a:lnTo>
                <a:lnTo>
                  <a:pt x="83948" y="3792"/>
                </a:lnTo>
                <a:lnTo>
                  <a:pt x="78190" y="4910"/>
                </a:lnTo>
                <a:lnTo>
                  <a:pt x="72764" y="5654"/>
                </a:lnTo>
                <a:lnTo>
                  <a:pt x="67559" y="6151"/>
                </a:lnTo>
                <a:lnTo>
                  <a:pt x="63296" y="6482"/>
                </a:lnTo>
                <a:lnTo>
                  <a:pt x="59659" y="6702"/>
                </a:lnTo>
                <a:lnTo>
                  <a:pt x="56441" y="6850"/>
                </a:lnTo>
                <a:lnTo>
                  <a:pt x="48633" y="7013"/>
                </a:lnTo>
                <a:lnTo>
                  <a:pt x="22942" y="7142"/>
                </a:lnTo>
                <a:lnTo>
                  <a:pt x="19986" y="9260"/>
                </a:lnTo>
                <a:lnTo>
                  <a:pt x="14244" y="14419"/>
                </a:lnTo>
                <a:lnTo>
                  <a:pt x="10828" y="17786"/>
                </a:lnTo>
                <a:lnTo>
                  <a:pt x="9600" y="19795"/>
                </a:lnTo>
                <a:lnTo>
                  <a:pt x="8235" y="24143"/>
                </a:lnTo>
                <a:lnTo>
                  <a:pt x="7078" y="25621"/>
                </a:lnTo>
                <a:lnTo>
                  <a:pt x="5512" y="26606"/>
                </a:lnTo>
                <a:lnTo>
                  <a:pt x="3674" y="27262"/>
                </a:lnTo>
                <a:lnTo>
                  <a:pt x="2449" y="29287"/>
                </a:lnTo>
                <a:lnTo>
                  <a:pt x="1633" y="32225"/>
                </a:lnTo>
                <a:lnTo>
                  <a:pt x="1089" y="35771"/>
                </a:lnTo>
                <a:lnTo>
                  <a:pt x="483" y="41827"/>
                </a:lnTo>
                <a:lnTo>
                  <a:pt x="215" y="47165"/>
                </a:lnTo>
                <a:lnTo>
                  <a:pt x="96" y="52183"/>
                </a:lnTo>
                <a:lnTo>
                  <a:pt x="0" y="88106"/>
                </a:lnTo>
                <a:lnTo>
                  <a:pt x="794" y="90487"/>
                </a:lnTo>
                <a:lnTo>
                  <a:pt x="3792" y="95250"/>
                </a:lnTo>
                <a:lnTo>
                  <a:pt x="5653" y="100013"/>
                </a:lnTo>
                <a:lnTo>
                  <a:pt x="6849" y="105745"/>
                </a:lnTo>
                <a:lnTo>
                  <a:pt x="11994" y="111787"/>
                </a:lnTo>
                <a:lnTo>
                  <a:pt x="13268" y="113183"/>
                </a:lnTo>
                <a:lnTo>
                  <a:pt x="14402" y="112762"/>
                </a:lnTo>
                <a:lnTo>
                  <a:pt x="20349" y="108051"/>
                </a:lnTo>
                <a:lnTo>
                  <a:pt x="24903" y="103629"/>
                </a:lnTo>
                <a:lnTo>
                  <a:pt x="27714" y="101630"/>
                </a:lnTo>
                <a:lnTo>
                  <a:pt x="31176" y="99503"/>
                </a:lnTo>
                <a:lnTo>
                  <a:pt x="35071" y="97292"/>
                </a:lnTo>
                <a:lnTo>
                  <a:pt x="39256" y="95817"/>
                </a:lnTo>
                <a:lnTo>
                  <a:pt x="43632" y="94835"/>
                </a:lnTo>
                <a:lnTo>
                  <a:pt x="48138" y="94179"/>
                </a:lnTo>
                <a:lnTo>
                  <a:pt x="53523" y="92949"/>
                </a:lnTo>
                <a:lnTo>
                  <a:pt x="59494" y="91335"/>
                </a:lnTo>
                <a:lnTo>
                  <a:pt x="65857" y="89465"/>
                </a:lnTo>
                <a:lnTo>
                  <a:pt x="71686" y="88218"/>
                </a:lnTo>
                <a:lnTo>
                  <a:pt x="77159" y="87387"/>
                </a:lnTo>
                <a:lnTo>
                  <a:pt x="82396" y="86833"/>
                </a:lnTo>
                <a:lnTo>
                  <a:pt x="88267" y="85670"/>
                </a:lnTo>
                <a:lnTo>
                  <a:pt x="94563" y="84101"/>
                </a:lnTo>
                <a:lnTo>
                  <a:pt x="101142" y="82261"/>
                </a:lnTo>
                <a:lnTo>
                  <a:pt x="107115" y="81035"/>
                </a:lnTo>
                <a:lnTo>
                  <a:pt x="112686" y="80217"/>
                </a:lnTo>
                <a:lnTo>
                  <a:pt x="117985" y="79672"/>
                </a:lnTo>
                <a:lnTo>
                  <a:pt x="122314" y="80102"/>
                </a:lnTo>
                <a:lnTo>
                  <a:pt x="125992" y="81183"/>
                </a:lnTo>
                <a:lnTo>
                  <a:pt x="129238" y="82697"/>
                </a:lnTo>
                <a:lnTo>
                  <a:pt x="133784" y="83706"/>
                </a:lnTo>
                <a:lnTo>
                  <a:pt x="139196" y="84379"/>
                </a:lnTo>
                <a:lnTo>
                  <a:pt x="145184" y="84828"/>
                </a:lnTo>
                <a:lnTo>
                  <a:pt x="149970" y="85921"/>
                </a:lnTo>
                <a:lnTo>
                  <a:pt x="153955" y="87443"/>
                </a:lnTo>
                <a:lnTo>
                  <a:pt x="165472" y="93378"/>
                </a:lnTo>
                <a:lnTo>
                  <a:pt x="169846" y="95589"/>
                </a:lnTo>
                <a:lnTo>
                  <a:pt x="173556" y="97857"/>
                </a:lnTo>
                <a:lnTo>
                  <a:pt x="176822" y="100163"/>
                </a:lnTo>
                <a:lnTo>
                  <a:pt x="179794" y="102494"/>
                </a:lnTo>
                <a:lnTo>
                  <a:pt x="182569" y="105636"/>
                </a:lnTo>
                <a:lnTo>
                  <a:pt x="185212" y="109318"/>
                </a:lnTo>
                <a:lnTo>
                  <a:pt x="187769" y="113360"/>
                </a:lnTo>
                <a:lnTo>
                  <a:pt x="190266" y="116848"/>
                </a:lnTo>
                <a:lnTo>
                  <a:pt x="195158" y="122841"/>
                </a:lnTo>
                <a:lnTo>
                  <a:pt x="197862" y="128150"/>
                </a:lnTo>
                <a:lnTo>
                  <a:pt x="198583" y="130677"/>
                </a:lnTo>
                <a:lnTo>
                  <a:pt x="198270" y="133949"/>
                </a:lnTo>
                <a:lnTo>
                  <a:pt x="197267" y="137718"/>
                </a:lnTo>
                <a:lnTo>
                  <a:pt x="195805" y="141818"/>
                </a:lnTo>
                <a:lnTo>
                  <a:pt x="193243" y="146140"/>
                </a:lnTo>
                <a:lnTo>
                  <a:pt x="189948" y="150608"/>
                </a:lnTo>
                <a:lnTo>
                  <a:pt x="186163" y="155174"/>
                </a:lnTo>
                <a:lnTo>
                  <a:pt x="182052" y="159012"/>
                </a:lnTo>
                <a:lnTo>
                  <a:pt x="177724" y="162364"/>
                </a:lnTo>
                <a:lnTo>
                  <a:pt x="173251" y="165393"/>
                </a:lnTo>
                <a:lnTo>
                  <a:pt x="168682" y="168206"/>
                </a:lnTo>
                <a:lnTo>
                  <a:pt x="164048" y="170875"/>
                </a:lnTo>
                <a:lnTo>
                  <a:pt x="154666" y="175957"/>
                </a:lnTo>
                <a:lnTo>
                  <a:pt x="130954" y="188085"/>
                </a:lnTo>
                <a:lnTo>
                  <a:pt x="125403" y="190478"/>
                </a:lnTo>
                <a:lnTo>
                  <a:pt x="119320" y="192866"/>
                </a:lnTo>
                <a:lnTo>
                  <a:pt x="112884" y="195253"/>
                </a:lnTo>
                <a:lnTo>
                  <a:pt x="107005" y="196843"/>
                </a:lnTo>
                <a:lnTo>
                  <a:pt x="101500" y="197904"/>
                </a:lnTo>
                <a:lnTo>
                  <a:pt x="96242" y="198611"/>
                </a:lnTo>
                <a:lnTo>
                  <a:pt x="90354" y="199876"/>
                </a:lnTo>
                <a:lnTo>
                  <a:pt x="84049" y="201513"/>
                </a:lnTo>
                <a:lnTo>
                  <a:pt x="77464" y="203398"/>
                </a:lnTo>
                <a:lnTo>
                  <a:pt x="72280" y="204655"/>
                </a:lnTo>
                <a:lnTo>
                  <a:pt x="68030" y="205493"/>
                </a:lnTo>
                <a:lnTo>
                  <a:pt x="64403" y="206052"/>
                </a:lnTo>
                <a:lnTo>
                  <a:pt x="60398" y="206424"/>
                </a:lnTo>
                <a:lnTo>
                  <a:pt x="56140" y="206672"/>
                </a:lnTo>
                <a:lnTo>
                  <a:pt x="51714" y="206838"/>
                </a:lnTo>
                <a:lnTo>
                  <a:pt x="47969" y="206154"/>
                </a:lnTo>
                <a:lnTo>
                  <a:pt x="44679" y="204905"/>
                </a:lnTo>
                <a:lnTo>
                  <a:pt x="35718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1"/>
          <p:cNvSpPr/>
          <p:nvPr/>
        </p:nvSpPr>
        <p:spPr>
          <a:xfrm>
            <a:off x="7722396" y="2557462"/>
            <a:ext cx="121442" cy="49999"/>
          </a:xfrm>
          <a:custGeom>
            <a:avLst/>
            <a:gdLst/>
            <a:ahLst/>
            <a:cxnLst/>
            <a:rect l="0" t="0" r="0" b="0"/>
            <a:pathLst>
              <a:path w="121442" h="49999">
                <a:moveTo>
                  <a:pt x="64291" y="0"/>
                </a:moveTo>
                <a:lnTo>
                  <a:pt x="46301" y="0"/>
                </a:lnTo>
                <a:lnTo>
                  <a:pt x="44360" y="794"/>
                </a:lnTo>
                <a:lnTo>
                  <a:pt x="42272" y="2117"/>
                </a:lnTo>
                <a:lnTo>
                  <a:pt x="40086" y="3792"/>
                </a:lnTo>
                <a:lnTo>
                  <a:pt x="37836" y="4910"/>
                </a:lnTo>
                <a:lnTo>
                  <a:pt x="35542" y="5654"/>
                </a:lnTo>
                <a:lnTo>
                  <a:pt x="33218" y="6151"/>
                </a:lnTo>
                <a:lnTo>
                  <a:pt x="31670" y="7276"/>
                </a:lnTo>
                <a:lnTo>
                  <a:pt x="30637" y="8819"/>
                </a:lnTo>
                <a:lnTo>
                  <a:pt x="29949" y="10642"/>
                </a:lnTo>
                <a:lnTo>
                  <a:pt x="28696" y="12651"/>
                </a:lnTo>
                <a:lnTo>
                  <a:pt x="27068" y="14784"/>
                </a:lnTo>
                <a:lnTo>
                  <a:pt x="25188" y="17000"/>
                </a:lnTo>
                <a:lnTo>
                  <a:pt x="23142" y="19271"/>
                </a:lnTo>
                <a:lnTo>
                  <a:pt x="18750" y="23911"/>
                </a:lnTo>
                <a:lnTo>
                  <a:pt x="8525" y="34316"/>
                </a:lnTo>
                <a:lnTo>
                  <a:pt x="8064" y="35577"/>
                </a:lnTo>
                <a:lnTo>
                  <a:pt x="7756" y="37212"/>
                </a:lnTo>
                <a:lnTo>
                  <a:pt x="7552" y="39095"/>
                </a:lnTo>
                <a:lnTo>
                  <a:pt x="6622" y="40351"/>
                </a:lnTo>
                <a:lnTo>
                  <a:pt x="5207" y="41188"/>
                </a:lnTo>
                <a:lnTo>
                  <a:pt x="1027" y="42532"/>
                </a:lnTo>
                <a:lnTo>
                  <a:pt x="683" y="43436"/>
                </a:lnTo>
                <a:lnTo>
                  <a:pt x="455" y="44832"/>
                </a:lnTo>
                <a:lnTo>
                  <a:pt x="0" y="49966"/>
                </a:lnTo>
                <a:lnTo>
                  <a:pt x="0" y="49980"/>
                </a:lnTo>
                <a:lnTo>
                  <a:pt x="3791" y="49998"/>
                </a:lnTo>
                <a:lnTo>
                  <a:pt x="4907" y="49207"/>
                </a:lnTo>
                <a:lnTo>
                  <a:pt x="5651" y="47886"/>
                </a:lnTo>
                <a:lnTo>
                  <a:pt x="6149" y="46212"/>
                </a:lnTo>
                <a:lnTo>
                  <a:pt x="6479" y="44301"/>
                </a:lnTo>
                <a:lnTo>
                  <a:pt x="6700" y="42234"/>
                </a:lnTo>
                <a:lnTo>
                  <a:pt x="6847" y="40062"/>
                </a:lnTo>
                <a:lnTo>
                  <a:pt x="7739" y="38615"/>
                </a:lnTo>
                <a:lnTo>
                  <a:pt x="9128" y="37649"/>
                </a:lnTo>
                <a:lnTo>
                  <a:pt x="10846" y="37006"/>
                </a:lnTo>
                <a:lnTo>
                  <a:pt x="12786" y="35783"/>
                </a:lnTo>
                <a:lnTo>
                  <a:pt x="14873" y="34174"/>
                </a:lnTo>
                <a:lnTo>
                  <a:pt x="17059" y="32308"/>
                </a:lnTo>
                <a:lnTo>
                  <a:pt x="19308" y="30270"/>
                </a:lnTo>
                <a:lnTo>
                  <a:pt x="23926" y="25889"/>
                </a:lnTo>
                <a:lnTo>
                  <a:pt x="25475" y="23609"/>
                </a:lnTo>
                <a:lnTo>
                  <a:pt x="26507" y="21296"/>
                </a:lnTo>
                <a:lnTo>
                  <a:pt x="27196" y="18960"/>
                </a:lnTo>
                <a:lnTo>
                  <a:pt x="28448" y="17402"/>
                </a:lnTo>
                <a:lnTo>
                  <a:pt x="30078" y="16364"/>
                </a:lnTo>
                <a:lnTo>
                  <a:pt x="31957" y="15672"/>
                </a:lnTo>
                <a:lnTo>
                  <a:pt x="34003" y="14417"/>
                </a:lnTo>
                <a:lnTo>
                  <a:pt x="36162" y="12786"/>
                </a:lnTo>
                <a:lnTo>
                  <a:pt x="38394" y="10905"/>
                </a:lnTo>
                <a:lnTo>
                  <a:pt x="40677" y="9652"/>
                </a:lnTo>
                <a:lnTo>
                  <a:pt x="42992" y="8816"/>
                </a:lnTo>
                <a:lnTo>
                  <a:pt x="45329" y="8258"/>
                </a:lnTo>
                <a:lnTo>
                  <a:pt x="47681" y="7093"/>
                </a:lnTo>
                <a:lnTo>
                  <a:pt x="50043" y="5522"/>
                </a:lnTo>
                <a:lnTo>
                  <a:pt x="52410" y="3682"/>
                </a:lnTo>
                <a:lnTo>
                  <a:pt x="54783" y="2455"/>
                </a:lnTo>
                <a:lnTo>
                  <a:pt x="57159" y="1636"/>
                </a:lnTo>
                <a:lnTo>
                  <a:pt x="59536" y="1091"/>
                </a:lnTo>
                <a:lnTo>
                  <a:pt x="61914" y="727"/>
                </a:lnTo>
                <a:lnTo>
                  <a:pt x="64294" y="485"/>
                </a:lnTo>
                <a:lnTo>
                  <a:pt x="66675" y="323"/>
                </a:lnTo>
                <a:lnTo>
                  <a:pt x="69055" y="216"/>
                </a:lnTo>
                <a:lnTo>
                  <a:pt x="73818" y="96"/>
                </a:lnTo>
                <a:lnTo>
                  <a:pt x="80960" y="28"/>
                </a:lnTo>
                <a:lnTo>
                  <a:pt x="84135" y="813"/>
                </a:lnTo>
                <a:lnTo>
                  <a:pt x="87840" y="2129"/>
                </a:lnTo>
                <a:lnTo>
                  <a:pt x="97605" y="6153"/>
                </a:lnTo>
                <a:lnTo>
                  <a:pt x="101058" y="6704"/>
                </a:lnTo>
                <a:lnTo>
                  <a:pt x="103090" y="6850"/>
                </a:lnTo>
                <a:lnTo>
                  <a:pt x="105239" y="7742"/>
                </a:lnTo>
                <a:lnTo>
                  <a:pt x="107464" y="9130"/>
                </a:lnTo>
                <a:lnTo>
                  <a:pt x="109742" y="10849"/>
                </a:lnTo>
                <a:lnTo>
                  <a:pt x="112054" y="11995"/>
                </a:lnTo>
                <a:lnTo>
                  <a:pt x="114389" y="12759"/>
                </a:lnTo>
                <a:lnTo>
                  <a:pt x="12144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2"/>
          <p:cNvSpPr/>
          <p:nvPr/>
        </p:nvSpPr>
        <p:spPr>
          <a:xfrm>
            <a:off x="6893718" y="2864643"/>
            <a:ext cx="1114400" cy="7145"/>
          </a:xfrm>
          <a:custGeom>
            <a:avLst/>
            <a:gdLst/>
            <a:ahLst/>
            <a:cxnLst/>
            <a:rect l="0" t="0" r="0" b="0"/>
            <a:pathLst>
              <a:path w="1114400" h="7145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6" y="4910"/>
                </a:lnTo>
                <a:lnTo>
                  <a:pt x="14474" y="5655"/>
                </a:lnTo>
                <a:lnTo>
                  <a:pt x="16793" y="6151"/>
                </a:lnTo>
                <a:lnTo>
                  <a:pt x="19927" y="6482"/>
                </a:lnTo>
                <a:lnTo>
                  <a:pt x="23603" y="6703"/>
                </a:lnTo>
                <a:lnTo>
                  <a:pt x="31922" y="6948"/>
                </a:lnTo>
                <a:lnTo>
                  <a:pt x="73844" y="7139"/>
                </a:lnTo>
                <a:lnTo>
                  <a:pt x="307184" y="7144"/>
                </a:lnTo>
                <a:lnTo>
                  <a:pt x="314327" y="6350"/>
                </a:lnTo>
                <a:lnTo>
                  <a:pt x="321471" y="5027"/>
                </a:lnTo>
                <a:lnTo>
                  <a:pt x="328614" y="3352"/>
                </a:lnTo>
                <a:lnTo>
                  <a:pt x="336551" y="2234"/>
                </a:lnTo>
                <a:lnTo>
                  <a:pt x="345018" y="1490"/>
                </a:lnTo>
                <a:lnTo>
                  <a:pt x="353837" y="993"/>
                </a:lnTo>
                <a:lnTo>
                  <a:pt x="369985" y="442"/>
                </a:lnTo>
                <a:lnTo>
                  <a:pt x="377626" y="294"/>
                </a:lnTo>
                <a:lnTo>
                  <a:pt x="385101" y="990"/>
                </a:lnTo>
                <a:lnTo>
                  <a:pt x="392465" y="2248"/>
                </a:lnTo>
                <a:lnTo>
                  <a:pt x="399756" y="3880"/>
                </a:lnTo>
                <a:lnTo>
                  <a:pt x="406998" y="4968"/>
                </a:lnTo>
                <a:lnTo>
                  <a:pt x="414208" y="5693"/>
                </a:lnTo>
                <a:lnTo>
                  <a:pt x="428567" y="5706"/>
                </a:lnTo>
                <a:lnTo>
                  <a:pt x="435730" y="4598"/>
                </a:lnTo>
                <a:lnTo>
                  <a:pt x="442886" y="3065"/>
                </a:lnTo>
                <a:lnTo>
                  <a:pt x="450039" y="2044"/>
                </a:lnTo>
                <a:lnTo>
                  <a:pt x="457189" y="1362"/>
                </a:lnTo>
                <a:lnTo>
                  <a:pt x="464336" y="908"/>
                </a:lnTo>
                <a:lnTo>
                  <a:pt x="472276" y="606"/>
                </a:lnTo>
                <a:lnTo>
                  <a:pt x="497827" y="180"/>
                </a:lnTo>
                <a:lnTo>
                  <a:pt x="903787" y="0"/>
                </a:lnTo>
                <a:lnTo>
                  <a:pt x="908912" y="794"/>
                </a:lnTo>
                <a:lnTo>
                  <a:pt x="913917" y="2117"/>
                </a:lnTo>
                <a:lnTo>
                  <a:pt x="918840" y="3793"/>
                </a:lnTo>
                <a:lnTo>
                  <a:pt x="924504" y="4910"/>
                </a:lnTo>
                <a:lnTo>
                  <a:pt x="930661" y="5655"/>
                </a:lnTo>
                <a:lnTo>
                  <a:pt x="937148" y="6151"/>
                </a:lnTo>
                <a:lnTo>
                  <a:pt x="943059" y="6482"/>
                </a:lnTo>
                <a:lnTo>
                  <a:pt x="953860" y="6850"/>
                </a:lnTo>
                <a:lnTo>
                  <a:pt x="973730" y="7086"/>
                </a:lnTo>
                <a:lnTo>
                  <a:pt x="983367" y="7118"/>
                </a:lnTo>
                <a:lnTo>
                  <a:pt x="987366" y="6333"/>
                </a:lnTo>
                <a:lnTo>
                  <a:pt x="990825" y="5016"/>
                </a:lnTo>
                <a:lnTo>
                  <a:pt x="993925" y="3344"/>
                </a:lnTo>
                <a:lnTo>
                  <a:pt x="997580" y="2229"/>
                </a:lnTo>
                <a:lnTo>
                  <a:pt x="1001603" y="1486"/>
                </a:lnTo>
                <a:lnTo>
                  <a:pt x="1005873" y="991"/>
                </a:lnTo>
                <a:lnTo>
                  <a:pt x="1010308" y="661"/>
                </a:lnTo>
                <a:lnTo>
                  <a:pt x="1014851" y="441"/>
                </a:lnTo>
                <a:lnTo>
                  <a:pt x="1026714" y="131"/>
                </a:lnTo>
                <a:lnTo>
                  <a:pt x="1066728" y="2"/>
                </a:lnTo>
                <a:lnTo>
                  <a:pt x="1114399" y="0"/>
                </a:lnTo>
                <a:lnTo>
                  <a:pt x="11072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3"/>
          <p:cNvSpPr/>
          <p:nvPr/>
        </p:nvSpPr>
        <p:spPr>
          <a:xfrm>
            <a:off x="7208043" y="2378868"/>
            <a:ext cx="107158" cy="7145"/>
          </a:xfrm>
          <a:custGeom>
            <a:avLst/>
            <a:gdLst/>
            <a:ahLst/>
            <a:cxnLst/>
            <a:rect l="0" t="0" r="0" b="0"/>
            <a:pathLst>
              <a:path w="107158" h="7145">
                <a:moveTo>
                  <a:pt x="0" y="0"/>
                </a:moveTo>
                <a:lnTo>
                  <a:pt x="10643" y="0"/>
                </a:lnTo>
                <a:lnTo>
                  <a:pt x="12651" y="794"/>
                </a:lnTo>
                <a:lnTo>
                  <a:pt x="14785" y="2117"/>
                </a:lnTo>
                <a:lnTo>
                  <a:pt x="17000" y="3793"/>
                </a:lnTo>
                <a:lnTo>
                  <a:pt x="19271" y="4910"/>
                </a:lnTo>
                <a:lnTo>
                  <a:pt x="21579" y="5655"/>
                </a:lnTo>
                <a:lnTo>
                  <a:pt x="23911" y="6151"/>
                </a:lnTo>
                <a:lnTo>
                  <a:pt x="26260" y="6482"/>
                </a:lnTo>
                <a:lnTo>
                  <a:pt x="28619" y="6703"/>
                </a:lnTo>
                <a:lnTo>
                  <a:pt x="30986" y="6850"/>
                </a:lnTo>
                <a:lnTo>
                  <a:pt x="34151" y="6154"/>
                </a:lnTo>
                <a:lnTo>
                  <a:pt x="37848" y="4896"/>
                </a:lnTo>
                <a:lnTo>
                  <a:pt x="41901" y="3265"/>
                </a:lnTo>
                <a:lnTo>
                  <a:pt x="45397" y="2176"/>
                </a:lnTo>
                <a:lnTo>
                  <a:pt x="48521" y="1451"/>
                </a:lnTo>
                <a:lnTo>
                  <a:pt x="51397" y="968"/>
                </a:lnTo>
                <a:lnTo>
                  <a:pt x="54109" y="645"/>
                </a:lnTo>
                <a:lnTo>
                  <a:pt x="56710" y="430"/>
                </a:lnTo>
                <a:lnTo>
                  <a:pt x="59238" y="287"/>
                </a:lnTo>
                <a:lnTo>
                  <a:pt x="64164" y="128"/>
                </a:lnTo>
                <a:lnTo>
                  <a:pt x="76183" y="17"/>
                </a:lnTo>
                <a:lnTo>
                  <a:pt x="91897" y="2"/>
                </a:lnTo>
                <a:lnTo>
                  <a:pt x="94601" y="796"/>
                </a:lnTo>
                <a:lnTo>
                  <a:pt x="96405" y="2118"/>
                </a:lnTo>
                <a:lnTo>
                  <a:pt x="97607" y="3793"/>
                </a:lnTo>
                <a:lnTo>
                  <a:pt x="99203" y="4910"/>
                </a:lnTo>
                <a:lnTo>
                  <a:pt x="101061" y="5655"/>
                </a:lnTo>
                <a:lnTo>
                  <a:pt x="10715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24"/>
          <p:cNvSpPr/>
          <p:nvPr/>
        </p:nvSpPr>
        <p:spPr>
          <a:xfrm>
            <a:off x="7236618" y="2421731"/>
            <a:ext cx="78583" cy="1"/>
          </a:xfrm>
          <a:custGeom>
            <a:avLst/>
            <a:gdLst/>
            <a:ahLst/>
            <a:cxnLst/>
            <a:rect l="0" t="0" r="0" b="0"/>
            <a:pathLst>
              <a:path w="78583" h="1">
                <a:moveTo>
                  <a:pt x="0" y="0"/>
                </a:moveTo>
                <a:lnTo>
                  <a:pt x="785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25"/>
          <p:cNvSpPr/>
          <p:nvPr/>
        </p:nvSpPr>
        <p:spPr>
          <a:xfrm>
            <a:off x="7429500" y="2307431"/>
            <a:ext cx="1" cy="142876"/>
          </a:xfrm>
          <a:custGeom>
            <a:avLst/>
            <a:gdLst/>
            <a:ahLst/>
            <a:cxnLst/>
            <a:rect l="0" t="0" r="0" b="0"/>
            <a:pathLst>
              <a:path w="1" h="142876">
                <a:moveTo>
                  <a:pt x="0" y="0"/>
                </a:move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26"/>
          <p:cNvSpPr/>
          <p:nvPr/>
        </p:nvSpPr>
        <p:spPr>
          <a:xfrm>
            <a:off x="7522455" y="2307431"/>
            <a:ext cx="7058" cy="121445"/>
          </a:xfrm>
          <a:custGeom>
            <a:avLst/>
            <a:gdLst/>
            <a:ahLst/>
            <a:cxnLst/>
            <a:rect l="0" t="0" r="0" b="0"/>
            <a:pathLst>
              <a:path w="7058" h="121445">
                <a:moveTo>
                  <a:pt x="7057" y="0"/>
                </a:moveTo>
                <a:lnTo>
                  <a:pt x="3264" y="0"/>
                </a:lnTo>
                <a:lnTo>
                  <a:pt x="2147" y="794"/>
                </a:lnTo>
                <a:lnTo>
                  <a:pt x="1403" y="2116"/>
                </a:lnTo>
                <a:lnTo>
                  <a:pt x="906" y="3792"/>
                </a:lnTo>
                <a:lnTo>
                  <a:pt x="575" y="5703"/>
                </a:lnTo>
                <a:lnTo>
                  <a:pt x="354" y="7771"/>
                </a:lnTo>
                <a:lnTo>
                  <a:pt x="0" y="13000"/>
                </a:lnTo>
                <a:lnTo>
                  <a:pt x="765" y="15017"/>
                </a:lnTo>
                <a:lnTo>
                  <a:pt x="2069" y="17948"/>
                </a:lnTo>
                <a:lnTo>
                  <a:pt x="3732" y="21490"/>
                </a:lnTo>
                <a:lnTo>
                  <a:pt x="4840" y="24646"/>
                </a:lnTo>
                <a:lnTo>
                  <a:pt x="5579" y="27543"/>
                </a:lnTo>
                <a:lnTo>
                  <a:pt x="6072" y="30268"/>
                </a:lnTo>
                <a:lnTo>
                  <a:pt x="6400" y="32879"/>
                </a:lnTo>
                <a:lnTo>
                  <a:pt x="6619" y="35413"/>
                </a:lnTo>
                <a:lnTo>
                  <a:pt x="6765" y="37896"/>
                </a:lnTo>
                <a:lnTo>
                  <a:pt x="6927" y="44888"/>
                </a:lnTo>
                <a:lnTo>
                  <a:pt x="7050" y="72526"/>
                </a:lnTo>
                <a:lnTo>
                  <a:pt x="6259" y="75338"/>
                </a:lnTo>
                <a:lnTo>
                  <a:pt x="4937" y="78007"/>
                </a:lnTo>
                <a:lnTo>
                  <a:pt x="3263" y="80579"/>
                </a:lnTo>
                <a:lnTo>
                  <a:pt x="2146" y="83882"/>
                </a:lnTo>
                <a:lnTo>
                  <a:pt x="1402" y="87671"/>
                </a:lnTo>
                <a:lnTo>
                  <a:pt x="905" y="91785"/>
                </a:lnTo>
                <a:lnTo>
                  <a:pt x="575" y="95321"/>
                </a:lnTo>
                <a:lnTo>
                  <a:pt x="354" y="98472"/>
                </a:lnTo>
                <a:lnTo>
                  <a:pt x="207" y="101367"/>
                </a:lnTo>
                <a:lnTo>
                  <a:pt x="903" y="104090"/>
                </a:lnTo>
                <a:lnTo>
                  <a:pt x="2160" y="106700"/>
                </a:lnTo>
                <a:lnTo>
                  <a:pt x="6090" y="112798"/>
                </a:lnTo>
                <a:lnTo>
                  <a:pt x="6413" y="114093"/>
                </a:lnTo>
                <a:lnTo>
                  <a:pt x="6627" y="115749"/>
                </a:lnTo>
                <a:lnTo>
                  <a:pt x="7057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27"/>
          <p:cNvSpPr/>
          <p:nvPr/>
        </p:nvSpPr>
        <p:spPr>
          <a:xfrm>
            <a:off x="7579518" y="2343150"/>
            <a:ext cx="107158" cy="100013"/>
          </a:xfrm>
          <a:custGeom>
            <a:avLst/>
            <a:gdLst/>
            <a:ahLst/>
            <a:cxnLst/>
            <a:rect l="0" t="0" r="0" b="0"/>
            <a:pathLst>
              <a:path w="107158" h="100013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2" y="9943"/>
                </a:lnTo>
                <a:lnTo>
                  <a:pt x="7276" y="12184"/>
                </a:lnTo>
                <a:lnTo>
                  <a:pt x="8819" y="14473"/>
                </a:lnTo>
                <a:lnTo>
                  <a:pt x="10643" y="16792"/>
                </a:lnTo>
                <a:lnTo>
                  <a:pt x="12652" y="19132"/>
                </a:lnTo>
                <a:lnTo>
                  <a:pt x="14785" y="21486"/>
                </a:lnTo>
                <a:lnTo>
                  <a:pt x="17001" y="23849"/>
                </a:lnTo>
                <a:lnTo>
                  <a:pt x="19271" y="25424"/>
                </a:lnTo>
                <a:lnTo>
                  <a:pt x="21579" y="26474"/>
                </a:lnTo>
                <a:lnTo>
                  <a:pt x="23910" y="27174"/>
                </a:lnTo>
                <a:lnTo>
                  <a:pt x="26259" y="28435"/>
                </a:lnTo>
                <a:lnTo>
                  <a:pt x="28619" y="30069"/>
                </a:lnTo>
                <a:lnTo>
                  <a:pt x="30986" y="31952"/>
                </a:lnTo>
                <a:lnTo>
                  <a:pt x="33358" y="34001"/>
                </a:lnTo>
                <a:lnTo>
                  <a:pt x="35732" y="36161"/>
                </a:lnTo>
                <a:lnTo>
                  <a:pt x="40488" y="40678"/>
                </a:lnTo>
                <a:lnTo>
                  <a:pt x="59532" y="59539"/>
                </a:lnTo>
                <a:lnTo>
                  <a:pt x="61914" y="62711"/>
                </a:lnTo>
                <a:lnTo>
                  <a:pt x="64294" y="66413"/>
                </a:lnTo>
                <a:lnTo>
                  <a:pt x="66675" y="70469"/>
                </a:lnTo>
                <a:lnTo>
                  <a:pt x="69057" y="73173"/>
                </a:lnTo>
                <a:lnTo>
                  <a:pt x="71438" y="74976"/>
                </a:lnTo>
                <a:lnTo>
                  <a:pt x="73819" y="76177"/>
                </a:lnTo>
                <a:lnTo>
                  <a:pt x="76200" y="77772"/>
                </a:lnTo>
                <a:lnTo>
                  <a:pt x="78582" y="79629"/>
                </a:lnTo>
                <a:lnTo>
                  <a:pt x="80963" y="81661"/>
                </a:lnTo>
                <a:lnTo>
                  <a:pt x="83344" y="83809"/>
                </a:lnTo>
                <a:lnTo>
                  <a:pt x="88107" y="88313"/>
                </a:lnTo>
                <a:lnTo>
                  <a:pt x="90488" y="89831"/>
                </a:lnTo>
                <a:lnTo>
                  <a:pt x="92869" y="90844"/>
                </a:lnTo>
                <a:lnTo>
                  <a:pt x="95250" y="91519"/>
                </a:lnTo>
                <a:lnTo>
                  <a:pt x="97632" y="92762"/>
                </a:lnTo>
                <a:lnTo>
                  <a:pt x="100013" y="94385"/>
                </a:lnTo>
                <a:lnTo>
                  <a:pt x="107157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28"/>
          <p:cNvSpPr/>
          <p:nvPr/>
        </p:nvSpPr>
        <p:spPr>
          <a:xfrm>
            <a:off x="7586662" y="2344142"/>
            <a:ext cx="92870" cy="91877"/>
          </a:xfrm>
          <a:custGeom>
            <a:avLst/>
            <a:gdLst/>
            <a:ahLst/>
            <a:cxnLst/>
            <a:rect l="0" t="0" r="0" b="0"/>
            <a:pathLst>
              <a:path w="92870" h="91877">
                <a:moveTo>
                  <a:pt x="92869" y="6151"/>
                </a:moveTo>
                <a:lnTo>
                  <a:pt x="89076" y="6151"/>
                </a:lnTo>
                <a:lnTo>
                  <a:pt x="87959" y="5358"/>
                </a:lnTo>
                <a:lnTo>
                  <a:pt x="87215" y="4035"/>
                </a:lnTo>
                <a:lnTo>
                  <a:pt x="86020" y="0"/>
                </a:lnTo>
                <a:lnTo>
                  <a:pt x="85921" y="463"/>
                </a:lnTo>
                <a:lnTo>
                  <a:pt x="85812" y="3094"/>
                </a:lnTo>
                <a:lnTo>
                  <a:pt x="85751" y="5245"/>
                </a:lnTo>
                <a:lnTo>
                  <a:pt x="83620" y="7865"/>
                </a:lnTo>
                <a:lnTo>
                  <a:pt x="81941" y="9675"/>
                </a:lnTo>
                <a:lnTo>
                  <a:pt x="75784" y="16015"/>
                </a:lnTo>
                <a:lnTo>
                  <a:pt x="73542" y="19077"/>
                </a:lnTo>
                <a:lnTo>
                  <a:pt x="71253" y="22706"/>
                </a:lnTo>
                <a:lnTo>
                  <a:pt x="68933" y="26713"/>
                </a:lnTo>
                <a:lnTo>
                  <a:pt x="65799" y="30178"/>
                </a:lnTo>
                <a:lnTo>
                  <a:pt x="62123" y="33281"/>
                </a:lnTo>
                <a:lnTo>
                  <a:pt x="58084" y="36144"/>
                </a:lnTo>
                <a:lnTo>
                  <a:pt x="53804" y="38847"/>
                </a:lnTo>
                <a:lnTo>
                  <a:pt x="49363" y="41442"/>
                </a:lnTo>
                <a:lnTo>
                  <a:pt x="44815" y="43966"/>
                </a:lnTo>
                <a:lnTo>
                  <a:pt x="40990" y="47236"/>
                </a:lnTo>
                <a:lnTo>
                  <a:pt x="37645" y="51004"/>
                </a:lnTo>
                <a:lnTo>
                  <a:pt x="34622" y="55103"/>
                </a:lnTo>
                <a:lnTo>
                  <a:pt x="31018" y="58629"/>
                </a:lnTo>
                <a:lnTo>
                  <a:pt x="27029" y="61774"/>
                </a:lnTo>
                <a:lnTo>
                  <a:pt x="22782" y="64665"/>
                </a:lnTo>
                <a:lnTo>
                  <a:pt x="19951" y="67385"/>
                </a:lnTo>
                <a:lnTo>
                  <a:pt x="18062" y="69993"/>
                </a:lnTo>
                <a:lnTo>
                  <a:pt x="16805" y="72525"/>
                </a:lnTo>
                <a:lnTo>
                  <a:pt x="15172" y="75006"/>
                </a:lnTo>
                <a:lnTo>
                  <a:pt x="13290" y="77455"/>
                </a:lnTo>
                <a:lnTo>
                  <a:pt x="11241" y="79881"/>
                </a:lnTo>
                <a:lnTo>
                  <a:pt x="9082" y="81498"/>
                </a:lnTo>
                <a:lnTo>
                  <a:pt x="6848" y="82576"/>
                </a:lnTo>
                <a:lnTo>
                  <a:pt x="4566" y="83295"/>
                </a:lnTo>
                <a:lnTo>
                  <a:pt x="3043" y="84568"/>
                </a:lnTo>
                <a:lnTo>
                  <a:pt x="2029" y="86210"/>
                </a:lnTo>
                <a:lnTo>
                  <a:pt x="0" y="918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29"/>
          <p:cNvSpPr/>
          <p:nvPr/>
        </p:nvSpPr>
        <p:spPr>
          <a:xfrm>
            <a:off x="7286625" y="2471737"/>
            <a:ext cx="57151" cy="785814"/>
          </a:xfrm>
          <a:custGeom>
            <a:avLst/>
            <a:gdLst/>
            <a:ahLst/>
            <a:cxnLst/>
            <a:rect l="0" t="0" r="0" b="0"/>
            <a:pathLst>
              <a:path w="57151" h="785814">
                <a:moveTo>
                  <a:pt x="0" y="0"/>
                </a:moveTo>
                <a:lnTo>
                  <a:pt x="0" y="17785"/>
                </a:lnTo>
                <a:lnTo>
                  <a:pt x="793" y="19794"/>
                </a:lnTo>
                <a:lnTo>
                  <a:pt x="2116" y="21927"/>
                </a:lnTo>
                <a:lnTo>
                  <a:pt x="6150" y="27262"/>
                </a:lnTo>
                <a:lnTo>
                  <a:pt x="6702" y="30108"/>
                </a:lnTo>
                <a:lnTo>
                  <a:pt x="7141" y="52483"/>
                </a:lnTo>
                <a:lnTo>
                  <a:pt x="7143" y="100038"/>
                </a:lnTo>
                <a:lnTo>
                  <a:pt x="7937" y="103204"/>
                </a:lnTo>
                <a:lnTo>
                  <a:pt x="9260" y="106109"/>
                </a:lnTo>
                <a:lnTo>
                  <a:pt x="10936" y="108839"/>
                </a:lnTo>
                <a:lnTo>
                  <a:pt x="12053" y="111453"/>
                </a:lnTo>
                <a:lnTo>
                  <a:pt x="13294" y="116474"/>
                </a:lnTo>
                <a:lnTo>
                  <a:pt x="14261" y="138107"/>
                </a:lnTo>
                <a:lnTo>
                  <a:pt x="14287" y="212022"/>
                </a:lnTo>
                <a:lnTo>
                  <a:pt x="15081" y="216754"/>
                </a:lnTo>
                <a:lnTo>
                  <a:pt x="16404" y="221497"/>
                </a:lnTo>
                <a:lnTo>
                  <a:pt x="18080" y="226246"/>
                </a:lnTo>
                <a:lnTo>
                  <a:pt x="19197" y="231793"/>
                </a:lnTo>
                <a:lnTo>
                  <a:pt x="20769" y="250977"/>
                </a:lnTo>
                <a:lnTo>
                  <a:pt x="21235" y="271743"/>
                </a:lnTo>
                <a:lnTo>
                  <a:pt x="22166" y="293771"/>
                </a:lnTo>
                <a:lnTo>
                  <a:pt x="23509" y="302209"/>
                </a:lnTo>
                <a:lnTo>
                  <a:pt x="25197" y="311011"/>
                </a:lnTo>
                <a:lnTo>
                  <a:pt x="26323" y="320847"/>
                </a:lnTo>
                <a:lnTo>
                  <a:pt x="27575" y="342359"/>
                </a:lnTo>
                <a:lnTo>
                  <a:pt x="29495" y="352858"/>
                </a:lnTo>
                <a:lnTo>
                  <a:pt x="32363" y="363032"/>
                </a:lnTo>
                <a:lnTo>
                  <a:pt x="35863" y="372990"/>
                </a:lnTo>
                <a:lnTo>
                  <a:pt x="38196" y="383598"/>
                </a:lnTo>
                <a:lnTo>
                  <a:pt x="39751" y="394638"/>
                </a:lnTo>
                <a:lnTo>
                  <a:pt x="41480" y="416695"/>
                </a:lnTo>
                <a:lnTo>
                  <a:pt x="42247" y="437081"/>
                </a:lnTo>
                <a:lnTo>
                  <a:pt x="42741" y="481742"/>
                </a:lnTo>
                <a:lnTo>
                  <a:pt x="42861" y="626212"/>
                </a:lnTo>
                <a:lnTo>
                  <a:pt x="43656" y="634168"/>
                </a:lnTo>
                <a:lnTo>
                  <a:pt x="44978" y="641854"/>
                </a:lnTo>
                <a:lnTo>
                  <a:pt x="46655" y="649359"/>
                </a:lnTo>
                <a:lnTo>
                  <a:pt x="47772" y="656743"/>
                </a:lnTo>
                <a:lnTo>
                  <a:pt x="49344" y="678513"/>
                </a:lnTo>
                <a:lnTo>
                  <a:pt x="49810" y="699252"/>
                </a:lnTo>
                <a:lnTo>
                  <a:pt x="50005" y="762982"/>
                </a:lnTo>
                <a:lnTo>
                  <a:pt x="50800" y="766624"/>
                </a:lnTo>
                <a:lnTo>
                  <a:pt x="52122" y="769845"/>
                </a:lnTo>
                <a:lnTo>
                  <a:pt x="56157" y="776926"/>
                </a:lnTo>
                <a:lnTo>
                  <a:pt x="56708" y="780011"/>
                </a:lnTo>
                <a:lnTo>
                  <a:pt x="57149" y="785804"/>
                </a:lnTo>
                <a:lnTo>
                  <a:pt x="57150" y="785807"/>
                </a:lnTo>
                <a:lnTo>
                  <a:pt x="57150" y="785813"/>
                </a:lnTo>
                <a:lnTo>
                  <a:pt x="50006" y="7858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0"/>
          <p:cNvSpPr/>
          <p:nvPr/>
        </p:nvSpPr>
        <p:spPr>
          <a:xfrm>
            <a:off x="5807868" y="3078956"/>
            <a:ext cx="192883" cy="150020"/>
          </a:xfrm>
          <a:custGeom>
            <a:avLst/>
            <a:gdLst/>
            <a:ahLst/>
            <a:cxnLst/>
            <a:rect l="0" t="0" r="0" b="0"/>
            <a:pathLst>
              <a:path w="192883" h="150020">
                <a:moveTo>
                  <a:pt x="0" y="0"/>
                </a:moveTo>
                <a:lnTo>
                  <a:pt x="3793" y="3792"/>
                </a:lnTo>
                <a:lnTo>
                  <a:pt x="5703" y="4909"/>
                </a:lnTo>
                <a:lnTo>
                  <a:pt x="9943" y="6151"/>
                </a:lnTo>
                <a:lnTo>
                  <a:pt x="11392" y="7275"/>
                </a:lnTo>
                <a:lnTo>
                  <a:pt x="12357" y="8819"/>
                </a:lnTo>
                <a:lnTo>
                  <a:pt x="13001" y="10642"/>
                </a:lnTo>
                <a:lnTo>
                  <a:pt x="15833" y="14784"/>
                </a:lnTo>
                <a:lnTo>
                  <a:pt x="19737" y="19270"/>
                </a:lnTo>
                <a:lnTo>
                  <a:pt x="24118" y="23910"/>
                </a:lnTo>
                <a:lnTo>
                  <a:pt x="31047" y="30985"/>
                </a:lnTo>
                <a:lnTo>
                  <a:pt x="34192" y="33357"/>
                </a:lnTo>
                <a:lnTo>
                  <a:pt x="37876" y="35731"/>
                </a:lnTo>
                <a:lnTo>
                  <a:pt x="41920" y="38108"/>
                </a:lnTo>
                <a:lnTo>
                  <a:pt x="44615" y="40487"/>
                </a:lnTo>
                <a:lnTo>
                  <a:pt x="46413" y="42866"/>
                </a:lnTo>
                <a:lnTo>
                  <a:pt x="47610" y="45246"/>
                </a:lnTo>
                <a:lnTo>
                  <a:pt x="49996" y="48420"/>
                </a:lnTo>
                <a:lnTo>
                  <a:pt x="53175" y="52124"/>
                </a:lnTo>
                <a:lnTo>
                  <a:pt x="60146" y="59679"/>
                </a:lnTo>
                <a:lnTo>
                  <a:pt x="65890" y="65682"/>
                </a:lnTo>
                <a:lnTo>
                  <a:pt x="69327" y="68394"/>
                </a:lnTo>
                <a:lnTo>
                  <a:pt x="73205" y="70996"/>
                </a:lnTo>
                <a:lnTo>
                  <a:pt x="77379" y="73524"/>
                </a:lnTo>
                <a:lnTo>
                  <a:pt x="81748" y="76004"/>
                </a:lnTo>
                <a:lnTo>
                  <a:pt x="90837" y="80875"/>
                </a:lnTo>
                <a:lnTo>
                  <a:pt x="94689" y="83285"/>
                </a:lnTo>
                <a:lnTo>
                  <a:pt x="98052" y="85686"/>
                </a:lnTo>
                <a:lnTo>
                  <a:pt x="101086" y="88080"/>
                </a:lnTo>
                <a:lnTo>
                  <a:pt x="104697" y="90470"/>
                </a:lnTo>
                <a:lnTo>
                  <a:pt x="108692" y="92857"/>
                </a:lnTo>
                <a:lnTo>
                  <a:pt x="112943" y="95242"/>
                </a:lnTo>
                <a:lnTo>
                  <a:pt x="121899" y="100009"/>
                </a:lnTo>
                <a:lnTo>
                  <a:pt x="126510" y="102391"/>
                </a:lnTo>
                <a:lnTo>
                  <a:pt x="130378" y="104773"/>
                </a:lnTo>
                <a:lnTo>
                  <a:pt x="133750" y="107155"/>
                </a:lnTo>
                <a:lnTo>
                  <a:pt x="136792" y="109537"/>
                </a:lnTo>
                <a:lnTo>
                  <a:pt x="139613" y="111918"/>
                </a:lnTo>
                <a:lnTo>
                  <a:pt x="142288" y="114300"/>
                </a:lnTo>
                <a:lnTo>
                  <a:pt x="147377" y="119062"/>
                </a:lnTo>
                <a:lnTo>
                  <a:pt x="157111" y="128587"/>
                </a:lnTo>
                <a:lnTo>
                  <a:pt x="159510" y="130969"/>
                </a:lnTo>
                <a:lnTo>
                  <a:pt x="161902" y="132556"/>
                </a:lnTo>
                <a:lnTo>
                  <a:pt x="166678" y="134320"/>
                </a:lnTo>
                <a:lnTo>
                  <a:pt x="171446" y="137220"/>
                </a:lnTo>
                <a:lnTo>
                  <a:pt x="173829" y="139105"/>
                </a:lnTo>
                <a:lnTo>
                  <a:pt x="176211" y="140362"/>
                </a:lnTo>
                <a:lnTo>
                  <a:pt x="180974" y="141758"/>
                </a:lnTo>
                <a:lnTo>
                  <a:pt x="182562" y="142924"/>
                </a:lnTo>
                <a:lnTo>
                  <a:pt x="183621" y="144495"/>
                </a:lnTo>
                <a:lnTo>
                  <a:pt x="184326" y="146336"/>
                </a:lnTo>
                <a:lnTo>
                  <a:pt x="185591" y="147564"/>
                </a:lnTo>
                <a:lnTo>
                  <a:pt x="187227" y="148382"/>
                </a:lnTo>
                <a:lnTo>
                  <a:pt x="192882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1"/>
          <p:cNvSpPr/>
          <p:nvPr/>
        </p:nvSpPr>
        <p:spPr>
          <a:xfrm>
            <a:off x="5829398" y="3014662"/>
            <a:ext cx="171353" cy="207170"/>
          </a:xfrm>
          <a:custGeom>
            <a:avLst/>
            <a:gdLst/>
            <a:ahLst/>
            <a:cxnLst/>
            <a:rect l="0" t="0" r="0" b="0"/>
            <a:pathLst>
              <a:path w="171353" h="207170">
                <a:moveTo>
                  <a:pt x="171352" y="0"/>
                </a:moveTo>
                <a:lnTo>
                  <a:pt x="154352" y="17000"/>
                </a:lnTo>
                <a:lnTo>
                  <a:pt x="151287" y="19271"/>
                </a:lnTo>
                <a:lnTo>
                  <a:pt x="147656" y="21578"/>
                </a:lnTo>
                <a:lnTo>
                  <a:pt x="143649" y="23911"/>
                </a:lnTo>
                <a:lnTo>
                  <a:pt x="140183" y="27053"/>
                </a:lnTo>
                <a:lnTo>
                  <a:pt x="137078" y="30735"/>
                </a:lnTo>
                <a:lnTo>
                  <a:pt x="134216" y="34778"/>
                </a:lnTo>
                <a:lnTo>
                  <a:pt x="130719" y="39060"/>
                </a:lnTo>
                <a:lnTo>
                  <a:pt x="126801" y="43503"/>
                </a:lnTo>
                <a:lnTo>
                  <a:pt x="122601" y="48052"/>
                </a:lnTo>
                <a:lnTo>
                  <a:pt x="118214" y="53466"/>
                </a:lnTo>
                <a:lnTo>
                  <a:pt x="113702" y="59456"/>
                </a:lnTo>
                <a:lnTo>
                  <a:pt x="109105" y="65831"/>
                </a:lnTo>
                <a:lnTo>
                  <a:pt x="104454" y="71669"/>
                </a:lnTo>
                <a:lnTo>
                  <a:pt x="99766" y="77148"/>
                </a:lnTo>
                <a:lnTo>
                  <a:pt x="95053" y="82388"/>
                </a:lnTo>
                <a:lnTo>
                  <a:pt x="85583" y="92444"/>
                </a:lnTo>
                <a:lnTo>
                  <a:pt x="80835" y="97348"/>
                </a:lnTo>
                <a:lnTo>
                  <a:pt x="76876" y="102999"/>
                </a:lnTo>
                <a:lnTo>
                  <a:pt x="73443" y="109147"/>
                </a:lnTo>
                <a:lnTo>
                  <a:pt x="70360" y="115627"/>
                </a:lnTo>
                <a:lnTo>
                  <a:pt x="66718" y="120741"/>
                </a:lnTo>
                <a:lnTo>
                  <a:pt x="62702" y="124944"/>
                </a:lnTo>
                <a:lnTo>
                  <a:pt x="58437" y="128540"/>
                </a:lnTo>
                <a:lnTo>
                  <a:pt x="54800" y="132524"/>
                </a:lnTo>
                <a:lnTo>
                  <a:pt x="51582" y="136769"/>
                </a:lnTo>
                <a:lnTo>
                  <a:pt x="48643" y="141185"/>
                </a:lnTo>
                <a:lnTo>
                  <a:pt x="45096" y="145717"/>
                </a:lnTo>
                <a:lnTo>
                  <a:pt x="41143" y="150326"/>
                </a:lnTo>
                <a:lnTo>
                  <a:pt x="36921" y="154986"/>
                </a:lnTo>
                <a:lnTo>
                  <a:pt x="33312" y="159680"/>
                </a:lnTo>
                <a:lnTo>
                  <a:pt x="30113" y="164397"/>
                </a:lnTo>
                <a:lnTo>
                  <a:pt x="27186" y="169130"/>
                </a:lnTo>
                <a:lnTo>
                  <a:pt x="24441" y="173078"/>
                </a:lnTo>
                <a:lnTo>
                  <a:pt x="21818" y="176504"/>
                </a:lnTo>
                <a:lnTo>
                  <a:pt x="16786" y="182427"/>
                </a:lnTo>
                <a:lnTo>
                  <a:pt x="11904" y="187706"/>
                </a:lnTo>
                <a:lnTo>
                  <a:pt x="7212" y="192653"/>
                </a:lnTo>
                <a:lnTo>
                  <a:pt x="233" y="199691"/>
                </a:lnTo>
                <a:lnTo>
                  <a:pt x="0" y="203719"/>
                </a:lnTo>
                <a:lnTo>
                  <a:pt x="761" y="204869"/>
                </a:lnTo>
                <a:lnTo>
                  <a:pt x="2062" y="205635"/>
                </a:lnTo>
                <a:lnTo>
                  <a:pt x="7045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32"/>
          <p:cNvSpPr/>
          <p:nvPr/>
        </p:nvSpPr>
        <p:spPr>
          <a:xfrm>
            <a:off x="6072188" y="2939109"/>
            <a:ext cx="100013" cy="354160"/>
          </a:xfrm>
          <a:custGeom>
            <a:avLst/>
            <a:gdLst/>
            <a:ahLst/>
            <a:cxnLst/>
            <a:rect l="0" t="0" r="0" b="0"/>
            <a:pathLst>
              <a:path w="100013" h="354160">
                <a:moveTo>
                  <a:pt x="100012" y="4116"/>
                </a:moveTo>
                <a:lnTo>
                  <a:pt x="100012" y="0"/>
                </a:lnTo>
                <a:lnTo>
                  <a:pt x="100012" y="3417"/>
                </a:lnTo>
                <a:lnTo>
                  <a:pt x="99218" y="3650"/>
                </a:lnTo>
                <a:lnTo>
                  <a:pt x="96219" y="3908"/>
                </a:lnTo>
                <a:lnTo>
                  <a:pt x="94308" y="4771"/>
                </a:lnTo>
                <a:lnTo>
                  <a:pt x="92241" y="6140"/>
                </a:lnTo>
                <a:lnTo>
                  <a:pt x="90069" y="7846"/>
                </a:lnTo>
                <a:lnTo>
                  <a:pt x="87827" y="8984"/>
                </a:lnTo>
                <a:lnTo>
                  <a:pt x="85538" y="9742"/>
                </a:lnTo>
                <a:lnTo>
                  <a:pt x="83219" y="10248"/>
                </a:lnTo>
                <a:lnTo>
                  <a:pt x="80879" y="12173"/>
                </a:lnTo>
                <a:lnTo>
                  <a:pt x="78525" y="15043"/>
                </a:lnTo>
                <a:lnTo>
                  <a:pt x="76163" y="18544"/>
                </a:lnTo>
                <a:lnTo>
                  <a:pt x="73793" y="21672"/>
                </a:lnTo>
                <a:lnTo>
                  <a:pt x="71420" y="24551"/>
                </a:lnTo>
                <a:lnTo>
                  <a:pt x="69044" y="27264"/>
                </a:lnTo>
                <a:lnTo>
                  <a:pt x="65873" y="30661"/>
                </a:lnTo>
                <a:lnTo>
                  <a:pt x="58116" y="38667"/>
                </a:lnTo>
                <a:lnTo>
                  <a:pt x="54619" y="43025"/>
                </a:lnTo>
                <a:lnTo>
                  <a:pt x="51494" y="47518"/>
                </a:lnTo>
                <a:lnTo>
                  <a:pt x="48616" y="52100"/>
                </a:lnTo>
                <a:lnTo>
                  <a:pt x="45904" y="56743"/>
                </a:lnTo>
                <a:lnTo>
                  <a:pt x="43303" y="61426"/>
                </a:lnTo>
                <a:lnTo>
                  <a:pt x="40774" y="66135"/>
                </a:lnTo>
                <a:lnTo>
                  <a:pt x="37501" y="70862"/>
                </a:lnTo>
                <a:lnTo>
                  <a:pt x="33732" y="75600"/>
                </a:lnTo>
                <a:lnTo>
                  <a:pt x="29631" y="80347"/>
                </a:lnTo>
                <a:lnTo>
                  <a:pt x="26104" y="85099"/>
                </a:lnTo>
                <a:lnTo>
                  <a:pt x="22958" y="89855"/>
                </a:lnTo>
                <a:lnTo>
                  <a:pt x="20068" y="94612"/>
                </a:lnTo>
                <a:lnTo>
                  <a:pt x="17347" y="99372"/>
                </a:lnTo>
                <a:lnTo>
                  <a:pt x="12207" y="108893"/>
                </a:lnTo>
                <a:lnTo>
                  <a:pt x="9725" y="114449"/>
                </a:lnTo>
                <a:lnTo>
                  <a:pt x="7277" y="120533"/>
                </a:lnTo>
                <a:lnTo>
                  <a:pt x="4851" y="126971"/>
                </a:lnTo>
                <a:lnTo>
                  <a:pt x="3234" y="132851"/>
                </a:lnTo>
                <a:lnTo>
                  <a:pt x="1437" y="143617"/>
                </a:lnTo>
                <a:lnTo>
                  <a:pt x="957" y="149504"/>
                </a:lnTo>
                <a:lnTo>
                  <a:pt x="638" y="155810"/>
                </a:lnTo>
                <a:lnTo>
                  <a:pt x="283" y="168373"/>
                </a:lnTo>
                <a:lnTo>
                  <a:pt x="37" y="198088"/>
                </a:lnTo>
                <a:lnTo>
                  <a:pt x="0" y="248319"/>
                </a:lnTo>
                <a:lnTo>
                  <a:pt x="794" y="254230"/>
                </a:lnTo>
                <a:lnTo>
                  <a:pt x="3792" y="265032"/>
                </a:lnTo>
                <a:lnTo>
                  <a:pt x="5703" y="270135"/>
                </a:lnTo>
                <a:lnTo>
                  <a:pt x="7770" y="275124"/>
                </a:lnTo>
                <a:lnTo>
                  <a:pt x="9943" y="280038"/>
                </a:lnTo>
                <a:lnTo>
                  <a:pt x="12978" y="284901"/>
                </a:lnTo>
                <a:lnTo>
                  <a:pt x="16589" y="289731"/>
                </a:lnTo>
                <a:lnTo>
                  <a:pt x="20584" y="294538"/>
                </a:lnTo>
                <a:lnTo>
                  <a:pt x="23248" y="299331"/>
                </a:lnTo>
                <a:lnTo>
                  <a:pt x="26207" y="308889"/>
                </a:lnTo>
                <a:lnTo>
                  <a:pt x="27790" y="313660"/>
                </a:lnTo>
                <a:lnTo>
                  <a:pt x="29639" y="318429"/>
                </a:lnTo>
                <a:lnTo>
                  <a:pt x="31665" y="323195"/>
                </a:lnTo>
                <a:lnTo>
                  <a:pt x="33810" y="327167"/>
                </a:lnTo>
                <a:lnTo>
                  <a:pt x="36033" y="330608"/>
                </a:lnTo>
                <a:lnTo>
                  <a:pt x="38309" y="333696"/>
                </a:lnTo>
                <a:lnTo>
                  <a:pt x="40621" y="336548"/>
                </a:lnTo>
                <a:lnTo>
                  <a:pt x="42955" y="339243"/>
                </a:lnTo>
                <a:lnTo>
                  <a:pt x="48613" y="345480"/>
                </a:lnTo>
                <a:lnTo>
                  <a:pt x="53385" y="350353"/>
                </a:lnTo>
                <a:lnTo>
                  <a:pt x="55433" y="351622"/>
                </a:lnTo>
                <a:lnTo>
                  <a:pt x="57593" y="352468"/>
                </a:lnTo>
                <a:lnTo>
                  <a:pt x="62970" y="353825"/>
                </a:lnTo>
                <a:lnTo>
                  <a:pt x="65821" y="354011"/>
                </a:lnTo>
                <a:lnTo>
                  <a:pt x="70327" y="354130"/>
                </a:lnTo>
                <a:lnTo>
                  <a:pt x="78580" y="354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33"/>
          <p:cNvSpPr/>
          <p:nvPr/>
        </p:nvSpPr>
        <p:spPr>
          <a:xfrm>
            <a:off x="6179496" y="2993241"/>
            <a:ext cx="235592" cy="213877"/>
          </a:xfrm>
          <a:custGeom>
            <a:avLst/>
            <a:gdLst/>
            <a:ahLst/>
            <a:cxnLst/>
            <a:rect l="0" t="0" r="0" b="0"/>
            <a:pathLst>
              <a:path w="235592" h="213877">
                <a:moveTo>
                  <a:pt x="14135" y="21421"/>
                </a:moveTo>
                <a:lnTo>
                  <a:pt x="14135" y="15270"/>
                </a:lnTo>
                <a:lnTo>
                  <a:pt x="14929" y="14939"/>
                </a:lnTo>
                <a:lnTo>
                  <a:pt x="17927" y="14571"/>
                </a:lnTo>
                <a:lnTo>
                  <a:pt x="19838" y="13680"/>
                </a:lnTo>
                <a:lnTo>
                  <a:pt x="26320" y="8632"/>
                </a:lnTo>
                <a:lnTo>
                  <a:pt x="30928" y="4360"/>
                </a:lnTo>
                <a:lnTo>
                  <a:pt x="34061" y="2903"/>
                </a:lnTo>
                <a:lnTo>
                  <a:pt x="37738" y="1932"/>
                </a:lnTo>
                <a:lnTo>
                  <a:pt x="41776" y="1285"/>
                </a:lnTo>
                <a:lnTo>
                  <a:pt x="48381" y="565"/>
                </a:lnTo>
                <a:lnTo>
                  <a:pt x="54755" y="246"/>
                </a:lnTo>
                <a:lnTo>
                  <a:pt x="67269" y="66"/>
                </a:lnTo>
                <a:lnTo>
                  <a:pt x="90434" y="0"/>
                </a:lnTo>
                <a:lnTo>
                  <a:pt x="94369" y="790"/>
                </a:lnTo>
                <a:lnTo>
                  <a:pt x="100859" y="3785"/>
                </a:lnTo>
                <a:lnTo>
                  <a:pt x="104495" y="4901"/>
                </a:lnTo>
                <a:lnTo>
                  <a:pt x="108506" y="5645"/>
                </a:lnTo>
                <a:lnTo>
                  <a:pt x="112767" y="6142"/>
                </a:lnTo>
                <a:lnTo>
                  <a:pt x="117196" y="7266"/>
                </a:lnTo>
                <a:lnTo>
                  <a:pt x="121736" y="8809"/>
                </a:lnTo>
                <a:lnTo>
                  <a:pt x="126350" y="10632"/>
                </a:lnTo>
                <a:lnTo>
                  <a:pt x="130220" y="13435"/>
                </a:lnTo>
                <a:lnTo>
                  <a:pt x="133594" y="16890"/>
                </a:lnTo>
                <a:lnTo>
                  <a:pt x="136637" y="20782"/>
                </a:lnTo>
                <a:lnTo>
                  <a:pt x="140018" y="27222"/>
                </a:lnTo>
                <a:lnTo>
                  <a:pt x="140919" y="30051"/>
                </a:lnTo>
                <a:lnTo>
                  <a:pt x="143107" y="32731"/>
                </a:lnTo>
                <a:lnTo>
                  <a:pt x="149773" y="37825"/>
                </a:lnTo>
                <a:lnTo>
                  <a:pt x="152185" y="40294"/>
                </a:lnTo>
                <a:lnTo>
                  <a:pt x="153793" y="42734"/>
                </a:lnTo>
                <a:lnTo>
                  <a:pt x="156374" y="48356"/>
                </a:lnTo>
                <a:lnTo>
                  <a:pt x="160167" y="56146"/>
                </a:lnTo>
                <a:lnTo>
                  <a:pt x="161496" y="60446"/>
                </a:lnTo>
                <a:lnTo>
                  <a:pt x="162382" y="64901"/>
                </a:lnTo>
                <a:lnTo>
                  <a:pt x="162972" y="69457"/>
                </a:lnTo>
                <a:lnTo>
                  <a:pt x="162572" y="74083"/>
                </a:lnTo>
                <a:lnTo>
                  <a:pt x="161512" y="78754"/>
                </a:lnTo>
                <a:lnTo>
                  <a:pt x="160011" y="83455"/>
                </a:lnTo>
                <a:lnTo>
                  <a:pt x="158217" y="88177"/>
                </a:lnTo>
                <a:lnTo>
                  <a:pt x="156227" y="92913"/>
                </a:lnTo>
                <a:lnTo>
                  <a:pt x="154107" y="97657"/>
                </a:lnTo>
                <a:lnTo>
                  <a:pt x="151900" y="103201"/>
                </a:lnTo>
                <a:lnTo>
                  <a:pt x="147330" y="115712"/>
                </a:lnTo>
                <a:lnTo>
                  <a:pt x="145000" y="121588"/>
                </a:lnTo>
                <a:lnTo>
                  <a:pt x="142654" y="127093"/>
                </a:lnTo>
                <a:lnTo>
                  <a:pt x="140295" y="132350"/>
                </a:lnTo>
                <a:lnTo>
                  <a:pt x="137135" y="137442"/>
                </a:lnTo>
                <a:lnTo>
                  <a:pt x="133441" y="142425"/>
                </a:lnTo>
                <a:lnTo>
                  <a:pt x="129391" y="147334"/>
                </a:lnTo>
                <a:lnTo>
                  <a:pt x="125104" y="152194"/>
                </a:lnTo>
                <a:lnTo>
                  <a:pt x="116106" y="161828"/>
                </a:lnTo>
                <a:lnTo>
                  <a:pt x="105908" y="172384"/>
                </a:lnTo>
                <a:lnTo>
                  <a:pt x="94067" y="184331"/>
                </a:lnTo>
                <a:lnTo>
                  <a:pt x="89648" y="187972"/>
                </a:lnTo>
                <a:lnTo>
                  <a:pt x="85115" y="191192"/>
                </a:lnTo>
                <a:lnTo>
                  <a:pt x="80505" y="194133"/>
                </a:lnTo>
                <a:lnTo>
                  <a:pt x="75844" y="196887"/>
                </a:lnTo>
                <a:lnTo>
                  <a:pt x="71149" y="199517"/>
                </a:lnTo>
                <a:lnTo>
                  <a:pt x="61700" y="204556"/>
                </a:lnTo>
                <a:lnTo>
                  <a:pt x="52208" y="209442"/>
                </a:lnTo>
                <a:lnTo>
                  <a:pt x="47454" y="211062"/>
                </a:lnTo>
                <a:lnTo>
                  <a:pt x="42698" y="212142"/>
                </a:lnTo>
                <a:lnTo>
                  <a:pt x="37939" y="212862"/>
                </a:lnTo>
                <a:lnTo>
                  <a:pt x="33973" y="213342"/>
                </a:lnTo>
                <a:lnTo>
                  <a:pt x="27450" y="213876"/>
                </a:lnTo>
                <a:lnTo>
                  <a:pt x="23805" y="213224"/>
                </a:lnTo>
                <a:lnTo>
                  <a:pt x="19788" y="211996"/>
                </a:lnTo>
                <a:lnTo>
                  <a:pt x="15522" y="210383"/>
                </a:lnTo>
                <a:lnTo>
                  <a:pt x="8666" y="206475"/>
                </a:lnTo>
                <a:lnTo>
                  <a:pt x="1589" y="201291"/>
                </a:lnTo>
                <a:lnTo>
                  <a:pt x="1009" y="199278"/>
                </a:lnTo>
                <a:lnTo>
                  <a:pt x="363" y="192808"/>
                </a:lnTo>
                <a:lnTo>
                  <a:pt x="77" y="186758"/>
                </a:lnTo>
                <a:lnTo>
                  <a:pt x="0" y="184033"/>
                </a:lnTo>
                <a:lnTo>
                  <a:pt x="743" y="181423"/>
                </a:lnTo>
                <a:lnTo>
                  <a:pt x="3685" y="176406"/>
                </a:lnTo>
                <a:lnTo>
                  <a:pt x="5581" y="173163"/>
                </a:lnTo>
                <a:lnTo>
                  <a:pt x="7639" y="169414"/>
                </a:lnTo>
                <a:lnTo>
                  <a:pt x="9804" y="165327"/>
                </a:lnTo>
                <a:lnTo>
                  <a:pt x="16444" y="158668"/>
                </a:lnTo>
                <a:lnTo>
                  <a:pt x="20436" y="155782"/>
                </a:lnTo>
                <a:lnTo>
                  <a:pt x="24686" y="153064"/>
                </a:lnTo>
                <a:lnTo>
                  <a:pt x="29106" y="150458"/>
                </a:lnTo>
                <a:lnTo>
                  <a:pt x="33641" y="147927"/>
                </a:lnTo>
                <a:lnTo>
                  <a:pt x="42912" y="142998"/>
                </a:lnTo>
                <a:lnTo>
                  <a:pt x="61800" y="133366"/>
                </a:lnTo>
                <a:lnTo>
                  <a:pt x="67343" y="131770"/>
                </a:lnTo>
                <a:lnTo>
                  <a:pt x="73420" y="130706"/>
                </a:lnTo>
                <a:lnTo>
                  <a:pt x="79852" y="129996"/>
                </a:lnTo>
                <a:lnTo>
                  <a:pt x="85727" y="129523"/>
                </a:lnTo>
                <a:lnTo>
                  <a:pt x="91232" y="129208"/>
                </a:lnTo>
                <a:lnTo>
                  <a:pt x="96489" y="128998"/>
                </a:lnTo>
                <a:lnTo>
                  <a:pt x="108681" y="128764"/>
                </a:lnTo>
                <a:lnTo>
                  <a:pt x="132117" y="128614"/>
                </a:lnTo>
                <a:lnTo>
                  <a:pt x="137240" y="129396"/>
                </a:lnTo>
                <a:lnTo>
                  <a:pt x="142242" y="130710"/>
                </a:lnTo>
                <a:lnTo>
                  <a:pt x="147165" y="132381"/>
                </a:lnTo>
                <a:lnTo>
                  <a:pt x="152034" y="134288"/>
                </a:lnTo>
                <a:lnTo>
                  <a:pt x="156868" y="136353"/>
                </a:lnTo>
                <a:lnTo>
                  <a:pt x="161677" y="138524"/>
                </a:lnTo>
                <a:lnTo>
                  <a:pt x="165678" y="140764"/>
                </a:lnTo>
                <a:lnTo>
                  <a:pt x="172239" y="145371"/>
                </a:lnTo>
                <a:lnTo>
                  <a:pt x="175894" y="147710"/>
                </a:lnTo>
                <a:lnTo>
                  <a:pt x="179918" y="150064"/>
                </a:lnTo>
                <a:lnTo>
                  <a:pt x="184188" y="152427"/>
                </a:lnTo>
                <a:lnTo>
                  <a:pt x="187829" y="155590"/>
                </a:lnTo>
                <a:lnTo>
                  <a:pt x="191050" y="159285"/>
                </a:lnTo>
                <a:lnTo>
                  <a:pt x="193990" y="163337"/>
                </a:lnTo>
                <a:lnTo>
                  <a:pt x="199375" y="169955"/>
                </a:lnTo>
                <a:lnTo>
                  <a:pt x="204414" y="175542"/>
                </a:lnTo>
                <a:lnTo>
                  <a:pt x="209299" y="180672"/>
                </a:lnTo>
                <a:lnTo>
                  <a:pt x="216512" y="188022"/>
                </a:lnTo>
                <a:lnTo>
                  <a:pt x="218903" y="189638"/>
                </a:lnTo>
                <a:lnTo>
                  <a:pt x="226061" y="192707"/>
                </a:lnTo>
                <a:lnTo>
                  <a:pt x="232414" y="197497"/>
                </a:lnTo>
                <a:lnTo>
                  <a:pt x="235591" y="20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34"/>
          <p:cNvSpPr/>
          <p:nvPr/>
        </p:nvSpPr>
        <p:spPr>
          <a:xfrm>
            <a:off x="6486525" y="3021806"/>
            <a:ext cx="171451" cy="192882"/>
          </a:xfrm>
          <a:custGeom>
            <a:avLst/>
            <a:gdLst/>
            <a:ahLst/>
            <a:cxnLst/>
            <a:rect l="0" t="0" r="0" b="0"/>
            <a:pathLst>
              <a:path w="171451" h="192882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9942" y="6151"/>
                </a:lnTo>
                <a:lnTo>
                  <a:pt x="11391" y="7275"/>
                </a:lnTo>
                <a:lnTo>
                  <a:pt x="12356" y="8819"/>
                </a:lnTo>
                <a:lnTo>
                  <a:pt x="13000" y="10642"/>
                </a:lnTo>
                <a:lnTo>
                  <a:pt x="15016" y="12651"/>
                </a:lnTo>
                <a:lnTo>
                  <a:pt x="17948" y="14784"/>
                </a:lnTo>
                <a:lnTo>
                  <a:pt x="21490" y="16999"/>
                </a:lnTo>
                <a:lnTo>
                  <a:pt x="24645" y="19270"/>
                </a:lnTo>
                <a:lnTo>
                  <a:pt x="27543" y="21578"/>
                </a:lnTo>
                <a:lnTo>
                  <a:pt x="30268" y="23910"/>
                </a:lnTo>
                <a:lnTo>
                  <a:pt x="33673" y="26259"/>
                </a:lnTo>
                <a:lnTo>
                  <a:pt x="37530" y="28618"/>
                </a:lnTo>
                <a:lnTo>
                  <a:pt x="41688" y="30985"/>
                </a:lnTo>
                <a:lnTo>
                  <a:pt x="45254" y="34150"/>
                </a:lnTo>
                <a:lnTo>
                  <a:pt x="48426" y="37848"/>
                </a:lnTo>
                <a:lnTo>
                  <a:pt x="51334" y="41901"/>
                </a:lnTo>
                <a:lnTo>
                  <a:pt x="54067" y="46190"/>
                </a:lnTo>
                <a:lnTo>
                  <a:pt x="56681" y="50637"/>
                </a:lnTo>
                <a:lnTo>
                  <a:pt x="59219" y="55189"/>
                </a:lnTo>
                <a:lnTo>
                  <a:pt x="62498" y="59018"/>
                </a:lnTo>
                <a:lnTo>
                  <a:pt x="66271" y="62364"/>
                </a:lnTo>
                <a:lnTo>
                  <a:pt x="70374" y="65388"/>
                </a:lnTo>
                <a:lnTo>
                  <a:pt x="73904" y="69786"/>
                </a:lnTo>
                <a:lnTo>
                  <a:pt x="77051" y="75099"/>
                </a:lnTo>
                <a:lnTo>
                  <a:pt x="79942" y="81022"/>
                </a:lnTo>
                <a:lnTo>
                  <a:pt x="83457" y="86558"/>
                </a:lnTo>
                <a:lnTo>
                  <a:pt x="87388" y="91837"/>
                </a:lnTo>
                <a:lnTo>
                  <a:pt x="91596" y="96943"/>
                </a:lnTo>
                <a:lnTo>
                  <a:pt x="95195" y="101935"/>
                </a:lnTo>
                <a:lnTo>
                  <a:pt x="98388" y="106850"/>
                </a:lnTo>
                <a:lnTo>
                  <a:pt x="101310" y="111715"/>
                </a:lnTo>
                <a:lnTo>
                  <a:pt x="104847" y="115751"/>
                </a:lnTo>
                <a:lnTo>
                  <a:pt x="108791" y="119236"/>
                </a:lnTo>
                <a:lnTo>
                  <a:pt x="113009" y="122353"/>
                </a:lnTo>
                <a:lnTo>
                  <a:pt x="116614" y="126019"/>
                </a:lnTo>
                <a:lnTo>
                  <a:pt x="119812" y="130050"/>
                </a:lnTo>
                <a:lnTo>
                  <a:pt x="122737" y="134325"/>
                </a:lnTo>
                <a:lnTo>
                  <a:pt x="125481" y="138762"/>
                </a:lnTo>
                <a:lnTo>
                  <a:pt x="128103" y="143308"/>
                </a:lnTo>
                <a:lnTo>
                  <a:pt x="130646" y="147926"/>
                </a:lnTo>
                <a:lnTo>
                  <a:pt x="133135" y="151799"/>
                </a:lnTo>
                <a:lnTo>
                  <a:pt x="135588" y="155174"/>
                </a:lnTo>
                <a:lnTo>
                  <a:pt x="138017" y="158218"/>
                </a:lnTo>
                <a:lnTo>
                  <a:pt x="141223" y="161835"/>
                </a:lnTo>
                <a:lnTo>
                  <a:pt x="149020" y="170087"/>
                </a:lnTo>
                <a:lnTo>
                  <a:pt x="151734" y="173716"/>
                </a:lnTo>
                <a:lnTo>
                  <a:pt x="153544" y="176929"/>
                </a:lnTo>
                <a:lnTo>
                  <a:pt x="156347" y="182617"/>
                </a:lnTo>
                <a:lnTo>
                  <a:pt x="160240" y="187790"/>
                </a:lnTo>
                <a:lnTo>
                  <a:pt x="162389" y="189487"/>
                </a:lnTo>
                <a:lnTo>
                  <a:pt x="164615" y="190618"/>
                </a:lnTo>
                <a:lnTo>
                  <a:pt x="17145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35"/>
          <p:cNvSpPr/>
          <p:nvPr/>
        </p:nvSpPr>
        <p:spPr>
          <a:xfrm>
            <a:off x="6529387" y="3043237"/>
            <a:ext cx="121445" cy="142876"/>
          </a:xfrm>
          <a:custGeom>
            <a:avLst/>
            <a:gdLst/>
            <a:ahLst/>
            <a:cxnLst/>
            <a:rect l="0" t="0" r="0" b="0"/>
            <a:pathLst>
              <a:path w="121445" h="142876">
                <a:moveTo>
                  <a:pt x="121444" y="0"/>
                </a:moveTo>
                <a:lnTo>
                  <a:pt x="110595" y="0"/>
                </a:lnTo>
                <a:lnTo>
                  <a:pt x="108655" y="794"/>
                </a:lnTo>
                <a:lnTo>
                  <a:pt x="106568" y="2117"/>
                </a:lnTo>
                <a:lnTo>
                  <a:pt x="104383" y="3792"/>
                </a:lnTo>
                <a:lnTo>
                  <a:pt x="102133" y="6497"/>
                </a:lnTo>
                <a:lnTo>
                  <a:pt x="99838" y="9888"/>
                </a:lnTo>
                <a:lnTo>
                  <a:pt x="97515" y="13736"/>
                </a:lnTo>
                <a:lnTo>
                  <a:pt x="95172" y="17095"/>
                </a:lnTo>
                <a:lnTo>
                  <a:pt x="92818" y="20127"/>
                </a:lnTo>
                <a:lnTo>
                  <a:pt x="90453" y="22943"/>
                </a:lnTo>
                <a:lnTo>
                  <a:pt x="88084" y="26408"/>
                </a:lnTo>
                <a:lnTo>
                  <a:pt x="85709" y="30306"/>
                </a:lnTo>
                <a:lnTo>
                  <a:pt x="83334" y="34491"/>
                </a:lnTo>
                <a:lnTo>
                  <a:pt x="80162" y="38869"/>
                </a:lnTo>
                <a:lnTo>
                  <a:pt x="76460" y="43375"/>
                </a:lnTo>
                <a:lnTo>
                  <a:pt x="72405" y="47967"/>
                </a:lnTo>
                <a:lnTo>
                  <a:pt x="68907" y="52615"/>
                </a:lnTo>
                <a:lnTo>
                  <a:pt x="65782" y="57302"/>
                </a:lnTo>
                <a:lnTo>
                  <a:pt x="62905" y="62014"/>
                </a:lnTo>
                <a:lnTo>
                  <a:pt x="59399" y="66743"/>
                </a:lnTo>
                <a:lnTo>
                  <a:pt x="55474" y="71483"/>
                </a:lnTo>
                <a:lnTo>
                  <a:pt x="51271" y="76230"/>
                </a:lnTo>
                <a:lnTo>
                  <a:pt x="42366" y="85738"/>
                </a:lnTo>
                <a:lnTo>
                  <a:pt x="37769" y="90496"/>
                </a:lnTo>
                <a:lnTo>
                  <a:pt x="33910" y="95256"/>
                </a:lnTo>
                <a:lnTo>
                  <a:pt x="30545" y="100016"/>
                </a:lnTo>
                <a:lnTo>
                  <a:pt x="27507" y="104778"/>
                </a:lnTo>
                <a:lnTo>
                  <a:pt x="24688" y="108745"/>
                </a:lnTo>
                <a:lnTo>
                  <a:pt x="22015" y="112185"/>
                </a:lnTo>
                <a:lnTo>
                  <a:pt x="19439" y="115271"/>
                </a:lnTo>
                <a:lnTo>
                  <a:pt x="16928" y="118122"/>
                </a:lnTo>
                <a:lnTo>
                  <a:pt x="12022" y="123407"/>
                </a:lnTo>
                <a:lnTo>
                  <a:pt x="10395" y="125928"/>
                </a:lnTo>
                <a:lnTo>
                  <a:pt x="9312" y="128402"/>
                </a:lnTo>
                <a:lnTo>
                  <a:pt x="8589" y="130845"/>
                </a:lnTo>
                <a:lnTo>
                  <a:pt x="7314" y="133267"/>
                </a:lnTo>
                <a:lnTo>
                  <a:pt x="5669" y="135676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36"/>
          <p:cNvSpPr/>
          <p:nvPr/>
        </p:nvSpPr>
        <p:spPr>
          <a:xfrm>
            <a:off x="6807993" y="3028950"/>
            <a:ext cx="14289" cy="150019"/>
          </a:xfrm>
          <a:custGeom>
            <a:avLst/>
            <a:gdLst/>
            <a:ahLst/>
            <a:cxnLst/>
            <a:rect l="0" t="0" r="0" b="0"/>
            <a:pathLst>
              <a:path w="14289" h="150019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4"/>
                </a:lnTo>
                <a:lnTo>
                  <a:pt x="6850" y="16792"/>
                </a:lnTo>
                <a:lnTo>
                  <a:pt x="7742" y="19926"/>
                </a:lnTo>
                <a:lnTo>
                  <a:pt x="9130" y="23603"/>
                </a:lnTo>
                <a:lnTo>
                  <a:pt x="10849" y="27641"/>
                </a:lnTo>
                <a:lnTo>
                  <a:pt x="11996" y="31921"/>
                </a:lnTo>
                <a:lnTo>
                  <a:pt x="12759" y="36362"/>
                </a:lnTo>
                <a:lnTo>
                  <a:pt x="13269" y="40910"/>
                </a:lnTo>
                <a:lnTo>
                  <a:pt x="13609" y="44736"/>
                </a:lnTo>
                <a:lnTo>
                  <a:pt x="13835" y="48080"/>
                </a:lnTo>
                <a:lnTo>
                  <a:pt x="13986" y="51103"/>
                </a:lnTo>
                <a:lnTo>
                  <a:pt x="14154" y="58696"/>
                </a:lnTo>
                <a:lnTo>
                  <a:pt x="14288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37"/>
          <p:cNvSpPr/>
          <p:nvPr/>
        </p:nvSpPr>
        <p:spPr>
          <a:xfrm>
            <a:off x="6722268" y="3114675"/>
            <a:ext cx="164308" cy="7144"/>
          </a:xfrm>
          <a:custGeom>
            <a:avLst/>
            <a:gdLst/>
            <a:ahLst/>
            <a:cxnLst/>
            <a:rect l="0" t="0" r="0" b="0"/>
            <a:pathLst>
              <a:path w="164308" h="7144">
                <a:moveTo>
                  <a:pt x="0" y="0"/>
                </a:moveTo>
                <a:lnTo>
                  <a:pt x="150983" y="0"/>
                </a:lnTo>
                <a:lnTo>
                  <a:pt x="153837" y="793"/>
                </a:lnTo>
                <a:lnTo>
                  <a:pt x="156533" y="2116"/>
                </a:lnTo>
                <a:lnTo>
                  <a:pt x="16430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38"/>
          <p:cNvSpPr/>
          <p:nvPr/>
        </p:nvSpPr>
        <p:spPr>
          <a:xfrm>
            <a:off x="6972300" y="3021806"/>
            <a:ext cx="28576" cy="164307"/>
          </a:xfrm>
          <a:custGeom>
            <a:avLst/>
            <a:gdLst/>
            <a:ahLst/>
            <a:cxnLst/>
            <a:rect l="0" t="0" r="0" b="0"/>
            <a:pathLst>
              <a:path w="28576" h="164307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5"/>
                </a:lnTo>
                <a:lnTo>
                  <a:pt x="5653" y="8819"/>
                </a:lnTo>
                <a:lnTo>
                  <a:pt x="6481" y="12651"/>
                </a:lnTo>
                <a:lnTo>
                  <a:pt x="6849" y="16999"/>
                </a:lnTo>
                <a:lnTo>
                  <a:pt x="7013" y="23695"/>
                </a:lnTo>
                <a:lnTo>
                  <a:pt x="7056" y="27703"/>
                </a:lnTo>
                <a:lnTo>
                  <a:pt x="7879" y="31168"/>
                </a:lnTo>
                <a:lnTo>
                  <a:pt x="9221" y="34273"/>
                </a:lnTo>
                <a:lnTo>
                  <a:pt x="10910" y="37136"/>
                </a:lnTo>
                <a:lnTo>
                  <a:pt x="12036" y="40632"/>
                </a:lnTo>
                <a:lnTo>
                  <a:pt x="12786" y="44551"/>
                </a:lnTo>
                <a:lnTo>
                  <a:pt x="13287" y="48750"/>
                </a:lnTo>
                <a:lnTo>
                  <a:pt x="13620" y="52344"/>
                </a:lnTo>
                <a:lnTo>
                  <a:pt x="13842" y="55533"/>
                </a:lnTo>
                <a:lnTo>
                  <a:pt x="13991" y="58454"/>
                </a:lnTo>
                <a:lnTo>
                  <a:pt x="14883" y="61988"/>
                </a:lnTo>
                <a:lnTo>
                  <a:pt x="16271" y="65931"/>
                </a:lnTo>
                <a:lnTo>
                  <a:pt x="17992" y="70148"/>
                </a:lnTo>
                <a:lnTo>
                  <a:pt x="19138" y="74546"/>
                </a:lnTo>
                <a:lnTo>
                  <a:pt x="19902" y="79066"/>
                </a:lnTo>
                <a:lnTo>
                  <a:pt x="20411" y="83667"/>
                </a:lnTo>
                <a:lnTo>
                  <a:pt x="20752" y="87528"/>
                </a:lnTo>
                <a:lnTo>
                  <a:pt x="20978" y="90896"/>
                </a:lnTo>
                <a:lnTo>
                  <a:pt x="21129" y="93935"/>
                </a:lnTo>
                <a:lnTo>
                  <a:pt x="21297" y="101544"/>
                </a:lnTo>
                <a:lnTo>
                  <a:pt x="21342" y="105796"/>
                </a:lnTo>
                <a:lnTo>
                  <a:pt x="22165" y="110218"/>
                </a:lnTo>
                <a:lnTo>
                  <a:pt x="23508" y="114754"/>
                </a:lnTo>
                <a:lnTo>
                  <a:pt x="25196" y="119365"/>
                </a:lnTo>
                <a:lnTo>
                  <a:pt x="26323" y="123233"/>
                </a:lnTo>
                <a:lnTo>
                  <a:pt x="27073" y="126605"/>
                </a:lnTo>
                <a:lnTo>
                  <a:pt x="27573" y="129647"/>
                </a:lnTo>
                <a:lnTo>
                  <a:pt x="27907" y="132469"/>
                </a:lnTo>
                <a:lnTo>
                  <a:pt x="28130" y="135144"/>
                </a:lnTo>
                <a:lnTo>
                  <a:pt x="28377" y="140232"/>
                </a:lnTo>
                <a:lnTo>
                  <a:pt x="28549" y="148573"/>
                </a:lnTo>
                <a:lnTo>
                  <a:pt x="28575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39"/>
          <p:cNvSpPr/>
          <p:nvPr/>
        </p:nvSpPr>
        <p:spPr>
          <a:xfrm>
            <a:off x="7058025" y="2943225"/>
            <a:ext cx="107030" cy="314326"/>
          </a:xfrm>
          <a:custGeom>
            <a:avLst/>
            <a:gdLst/>
            <a:ahLst/>
            <a:cxnLst/>
            <a:rect l="0" t="0" r="0" b="0"/>
            <a:pathLst>
              <a:path w="107030" h="314326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5703" y="7275"/>
                </a:lnTo>
                <a:lnTo>
                  <a:pt x="7770" y="8819"/>
                </a:lnTo>
                <a:lnTo>
                  <a:pt x="9942" y="10641"/>
                </a:lnTo>
                <a:lnTo>
                  <a:pt x="12185" y="12650"/>
                </a:lnTo>
                <a:lnTo>
                  <a:pt x="16792" y="16999"/>
                </a:lnTo>
                <a:lnTo>
                  <a:pt x="37118" y="37136"/>
                </a:lnTo>
                <a:lnTo>
                  <a:pt x="39827" y="40632"/>
                </a:lnTo>
                <a:lnTo>
                  <a:pt x="42426" y="44550"/>
                </a:lnTo>
                <a:lnTo>
                  <a:pt x="44953" y="48750"/>
                </a:lnTo>
                <a:lnTo>
                  <a:pt x="48224" y="52344"/>
                </a:lnTo>
                <a:lnTo>
                  <a:pt x="51993" y="55533"/>
                </a:lnTo>
                <a:lnTo>
                  <a:pt x="56094" y="58453"/>
                </a:lnTo>
                <a:lnTo>
                  <a:pt x="59621" y="61987"/>
                </a:lnTo>
                <a:lnTo>
                  <a:pt x="62765" y="65931"/>
                </a:lnTo>
                <a:lnTo>
                  <a:pt x="65656" y="70148"/>
                </a:lnTo>
                <a:lnTo>
                  <a:pt x="69170" y="74546"/>
                </a:lnTo>
                <a:lnTo>
                  <a:pt x="73101" y="79066"/>
                </a:lnTo>
                <a:lnTo>
                  <a:pt x="77309" y="83667"/>
                </a:lnTo>
                <a:lnTo>
                  <a:pt x="80908" y="88321"/>
                </a:lnTo>
                <a:lnTo>
                  <a:pt x="84101" y="93012"/>
                </a:lnTo>
                <a:lnTo>
                  <a:pt x="87024" y="97727"/>
                </a:lnTo>
                <a:lnTo>
                  <a:pt x="89765" y="102457"/>
                </a:lnTo>
                <a:lnTo>
                  <a:pt x="94929" y="111947"/>
                </a:lnTo>
                <a:lnTo>
                  <a:pt x="102298" y="126214"/>
                </a:lnTo>
                <a:lnTo>
                  <a:pt x="103917" y="131768"/>
                </a:lnTo>
                <a:lnTo>
                  <a:pt x="104997" y="137851"/>
                </a:lnTo>
                <a:lnTo>
                  <a:pt x="105716" y="144288"/>
                </a:lnTo>
                <a:lnTo>
                  <a:pt x="106196" y="150167"/>
                </a:lnTo>
                <a:lnTo>
                  <a:pt x="106516" y="155674"/>
                </a:lnTo>
                <a:lnTo>
                  <a:pt x="106729" y="160932"/>
                </a:lnTo>
                <a:lnTo>
                  <a:pt x="106967" y="173125"/>
                </a:lnTo>
                <a:lnTo>
                  <a:pt x="107029" y="179710"/>
                </a:lnTo>
                <a:lnTo>
                  <a:pt x="106278" y="186482"/>
                </a:lnTo>
                <a:lnTo>
                  <a:pt x="104983" y="193377"/>
                </a:lnTo>
                <a:lnTo>
                  <a:pt x="103327" y="200355"/>
                </a:lnTo>
                <a:lnTo>
                  <a:pt x="101427" y="206595"/>
                </a:lnTo>
                <a:lnTo>
                  <a:pt x="99369" y="212343"/>
                </a:lnTo>
                <a:lnTo>
                  <a:pt x="97202" y="217762"/>
                </a:lnTo>
                <a:lnTo>
                  <a:pt x="92678" y="230133"/>
                </a:lnTo>
                <a:lnTo>
                  <a:pt x="90360" y="236765"/>
                </a:lnTo>
                <a:lnTo>
                  <a:pt x="87228" y="242775"/>
                </a:lnTo>
                <a:lnTo>
                  <a:pt x="83551" y="248368"/>
                </a:lnTo>
                <a:lnTo>
                  <a:pt x="79513" y="253685"/>
                </a:lnTo>
                <a:lnTo>
                  <a:pt x="76028" y="258817"/>
                </a:lnTo>
                <a:lnTo>
                  <a:pt x="72910" y="263826"/>
                </a:lnTo>
                <a:lnTo>
                  <a:pt x="70038" y="268752"/>
                </a:lnTo>
                <a:lnTo>
                  <a:pt x="66535" y="273624"/>
                </a:lnTo>
                <a:lnTo>
                  <a:pt x="62614" y="278460"/>
                </a:lnTo>
                <a:lnTo>
                  <a:pt x="54815" y="287272"/>
                </a:lnTo>
                <a:lnTo>
                  <a:pt x="48704" y="293835"/>
                </a:lnTo>
                <a:lnTo>
                  <a:pt x="40800" y="301992"/>
                </a:lnTo>
                <a:lnTo>
                  <a:pt x="30014" y="312876"/>
                </a:lnTo>
                <a:lnTo>
                  <a:pt x="28740" y="313359"/>
                </a:lnTo>
                <a:lnTo>
                  <a:pt x="27098" y="313681"/>
                </a:lnTo>
                <a:lnTo>
                  <a:pt x="25209" y="313895"/>
                </a:lnTo>
                <a:lnTo>
                  <a:pt x="23155" y="314038"/>
                </a:lnTo>
                <a:lnTo>
                  <a:pt x="20994" y="314134"/>
                </a:lnTo>
                <a:lnTo>
                  <a:pt x="14287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40"/>
          <p:cNvSpPr/>
          <p:nvPr/>
        </p:nvSpPr>
        <p:spPr>
          <a:xfrm>
            <a:off x="7522368" y="2957512"/>
            <a:ext cx="192883" cy="235716"/>
          </a:xfrm>
          <a:custGeom>
            <a:avLst/>
            <a:gdLst/>
            <a:ahLst/>
            <a:cxnLst/>
            <a:rect l="0" t="0" r="0" b="0"/>
            <a:pathLst>
              <a:path w="192883" h="235716">
                <a:moveTo>
                  <a:pt x="192882" y="0"/>
                </a:moveTo>
                <a:lnTo>
                  <a:pt x="185825" y="0"/>
                </a:lnTo>
                <a:lnTo>
                  <a:pt x="181971" y="3792"/>
                </a:lnTo>
                <a:lnTo>
                  <a:pt x="180052" y="4910"/>
                </a:lnTo>
                <a:lnTo>
                  <a:pt x="175803" y="6151"/>
                </a:lnTo>
                <a:lnTo>
                  <a:pt x="171268" y="8819"/>
                </a:lnTo>
                <a:lnTo>
                  <a:pt x="168947" y="10642"/>
                </a:lnTo>
                <a:lnTo>
                  <a:pt x="166607" y="11857"/>
                </a:lnTo>
                <a:lnTo>
                  <a:pt x="161890" y="13207"/>
                </a:lnTo>
                <a:lnTo>
                  <a:pt x="158726" y="13567"/>
                </a:lnTo>
                <a:lnTo>
                  <a:pt x="155030" y="13807"/>
                </a:lnTo>
                <a:lnTo>
                  <a:pt x="150979" y="13967"/>
                </a:lnTo>
                <a:lnTo>
                  <a:pt x="146691" y="14868"/>
                </a:lnTo>
                <a:lnTo>
                  <a:pt x="142244" y="16262"/>
                </a:lnTo>
                <a:lnTo>
                  <a:pt x="137692" y="17985"/>
                </a:lnTo>
                <a:lnTo>
                  <a:pt x="133069" y="19134"/>
                </a:lnTo>
                <a:lnTo>
                  <a:pt x="128400" y="19900"/>
                </a:lnTo>
                <a:lnTo>
                  <a:pt x="123701" y="20410"/>
                </a:lnTo>
                <a:lnTo>
                  <a:pt x="118980" y="20751"/>
                </a:lnTo>
                <a:lnTo>
                  <a:pt x="114245" y="20977"/>
                </a:lnTo>
                <a:lnTo>
                  <a:pt x="109501" y="21129"/>
                </a:lnTo>
                <a:lnTo>
                  <a:pt x="104750" y="22023"/>
                </a:lnTo>
                <a:lnTo>
                  <a:pt x="99996" y="23413"/>
                </a:lnTo>
                <a:lnTo>
                  <a:pt x="95239" y="25134"/>
                </a:lnTo>
                <a:lnTo>
                  <a:pt x="91274" y="26281"/>
                </a:lnTo>
                <a:lnTo>
                  <a:pt x="87838" y="27046"/>
                </a:lnTo>
                <a:lnTo>
                  <a:pt x="84752" y="27555"/>
                </a:lnTo>
                <a:lnTo>
                  <a:pt x="81108" y="27895"/>
                </a:lnTo>
                <a:lnTo>
                  <a:pt x="77091" y="28122"/>
                </a:lnTo>
                <a:lnTo>
                  <a:pt x="68395" y="28373"/>
                </a:lnTo>
                <a:lnTo>
                  <a:pt x="59237" y="28485"/>
                </a:lnTo>
                <a:lnTo>
                  <a:pt x="56160" y="27722"/>
                </a:lnTo>
                <a:lnTo>
                  <a:pt x="54109" y="26419"/>
                </a:lnTo>
                <a:lnTo>
                  <a:pt x="52742" y="24756"/>
                </a:lnTo>
                <a:lnTo>
                  <a:pt x="50243" y="23648"/>
                </a:lnTo>
                <a:lnTo>
                  <a:pt x="46990" y="22909"/>
                </a:lnTo>
                <a:lnTo>
                  <a:pt x="37945" y="21723"/>
                </a:lnTo>
                <a:lnTo>
                  <a:pt x="32587" y="21518"/>
                </a:lnTo>
                <a:lnTo>
                  <a:pt x="14385" y="21431"/>
                </a:lnTo>
                <a:lnTo>
                  <a:pt x="14307" y="27928"/>
                </a:lnTo>
                <a:lnTo>
                  <a:pt x="14288" y="84454"/>
                </a:lnTo>
                <a:lnTo>
                  <a:pt x="13494" y="88053"/>
                </a:lnTo>
                <a:lnTo>
                  <a:pt x="9378" y="96910"/>
                </a:lnTo>
                <a:lnTo>
                  <a:pt x="8137" y="102073"/>
                </a:lnTo>
                <a:lnTo>
                  <a:pt x="7585" y="107014"/>
                </a:lnTo>
                <a:lnTo>
                  <a:pt x="7275" y="114258"/>
                </a:lnTo>
                <a:lnTo>
                  <a:pt x="7161" y="121291"/>
                </a:lnTo>
                <a:lnTo>
                  <a:pt x="7144" y="128558"/>
                </a:lnTo>
                <a:lnTo>
                  <a:pt x="7144" y="124787"/>
                </a:lnTo>
                <a:lnTo>
                  <a:pt x="7938" y="123672"/>
                </a:lnTo>
                <a:lnTo>
                  <a:pt x="9260" y="122930"/>
                </a:lnTo>
                <a:lnTo>
                  <a:pt x="13296" y="121737"/>
                </a:lnTo>
                <a:lnTo>
                  <a:pt x="17787" y="117739"/>
                </a:lnTo>
                <a:lnTo>
                  <a:pt x="20589" y="115799"/>
                </a:lnTo>
                <a:lnTo>
                  <a:pt x="24045" y="113712"/>
                </a:lnTo>
                <a:lnTo>
                  <a:pt x="27936" y="111527"/>
                </a:lnTo>
                <a:lnTo>
                  <a:pt x="32118" y="110070"/>
                </a:lnTo>
                <a:lnTo>
                  <a:pt x="36493" y="109099"/>
                </a:lnTo>
                <a:lnTo>
                  <a:pt x="40998" y="108451"/>
                </a:lnTo>
                <a:lnTo>
                  <a:pt x="45588" y="107226"/>
                </a:lnTo>
                <a:lnTo>
                  <a:pt x="50236" y="105615"/>
                </a:lnTo>
                <a:lnTo>
                  <a:pt x="54922" y="103748"/>
                </a:lnTo>
                <a:lnTo>
                  <a:pt x="59634" y="101709"/>
                </a:lnTo>
                <a:lnTo>
                  <a:pt x="69102" y="97327"/>
                </a:lnTo>
                <a:lnTo>
                  <a:pt x="73849" y="95841"/>
                </a:lnTo>
                <a:lnTo>
                  <a:pt x="78602" y="94850"/>
                </a:lnTo>
                <a:lnTo>
                  <a:pt x="83358" y="94190"/>
                </a:lnTo>
                <a:lnTo>
                  <a:pt x="88116" y="92956"/>
                </a:lnTo>
                <a:lnTo>
                  <a:pt x="92875" y="91339"/>
                </a:lnTo>
                <a:lnTo>
                  <a:pt x="97635" y="89468"/>
                </a:lnTo>
                <a:lnTo>
                  <a:pt x="102397" y="89014"/>
                </a:lnTo>
                <a:lnTo>
                  <a:pt x="107158" y="89505"/>
                </a:lnTo>
                <a:lnTo>
                  <a:pt x="111921" y="90626"/>
                </a:lnTo>
                <a:lnTo>
                  <a:pt x="115889" y="91374"/>
                </a:lnTo>
                <a:lnTo>
                  <a:pt x="119328" y="91872"/>
                </a:lnTo>
                <a:lnTo>
                  <a:pt x="122414" y="92204"/>
                </a:lnTo>
                <a:lnTo>
                  <a:pt x="126060" y="93220"/>
                </a:lnTo>
                <a:lnTo>
                  <a:pt x="130078" y="94690"/>
                </a:lnTo>
                <a:lnTo>
                  <a:pt x="134343" y="96464"/>
                </a:lnTo>
                <a:lnTo>
                  <a:pt x="138775" y="98441"/>
                </a:lnTo>
                <a:lnTo>
                  <a:pt x="147932" y="102754"/>
                </a:lnTo>
                <a:lnTo>
                  <a:pt x="151803" y="105015"/>
                </a:lnTo>
                <a:lnTo>
                  <a:pt x="155177" y="107316"/>
                </a:lnTo>
                <a:lnTo>
                  <a:pt x="161042" y="111990"/>
                </a:lnTo>
                <a:lnTo>
                  <a:pt x="166296" y="116713"/>
                </a:lnTo>
                <a:lnTo>
                  <a:pt x="171276" y="121458"/>
                </a:lnTo>
                <a:lnTo>
                  <a:pt x="180940" y="130972"/>
                </a:lnTo>
                <a:lnTo>
                  <a:pt x="185722" y="137849"/>
                </a:lnTo>
                <a:lnTo>
                  <a:pt x="188109" y="141906"/>
                </a:lnTo>
                <a:lnTo>
                  <a:pt x="188906" y="145404"/>
                </a:lnTo>
                <a:lnTo>
                  <a:pt x="188643" y="148530"/>
                </a:lnTo>
                <a:lnTo>
                  <a:pt x="187029" y="154913"/>
                </a:lnTo>
                <a:lnTo>
                  <a:pt x="186600" y="158838"/>
                </a:lnTo>
                <a:lnTo>
                  <a:pt x="186311" y="163042"/>
                </a:lnTo>
                <a:lnTo>
                  <a:pt x="186121" y="167432"/>
                </a:lnTo>
                <a:lnTo>
                  <a:pt x="185908" y="176543"/>
                </a:lnTo>
                <a:lnTo>
                  <a:pt x="185057" y="180402"/>
                </a:lnTo>
                <a:lnTo>
                  <a:pt x="181996" y="186806"/>
                </a:lnTo>
                <a:lnTo>
                  <a:pt x="177989" y="192298"/>
                </a:lnTo>
                <a:lnTo>
                  <a:pt x="173563" y="197384"/>
                </a:lnTo>
                <a:lnTo>
                  <a:pt x="168950" y="202291"/>
                </a:lnTo>
                <a:lnTo>
                  <a:pt x="165814" y="204711"/>
                </a:lnTo>
                <a:lnTo>
                  <a:pt x="162137" y="207118"/>
                </a:lnTo>
                <a:lnTo>
                  <a:pt x="158098" y="209516"/>
                </a:lnTo>
                <a:lnTo>
                  <a:pt x="154611" y="211909"/>
                </a:lnTo>
                <a:lnTo>
                  <a:pt x="148621" y="216684"/>
                </a:lnTo>
                <a:lnTo>
                  <a:pt x="145119" y="219068"/>
                </a:lnTo>
                <a:lnTo>
                  <a:pt x="141196" y="221452"/>
                </a:lnTo>
                <a:lnTo>
                  <a:pt x="136993" y="223835"/>
                </a:lnTo>
                <a:lnTo>
                  <a:pt x="133398" y="225423"/>
                </a:lnTo>
                <a:lnTo>
                  <a:pt x="130207" y="226482"/>
                </a:lnTo>
                <a:lnTo>
                  <a:pt x="127286" y="227188"/>
                </a:lnTo>
                <a:lnTo>
                  <a:pt x="123752" y="228452"/>
                </a:lnTo>
                <a:lnTo>
                  <a:pt x="119807" y="230089"/>
                </a:lnTo>
                <a:lnTo>
                  <a:pt x="115590" y="231974"/>
                </a:lnTo>
                <a:lnTo>
                  <a:pt x="111985" y="233231"/>
                </a:lnTo>
                <a:lnTo>
                  <a:pt x="108788" y="234068"/>
                </a:lnTo>
                <a:lnTo>
                  <a:pt x="105864" y="234627"/>
                </a:lnTo>
                <a:lnTo>
                  <a:pt x="102326" y="234999"/>
                </a:lnTo>
                <a:lnTo>
                  <a:pt x="98380" y="235247"/>
                </a:lnTo>
                <a:lnTo>
                  <a:pt x="89762" y="235523"/>
                </a:lnTo>
                <a:lnTo>
                  <a:pt x="70372" y="235715"/>
                </a:lnTo>
                <a:lnTo>
                  <a:pt x="66758" y="234931"/>
                </a:lnTo>
                <a:lnTo>
                  <a:pt x="62762" y="233614"/>
                </a:lnTo>
                <a:lnTo>
                  <a:pt x="58511" y="231943"/>
                </a:lnTo>
                <a:lnTo>
                  <a:pt x="54882" y="230829"/>
                </a:lnTo>
                <a:lnTo>
                  <a:pt x="51669" y="230086"/>
                </a:lnTo>
                <a:lnTo>
                  <a:pt x="45983" y="229260"/>
                </a:lnTo>
                <a:lnTo>
                  <a:pt x="40810" y="228893"/>
                </a:lnTo>
                <a:lnTo>
                  <a:pt x="38320" y="228002"/>
                </a:lnTo>
                <a:lnTo>
                  <a:pt x="33435" y="224895"/>
                </a:lnTo>
                <a:lnTo>
                  <a:pt x="30228" y="223749"/>
                </a:lnTo>
                <a:lnTo>
                  <a:pt x="26503" y="222984"/>
                </a:lnTo>
                <a:lnTo>
                  <a:pt x="22431" y="222475"/>
                </a:lnTo>
                <a:lnTo>
                  <a:pt x="19716" y="221342"/>
                </a:lnTo>
                <a:lnTo>
                  <a:pt x="17907" y="219792"/>
                </a:lnTo>
                <a:lnTo>
                  <a:pt x="15002" y="215395"/>
                </a:lnTo>
                <a:lnTo>
                  <a:pt x="13970" y="215034"/>
                </a:lnTo>
                <a:lnTo>
                  <a:pt x="8200" y="214407"/>
                </a:lnTo>
                <a:lnTo>
                  <a:pt x="2443" y="214331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41"/>
          <p:cNvSpPr/>
          <p:nvPr/>
        </p:nvSpPr>
        <p:spPr>
          <a:xfrm>
            <a:off x="7422356" y="3028950"/>
            <a:ext cx="28576" cy="121444"/>
          </a:xfrm>
          <a:custGeom>
            <a:avLst/>
            <a:gdLst/>
            <a:ahLst/>
            <a:cxnLst/>
            <a:rect l="0" t="0" r="0" b="0"/>
            <a:pathLst>
              <a:path w="28576" h="121444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4" y="2116"/>
                </a:lnTo>
                <a:lnTo>
                  <a:pt x="6482" y="5703"/>
                </a:lnTo>
                <a:lnTo>
                  <a:pt x="6702" y="7771"/>
                </a:lnTo>
                <a:lnTo>
                  <a:pt x="6850" y="9943"/>
                </a:lnTo>
                <a:lnTo>
                  <a:pt x="6947" y="12184"/>
                </a:lnTo>
                <a:lnTo>
                  <a:pt x="7057" y="16792"/>
                </a:lnTo>
                <a:lnTo>
                  <a:pt x="7144" y="79943"/>
                </a:lnTo>
                <a:lnTo>
                  <a:pt x="7937" y="82664"/>
                </a:lnTo>
                <a:lnTo>
                  <a:pt x="9260" y="85272"/>
                </a:lnTo>
                <a:lnTo>
                  <a:pt x="10936" y="87804"/>
                </a:lnTo>
                <a:lnTo>
                  <a:pt x="12053" y="90286"/>
                </a:lnTo>
                <a:lnTo>
                  <a:pt x="12797" y="92734"/>
                </a:lnTo>
                <a:lnTo>
                  <a:pt x="13295" y="95160"/>
                </a:lnTo>
                <a:lnTo>
                  <a:pt x="13625" y="97571"/>
                </a:lnTo>
                <a:lnTo>
                  <a:pt x="13846" y="99972"/>
                </a:lnTo>
                <a:lnTo>
                  <a:pt x="13993" y="102367"/>
                </a:lnTo>
                <a:lnTo>
                  <a:pt x="14885" y="104757"/>
                </a:lnTo>
                <a:lnTo>
                  <a:pt x="16274" y="107144"/>
                </a:lnTo>
                <a:lnTo>
                  <a:pt x="20412" y="112886"/>
                </a:lnTo>
                <a:lnTo>
                  <a:pt x="21546" y="114151"/>
                </a:lnTo>
                <a:lnTo>
                  <a:pt x="28575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42"/>
          <p:cNvSpPr/>
          <p:nvPr/>
        </p:nvSpPr>
        <p:spPr>
          <a:xfrm>
            <a:off x="7365206" y="3079956"/>
            <a:ext cx="121445" cy="13288"/>
          </a:xfrm>
          <a:custGeom>
            <a:avLst/>
            <a:gdLst/>
            <a:ahLst/>
            <a:cxnLst/>
            <a:rect l="0" t="0" r="0" b="0"/>
            <a:pathLst>
              <a:path w="121445" h="13288">
                <a:moveTo>
                  <a:pt x="0" y="13287"/>
                </a:moveTo>
                <a:lnTo>
                  <a:pt x="0" y="6438"/>
                </a:lnTo>
                <a:lnTo>
                  <a:pt x="0" y="13001"/>
                </a:lnTo>
                <a:lnTo>
                  <a:pt x="1588" y="13096"/>
                </a:lnTo>
                <a:lnTo>
                  <a:pt x="7585" y="13202"/>
                </a:lnTo>
                <a:lnTo>
                  <a:pt x="10612" y="12437"/>
                </a:lnTo>
                <a:lnTo>
                  <a:pt x="13425" y="11133"/>
                </a:lnTo>
                <a:lnTo>
                  <a:pt x="16093" y="9470"/>
                </a:lnTo>
                <a:lnTo>
                  <a:pt x="18667" y="8361"/>
                </a:lnTo>
                <a:lnTo>
                  <a:pt x="21175" y="7622"/>
                </a:lnTo>
                <a:lnTo>
                  <a:pt x="23642" y="7129"/>
                </a:lnTo>
                <a:lnTo>
                  <a:pt x="26080" y="6801"/>
                </a:lnTo>
                <a:lnTo>
                  <a:pt x="28499" y="6581"/>
                </a:lnTo>
                <a:lnTo>
                  <a:pt x="30906" y="6436"/>
                </a:lnTo>
                <a:lnTo>
                  <a:pt x="37813" y="6273"/>
                </a:lnTo>
                <a:lnTo>
                  <a:pt x="41878" y="6230"/>
                </a:lnTo>
                <a:lnTo>
                  <a:pt x="46174" y="5407"/>
                </a:lnTo>
                <a:lnTo>
                  <a:pt x="50627" y="4065"/>
                </a:lnTo>
                <a:lnTo>
                  <a:pt x="55182" y="2377"/>
                </a:lnTo>
                <a:lnTo>
                  <a:pt x="59807" y="1251"/>
                </a:lnTo>
                <a:lnTo>
                  <a:pt x="64477" y="501"/>
                </a:lnTo>
                <a:lnTo>
                  <a:pt x="69178" y="0"/>
                </a:lnTo>
                <a:lnTo>
                  <a:pt x="73900" y="461"/>
                </a:lnTo>
                <a:lnTo>
                  <a:pt x="78636" y="1561"/>
                </a:lnTo>
                <a:lnTo>
                  <a:pt x="83380" y="3089"/>
                </a:lnTo>
                <a:lnTo>
                  <a:pt x="87336" y="4107"/>
                </a:lnTo>
                <a:lnTo>
                  <a:pt x="90768" y="4786"/>
                </a:lnTo>
                <a:lnTo>
                  <a:pt x="93850" y="5238"/>
                </a:lnTo>
                <a:lnTo>
                  <a:pt x="97491" y="5540"/>
                </a:lnTo>
                <a:lnTo>
                  <a:pt x="101507" y="5741"/>
                </a:lnTo>
                <a:lnTo>
                  <a:pt x="112626" y="6024"/>
                </a:lnTo>
                <a:lnTo>
                  <a:pt x="121444" y="6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43"/>
          <p:cNvSpPr/>
          <p:nvPr/>
        </p:nvSpPr>
        <p:spPr>
          <a:xfrm>
            <a:off x="7822408" y="2914650"/>
            <a:ext cx="107155" cy="292860"/>
          </a:xfrm>
          <a:custGeom>
            <a:avLst/>
            <a:gdLst/>
            <a:ahLst/>
            <a:cxnLst/>
            <a:rect l="0" t="0" r="0" b="0"/>
            <a:pathLst>
              <a:path w="107155" h="292860">
                <a:moveTo>
                  <a:pt x="107154" y="0"/>
                </a:moveTo>
                <a:lnTo>
                  <a:pt x="89663" y="0"/>
                </a:lnTo>
                <a:lnTo>
                  <a:pt x="86762" y="793"/>
                </a:lnTo>
                <a:lnTo>
                  <a:pt x="83241" y="2116"/>
                </a:lnTo>
                <a:lnTo>
                  <a:pt x="79305" y="3792"/>
                </a:lnTo>
                <a:lnTo>
                  <a:pt x="76682" y="5703"/>
                </a:lnTo>
                <a:lnTo>
                  <a:pt x="74933" y="7771"/>
                </a:lnTo>
                <a:lnTo>
                  <a:pt x="73767" y="9943"/>
                </a:lnTo>
                <a:lnTo>
                  <a:pt x="71403" y="12978"/>
                </a:lnTo>
                <a:lnTo>
                  <a:pt x="68239" y="16590"/>
                </a:lnTo>
                <a:lnTo>
                  <a:pt x="61283" y="24042"/>
                </a:lnTo>
                <a:lnTo>
                  <a:pt x="52112" y="33493"/>
                </a:lnTo>
                <a:lnTo>
                  <a:pt x="34397" y="51310"/>
                </a:lnTo>
                <a:lnTo>
                  <a:pt x="31662" y="54844"/>
                </a:lnTo>
                <a:lnTo>
                  <a:pt x="29045" y="58788"/>
                </a:lnTo>
                <a:lnTo>
                  <a:pt x="26506" y="63004"/>
                </a:lnTo>
                <a:lnTo>
                  <a:pt x="24020" y="67403"/>
                </a:lnTo>
                <a:lnTo>
                  <a:pt x="19142" y="76523"/>
                </a:lnTo>
                <a:lnTo>
                  <a:pt x="11932" y="90583"/>
                </a:lnTo>
                <a:lnTo>
                  <a:pt x="10335" y="95313"/>
                </a:lnTo>
                <a:lnTo>
                  <a:pt x="9271" y="100055"/>
                </a:lnTo>
                <a:lnTo>
                  <a:pt x="8562" y="104803"/>
                </a:lnTo>
                <a:lnTo>
                  <a:pt x="7294" y="109556"/>
                </a:lnTo>
                <a:lnTo>
                  <a:pt x="5656" y="114312"/>
                </a:lnTo>
                <a:lnTo>
                  <a:pt x="3770" y="119071"/>
                </a:lnTo>
                <a:lnTo>
                  <a:pt x="2512" y="123830"/>
                </a:lnTo>
                <a:lnTo>
                  <a:pt x="1674" y="128591"/>
                </a:lnTo>
                <a:lnTo>
                  <a:pt x="1116" y="133352"/>
                </a:lnTo>
                <a:lnTo>
                  <a:pt x="743" y="138114"/>
                </a:lnTo>
                <a:lnTo>
                  <a:pt x="495" y="142876"/>
                </a:lnTo>
                <a:lnTo>
                  <a:pt x="330" y="147638"/>
                </a:lnTo>
                <a:lnTo>
                  <a:pt x="96" y="165717"/>
                </a:lnTo>
                <a:lnTo>
                  <a:pt x="0" y="211844"/>
                </a:lnTo>
                <a:lnTo>
                  <a:pt x="793" y="216635"/>
                </a:lnTo>
                <a:lnTo>
                  <a:pt x="2116" y="221417"/>
                </a:lnTo>
                <a:lnTo>
                  <a:pt x="3791" y="226192"/>
                </a:lnTo>
                <a:lnTo>
                  <a:pt x="5702" y="230170"/>
                </a:lnTo>
                <a:lnTo>
                  <a:pt x="7769" y="233615"/>
                </a:lnTo>
                <a:lnTo>
                  <a:pt x="9941" y="236706"/>
                </a:lnTo>
                <a:lnTo>
                  <a:pt x="12183" y="240354"/>
                </a:lnTo>
                <a:lnTo>
                  <a:pt x="14471" y="244373"/>
                </a:lnTo>
                <a:lnTo>
                  <a:pt x="16791" y="248640"/>
                </a:lnTo>
                <a:lnTo>
                  <a:pt x="19130" y="252279"/>
                </a:lnTo>
                <a:lnTo>
                  <a:pt x="21484" y="255498"/>
                </a:lnTo>
                <a:lnTo>
                  <a:pt x="23847" y="258438"/>
                </a:lnTo>
                <a:lnTo>
                  <a:pt x="26216" y="261192"/>
                </a:lnTo>
                <a:lnTo>
                  <a:pt x="28589" y="263822"/>
                </a:lnTo>
                <a:lnTo>
                  <a:pt x="33343" y="268860"/>
                </a:lnTo>
                <a:lnTo>
                  <a:pt x="38101" y="273745"/>
                </a:lnTo>
                <a:lnTo>
                  <a:pt x="40481" y="275365"/>
                </a:lnTo>
                <a:lnTo>
                  <a:pt x="42862" y="276445"/>
                </a:lnTo>
                <a:lnTo>
                  <a:pt x="45243" y="277166"/>
                </a:lnTo>
                <a:lnTo>
                  <a:pt x="47624" y="278439"/>
                </a:lnTo>
                <a:lnTo>
                  <a:pt x="50005" y="280082"/>
                </a:lnTo>
                <a:lnTo>
                  <a:pt x="52385" y="281971"/>
                </a:lnTo>
                <a:lnTo>
                  <a:pt x="54767" y="284025"/>
                </a:lnTo>
                <a:lnTo>
                  <a:pt x="57148" y="286187"/>
                </a:lnTo>
                <a:lnTo>
                  <a:pt x="59529" y="288423"/>
                </a:lnTo>
                <a:lnTo>
                  <a:pt x="61910" y="289913"/>
                </a:lnTo>
                <a:lnTo>
                  <a:pt x="64292" y="290906"/>
                </a:lnTo>
                <a:lnTo>
                  <a:pt x="66673" y="291569"/>
                </a:lnTo>
                <a:lnTo>
                  <a:pt x="69054" y="292010"/>
                </a:lnTo>
                <a:lnTo>
                  <a:pt x="71435" y="292305"/>
                </a:lnTo>
                <a:lnTo>
                  <a:pt x="73817" y="292501"/>
                </a:lnTo>
                <a:lnTo>
                  <a:pt x="76198" y="292632"/>
                </a:lnTo>
                <a:lnTo>
                  <a:pt x="80960" y="292777"/>
                </a:lnTo>
                <a:lnTo>
                  <a:pt x="88104" y="292859"/>
                </a:lnTo>
                <a:lnTo>
                  <a:pt x="90485" y="292077"/>
                </a:lnTo>
                <a:lnTo>
                  <a:pt x="92867" y="290761"/>
                </a:lnTo>
                <a:lnTo>
                  <a:pt x="95248" y="289091"/>
                </a:lnTo>
                <a:lnTo>
                  <a:pt x="97629" y="287977"/>
                </a:lnTo>
                <a:lnTo>
                  <a:pt x="100010" y="287235"/>
                </a:lnTo>
                <a:lnTo>
                  <a:pt x="107154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44"/>
          <p:cNvSpPr/>
          <p:nvPr/>
        </p:nvSpPr>
        <p:spPr>
          <a:xfrm>
            <a:off x="7950993" y="2971810"/>
            <a:ext cx="185739" cy="171316"/>
          </a:xfrm>
          <a:custGeom>
            <a:avLst/>
            <a:gdLst/>
            <a:ahLst/>
            <a:cxnLst/>
            <a:rect l="0" t="0" r="0" b="0"/>
            <a:pathLst>
              <a:path w="185739" h="171316">
                <a:moveTo>
                  <a:pt x="0" y="28565"/>
                </a:moveTo>
                <a:lnTo>
                  <a:pt x="0" y="17923"/>
                </a:lnTo>
                <a:lnTo>
                  <a:pt x="794" y="16707"/>
                </a:lnTo>
                <a:lnTo>
                  <a:pt x="2116" y="15897"/>
                </a:lnTo>
                <a:lnTo>
                  <a:pt x="3793" y="15357"/>
                </a:lnTo>
                <a:lnTo>
                  <a:pt x="7771" y="12640"/>
                </a:lnTo>
                <a:lnTo>
                  <a:pt x="12186" y="8787"/>
                </a:lnTo>
                <a:lnTo>
                  <a:pt x="16793" y="4429"/>
                </a:lnTo>
                <a:lnTo>
                  <a:pt x="19926" y="2949"/>
                </a:lnTo>
                <a:lnTo>
                  <a:pt x="23603" y="1962"/>
                </a:lnTo>
                <a:lnTo>
                  <a:pt x="27642" y="1305"/>
                </a:lnTo>
                <a:lnTo>
                  <a:pt x="31922" y="866"/>
                </a:lnTo>
                <a:lnTo>
                  <a:pt x="36362" y="574"/>
                </a:lnTo>
                <a:lnTo>
                  <a:pt x="40910" y="379"/>
                </a:lnTo>
                <a:lnTo>
                  <a:pt x="50197" y="163"/>
                </a:lnTo>
                <a:lnTo>
                  <a:pt x="77205" y="0"/>
                </a:lnTo>
                <a:lnTo>
                  <a:pt x="80839" y="790"/>
                </a:lnTo>
                <a:lnTo>
                  <a:pt x="84056" y="2111"/>
                </a:lnTo>
                <a:lnTo>
                  <a:pt x="86993" y="3785"/>
                </a:lnTo>
                <a:lnTo>
                  <a:pt x="89745" y="6489"/>
                </a:lnTo>
                <a:lnTo>
                  <a:pt x="92374" y="9878"/>
                </a:lnTo>
                <a:lnTo>
                  <a:pt x="94921" y="13726"/>
                </a:lnTo>
                <a:lnTo>
                  <a:pt x="98206" y="17085"/>
                </a:lnTo>
                <a:lnTo>
                  <a:pt x="101982" y="20118"/>
                </a:lnTo>
                <a:lnTo>
                  <a:pt x="106089" y="22933"/>
                </a:lnTo>
                <a:lnTo>
                  <a:pt x="108826" y="26398"/>
                </a:lnTo>
                <a:lnTo>
                  <a:pt x="110651" y="30295"/>
                </a:lnTo>
                <a:lnTo>
                  <a:pt x="111867" y="34481"/>
                </a:lnTo>
                <a:lnTo>
                  <a:pt x="113472" y="38859"/>
                </a:lnTo>
                <a:lnTo>
                  <a:pt x="115335" y="43365"/>
                </a:lnTo>
                <a:lnTo>
                  <a:pt x="117371" y="47956"/>
                </a:lnTo>
                <a:lnTo>
                  <a:pt x="118729" y="52605"/>
                </a:lnTo>
                <a:lnTo>
                  <a:pt x="119635" y="57291"/>
                </a:lnTo>
                <a:lnTo>
                  <a:pt x="120237" y="62003"/>
                </a:lnTo>
                <a:lnTo>
                  <a:pt x="120640" y="66732"/>
                </a:lnTo>
                <a:lnTo>
                  <a:pt x="120908" y="71472"/>
                </a:lnTo>
                <a:lnTo>
                  <a:pt x="121087" y="76220"/>
                </a:lnTo>
                <a:lnTo>
                  <a:pt x="120412" y="80972"/>
                </a:lnTo>
                <a:lnTo>
                  <a:pt x="119169" y="85728"/>
                </a:lnTo>
                <a:lnTo>
                  <a:pt x="117546" y="90486"/>
                </a:lnTo>
                <a:lnTo>
                  <a:pt x="115670" y="95246"/>
                </a:lnTo>
                <a:lnTo>
                  <a:pt x="113626" y="100006"/>
                </a:lnTo>
                <a:lnTo>
                  <a:pt x="109238" y="109529"/>
                </a:lnTo>
                <a:lnTo>
                  <a:pt x="104643" y="119053"/>
                </a:lnTo>
                <a:lnTo>
                  <a:pt x="101512" y="123815"/>
                </a:lnTo>
                <a:lnTo>
                  <a:pt x="97837" y="128577"/>
                </a:lnTo>
                <a:lnTo>
                  <a:pt x="93799" y="133340"/>
                </a:lnTo>
                <a:lnTo>
                  <a:pt x="90315" y="137308"/>
                </a:lnTo>
                <a:lnTo>
                  <a:pt x="84325" y="143835"/>
                </a:lnTo>
                <a:lnTo>
                  <a:pt x="76491" y="151972"/>
                </a:lnTo>
                <a:lnTo>
                  <a:pt x="61938" y="166640"/>
                </a:lnTo>
                <a:lnTo>
                  <a:pt x="59549" y="168240"/>
                </a:lnTo>
                <a:lnTo>
                  <a:pt x="54777" y="170017"/>
                </a:lnTo>
                <a:lnTo>
                  <a:pt x="50010" y="170808"/>
                </a:lnTo>
                <a:lnTo>
                  <a:pt x="45246" y="171159"/>
                </a:lnTo>
                <a:lnTo>
                  <a:pt x="40483" y="171315"/>
                </a:lnTo>
                <a:lnTo>
                  <a:pt x="38102" y="170563"/>
                </a:lnTo>
                <a:lnTo>
                  <a:pt x="33339" y="167610"/>
                </a:lnTo>
                <a:lnTo>
                  <a:pt x="28575" y="163652"/>
                </a:lnTo>
                <a:lnTo>
                  <a:pt x="26194" y="161485"/>
                </a:lnTo>
                <a:lnTo>
                  <a:pt x="24607" y="159247"/>
                </a:lnTo>
                <a:lnTo>
                  <a:pt x="22842" y="154644"/>
                </a:lnTo>
                <a:lnTo>
                  <a:pt x="22373" y="151511"/>
                </a:lnTo>
                <a:lnTo>
                  <a:pt x="22059" y="147835"/>
                </a:lnTo>
                <a:lnTo>
                  <a:pt x="21849" y="143797"/>
                </a:lnTo>
                <a:lnTo>
                  <a:pt x="22504" y="140311"/>
                </a:lnTo>
                <a:lnTo>
                  <a:pt x="23734" y="137194"/>
                </a:lnTo>
                <a:lnTo>
                  <a:pt x="25348" y="134321"/>
                </a:lnTo>
                <a:lnTo>
                  <a:pt x="26424" y="130819"/>
                </a:lnTo>
                <a:lnTo>
                  <a:pt x="27140" y="126897"/>
                </a:lnTo>
                <a:lnTo>
                  <a:pt x="27619" y="122694"/>
                </a:lnTo>
                <a:lnTo>
                  <a:pt x="29525" y="119099"/>
                </a:lnTo>
                <a:lnTo>
                  <a:pt x="32384" y="115908"/>
                </a:lnTo>
                <a:lnTo>
                  <a:pt x="35877" y="112988"/>
                </a:lnTo>
                <a:lnTo>
                  <a:pt x="38999" y="109453"/>
                </a:lnTo>
                <a:lnTo>
                  <a:pt x="41874" y="105509"/>
                </a:lnTo>
                <a:lnTo>
                  <a:pt x="44585" y="101292"/>
                </a:lnTo>
                <a:lnTo>
                  <a:pt x="47980" y="98481"/>
                </a:lnTo>
                <a:lnTo>
                  <a:pt x="51831" y="96607"/>
                </a:lnTo>
                <a:lnTo>
                  <a:pt x="55985" y="95357"/>
                </a:lnTo>
                <a:lnTo>
                  <a:pt x="60342" y="93730"/>
                </a:lnTo>
                <a:lnTo>
                  <a:pt x="64835" y="91852"/>
                </a:lnTo>
                <a:lnTo>
                  <a:pt x="69416" y="89806"/>
                </a:lnTo>
                <a:lnTo>
                  <a:pt x="73266" y="88442"/>
                </a:lnTo>
                <a:lnTo>
                  <a:pt x="76625" y="87533"/>
                </a:lnTo>
                <a:lnTo>
                  <a:pt x="79658" y="86927"/>
                </a:lnTo>
                <a:lnTo>
                  <a:pt x="83268" y="86523"/>
                </a:lnTo>
                <a:lnTo>
                  <a:pt x="87262" y="86253"/>
                </a:lnTo>
                <a:lnTo>
                  <a:pt x="91513" y="86074"/>
                </a:lnTo>
                <a:lnTo>
                  <a:pt x="95933" y="86748"/>
                </a:lnTo>
                <a:lnTo>
                  <a:pt x="100468" y="87991"/>
                </a:lnTo>
                <a:lnTo>
                  <a:pt x="105079" y="89613"/>
                </a:lnTo>
                <a:lnTo>
                  <a:pt x="108947" y="90695"/>
                </a:lnTo>
                <a:lnTo>
                  <a:pt x="112319" y="91416"/>
                </a:lnTo>
                <a:lnTo>
                  <a:pt x="115361" y="91897"/>
                </a:lnTo>
                <a:lnTo>
                  <a:pt x="120857" y="94548"/>
                </a:lnTo>
                <a:lnTo>
                  <a:pt x="123434" y="96366"/>
                </a:lnTo>
                <a:lnTo>
                  <a:pt x="126740" y="98372"/>
                </a:lnTo>
                <a:lnTo>
                  <a:pt x="130530" y="100503"/>
                </a:lnTo>
                <a:lnTo>
                  <a:pt x="134645" y="102717"/>
                </a:lnTo>
                <a:lnTo>
                  <a:pt x="138183" y="104987"/>
                </a:lnTo>
                <a:lnTo>
                  <a:pt x="141334" y="107294"/>
                </a:lnTo>
                <a:lnTo>
                  <a:pt x="146953" y="111974"/>
                </a:lnTo>
                <a:lnTo>
                  <a:pt x="152096" y="116700"/>
                </a:lnTo>
                <a:lnTo>
                  <a:pt x="159454" y="123823"/>
                </a:lnTo>
                <a:lnTo>
                  <a:pt x="185738" y="15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45"/>
          <p:cNvSpPr/>
          <p:nvPr/>
        </p:nvSpPr>
        <p:spPr>
          <a:xfrm>
            <a:off x="8186737" y="2978943"/>
            <a:ext cx="150020" cy="164308"/>
          </a:xfrm>
          <a:custGeom>
            <a:avLst/>
            <a:gdLst/>
            <a:ahLst/>
            <a:cxnLst/>
            <a:rect l="0" t="0" r="0" b="0"/>
            <a:pathLst>
              <a:path w="150020" h="164308">
                <a:moveTo>
                  <a:pt x="0" y="0"/>
                </a:moveTo>
                <a:lnTo>
                  <a:pt x="3793" y="3793"/>
                </a:lnTo>
                <a:lnTo>
                  <a:pt x="5704" y="4910"/>
                </a:lnTo>
                <a:lnTo>
                  <a:pt x="9943" y="6151"/>
                </a:lnTo>
                <a:lnTo>
                  <a:pt x="12185" y="8070"/>
                </a:lnTo>
                <a:lnTo>
                  <a:pt x="14474" y="10936"/>
                </a:lnTo>
                <a:lnTo>
                  <a:pt x="16793" y="14434"/>
                </a:lnTo>
                <a:lnTo>
                  <a:pt x="19132" y="17560"/>
                </a:lnTo>
                <a:lnTo>
                  <a:pt x="21486" y="20439"/>
                </a:lnTo>
                <a:lnTo>
                  <a:pt x="23850" y="23151"/>
                </a:lnTo>
                <a:lnTo>
                  <a:pt x="26218" y="26546"/>
                </a:lnTo>
                <a:lnTo>
                  <a:pt x="28591" y="30398"/>
                </a:lnTo>
                <a:lnTo>
                  <a:pt x="30967" y="34553"/>
                </a:lnTo>
                <a:lnTo>
                  <a:pt x="34139" y="38910"/>
                </a:lnTo>
                <a:lnTo>
                  <a:pt x="37840" y="43403"/>
                </a:lnTo>
                <a:lnTo>
                  <a:pt x="45393" y="51834"/>
                </a:lnTo>
                <a:lnTo>
                  <a:pt x="51395" y="58227"/>
                </a:lnTo>
                <a:lnTo>
                  <a:pt x="76531" y="83648"/>
                </a:lnTo>
                <a:lnTo>
                  <a:pt x="80390" y="88309"/>
                </a:lnTo>
                <a:lnTo>
                  <a:pt x="83756" y="93004"/>
                </a:lnTo>
                <a:lnTo>
                  <a:pt x="86793" y="97721"/>
                </a:lnTo>
                <a:lnTo>
                  <a:pt x="90406" y="101660"/>
                </a:lnTo>
                <a:lnTo>
                  <a:pt x="94402" y="105080"/>
                </a:lnTo>
                <a:lnTo>
                  <a:pt x="98654" y="108154"/>
                </a:lnTo>
                <a:lnTo>
                  <a:pt x="102281" y="111790"/>
                </a:lnTo>
                <a:lnTo>
                  <a:pt x="105494" y="115802"/>
                </a:lnTo>
                <a:lnTo>
                  <a:pt x="108429" y="120064"/>
                </a:lnTo>
                <a:lnTo>
                  <a:pt x="111180" y="123699"/>
                </a:lnTo>
                <a:lnTo>
                  <a:pt x="113807" y="126916"/>
                </a:lnTo>
                <a:lnTo>
                  <a:pt x="116353" y="129854"/>
                </a:lnTo>
                <a:lnTo>
                  <a:pt x="119638" y="132607"/>
                </a:lnTo>
                <a:lnTo>
                  <a:pt x="123414" y="135236"/>
                </a:lnTo>
                <a:lnTo>
                  <a:pt x="127520" y="137783"/>
                </a:lnTo>
                <a:lnTo>
                  <a:pt x="130257" y="140274"/>
                </a:lnTo>
                <a:lnTo>
                  <a:pt x="132082" y="142729"/>
                </a:lnTo>
                <a:lnTo>
                  <a:pt x="134903" y="147572"/>
                </a:lnTo>
                <a:lnTo>
                  <a:pt x="138802" y="152371"/>
                </a:lnTo>
                <a:lnTo>
                  <a:pt x="143182" y="157150"/>
                </a:lnTo>
                <a:lnTo>
                  <a:pt x="150019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346"/>
          <p:cNvSpPr/>
          <p:nvPr/>
        </p:nvSpPr>
        <p:spPr>
          <a:xfrm>
            <a:off x="8215312" y="2986087"/>
            <a:ext cx="114301" cy="150020"/>
          </a:xfrm>
          <a:custGeom>
            <a:avLst/>
            <a:gdLst/>
            <a:ahLst/>
            <a:cxnLst/>
            <a:rect l="0" t="0" r="0" b="0"/>
            <a:pathLst>
              <a:path w="114301" h="150020">
                <a:moveTo>
                  <a:pt x="114300" y="0"/>
                </a:moveTo>
                <a:lnTo>
                  <a:pt x="108149" y="6151"/>
                </a:lnTo>
                <a:lnTo>
                  <a:pt x="105481" y="6702"/>
                </a:lnTo>
                <a:lnTo>
                  <a:pt x="103659" y="6850"/>
                </a:lnTo>
                <a:lnTo>
                  <a:pt x="102443" y="8535"/>
                </a:lnTo>
                <a:lnTo>
                  <a:pt x="101633" y="11246"/>
                </a:lnTo>
                <a:lnTo>
                  <a:pt x="101093" y="14641"/>
                </a:lnTo>
                <a:lnTo>
                  <a:pt x="99145" y="17699"/>
                </a:lnTo>
                <a:lnTo>
                  <a:pt x="96259" y="20530"/>
                </a:lnTo>
                <a:lnTo>
                  <a:pt x="92748" y="23212"/>
                </a:lnTo>
                <a:lnTo>
                  <a:pt x="88820" y="26587"/>
                </a:lnTo>
                <a:lnTo>
                  <a:pt x="84613" y="30425"/>
                </a:lnTo>
                <a:lnTo>
                  <a:pt x="75705" y="38922"/>
                </a:lnTo>
                <a:lnTo>
                  <a:pt x="66456" y="47990"/>
                </a:lnTo>
                <a:lnTo>
                  <a:pt x="61767" y="53425"/>
                </a:lnTo>
                <a:lnTo>
                  <a:pt x="57052" y="59429"/>
                </a:lnTo>
                <a:lnTo>
                  <a:pt x="52322" y="65813"/>
                </a:lnTo>
                <a:lnTo>
                  <a:pt x="48375" y="71657"/>
                </a:lnTo>
                <a:lnTo>
                  <a:pt x="44950" y="77140"/>
                </a:lnTo>
                <a:lnTo>
                  <a:pt x="41873" y="82383"/>
                </a:lnTo>
                <a:lnTo>
                  <a:pt x="38233" y="87466"/>
                </a:lnTo>
                <a:lnTo>
                  <a:pt x="34220" y="92442"/>
                </a:lnTo>
                <a:lnTo>
                  <a:pt x="29957" y="97346"/>
                </a:lnTo>
                <a:lnTo>
                  <a:pt x="23104" y="104913"/>
                </a:lnTo>
                <a:lnTo>
                  <a:pt x="20165" y="108042"/>
                </a:lnTo>
                <a:lnTo>
                  <a:pt x="17412" y="111715"/>
                </a:lnTo>
                <a:lnTo>
                  <a:pt x="14784" y="115752"/>
                </a:lnTo>
                <a:lnTo>
                  <a:pt x="12236" y="120031"/>
                </a:lnTo>
                <a:lnTo>
                  <a:pt x="9745" y="123677"/>
                </a:lnTo>
                <a:lnTo>
                  <a:pt x="7290" y="126901"/>
                </a:lnTo>
                <a:lnTo>
                  <a:pt x="4860" y="129845"/>
                </a:lnTo>
                <a:lnTo>
                  <a:pt x="3240" y="132601"/>
                </a:lnTo>
                <a:lnTo>
                  <a:pt x="2160" y="135232"/>
                </a:lnTo>
                <a:lnTo>
                  <a:pt x="1440" y="137779"/>
                </a:lnTo>
                <a:lnTo>
                  <a:pt x="960" y="140272"/>
                </a:lnTo>
                <a:lnTo>
                  <a:pt x="640" y="142727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347"/>
          <p:cNvSpPr/>
          <p:nvPr/>
        </p:nvSpPr>
        <p:spPr>
          <a:xfrm>
            <a:off x="8493918" y="2971800"/>
            <a:ext cx="28576" cy="171451"/>
          </a:xfrm>
          <a:custGeom>
            <a:avLst/>
            <a:gdLst/>
            <a:ahLst/>
            <a:cxnLst/>
            <a:rect l="0" t="0" r="0" b="0"/>
            <a:pathLst>
              <a:path w="28576" h="17145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184"/>
                </a:lnTo>
                <a:lnTo>
                  <a:pt x="5654" y="14473"/>
                </a:lnTo>
                <a:lnTo>
                  <a:pt x="6152" y="16792"/>
                </a:lnTo>
                <a:lnTo>
                  <a:pt x="6482" y="19926"/>
                </a:lnTo>
                <a:lnTo>
                  <a:pt x="6703" y="23603"/>
                </a:lnTo>
                <a:lnTo>
                  <a:pt x="6948" y="31921"/>
                </a:lnTo>
                <a:lnTo>
                  <a:pt x="7136" y="75244"/>
                </a:lnTo>
                <a:lnTo>
                  <a:pt x="7932" y="80325"/>
                </a:lnTo>
                <a:lnTo>
                  <a:pt x="9257" y="85300"/>
                </a:lnTo>
                <a:lnTo>
                  <a:pt x="10934" y="90204"/>
                </a:lnTo>
                <a:lnTo>
                  <a:pt x="12052" y="95061"/>
                </a:lnTo>
                <a:lnTo>
                  <a:pt x="12797" y="99886"/>
                </a:lnTo>
                <a:lnTo>
                  <a:pt x="13295" y="104691"/>
                </a:lnTo>
                <a:lnTo>
                  <a:pt x="13625" y="109481"/>
                </a:lnTo>
                <a:lnTo>
                  <a:pt x="13847" y="114262"/>
                </a:lnTo>
                <a:lnTo>
                  <a:pt x="13993" y="119037"/>
                </a:lnTo>
                <a:lnTo>
                  <a:pt x="14885" y="123014"/>
                </a:lnTo>
                <a:lnTo>
                  <a:pt x="16274" y="126459"/>
                </a:lnTo>
                <a:lnTo>
                  <a:pt x="17993" y="129550"/>
                </a:lnTo>
                <a:lnTo>
                  <a:pt x="19139" y="133198"/>
                </a:lnTo>
                <a:lnTo>
                  <a:pt x="19904" y="137217"/>
                </a:lnTo>
                <a:lnTo>
                  <a:pt x="20413" y="141484"/>
                </a:lnTo>
                <a:lnTo>
                  <a:pt x="20752" y="145123"/>
                </a:lnTo>
                <a:lnTo>
                  <a:pt x="20979" y="148342"/>
                </a:lnTo>
                <a:lnTo>
                  <a:pt x="21130" y="151282"/>
                </a:lnTo>
                <a:lnTo>
                  <a:pt x="21297" y="156665"/>
                </a:lnTo>
                <a:lnTo>
                  <a:pt x="21342" y="159212"/>
                </a:lnTo>
                <a:lnTo>
                  <a:pt x="22166" y="161704"/>
                </a:lnTo>
                <a:lnTo>
                  <a:pt x="23509" y="164159"/>
                </a:lnTo>
                <a:lnTo>
                  <a:pt x="285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348"/>
          <p:cNvSpPr/>
          <p:nvPr/>
        </p:nvSpPr>
        <p:spPr>
          <a:xfrm>
            <a:off x="8432652" y="3057525"/>
            <a:ext cx="189855" cy="21432"/>
          </a:xfrm>
          <a:custGeom>
            <a:avLst/>
            <a:gdLst/>
            <a:ahLst/>
            <a:cxnLst/>
            <a:rect l="0" t="0" r="0" b="0"/>
            <a:pathLst>
              <a:path w="189855" h="21432">
                <a:moveTo>
                  <a:pt x="4116" y="0"/>
                </a:moveTo>
                <a:lnTo>
                  <a:pt x="0" y="0"/>
                </a:lnTo>
                <a:lnTo>
                  <a:pt x="44757" y="0"/>
                </a:lnTo>
                <a:lnTo>
                  <a:pt x="50260" y="793"/>
                </a:lnTo>
                <a:lnTo>
                  <a:pt x="56311" y="2116"/>
                </a:lnTo>
                <a:lnTo>
                  <a:pt x="62724" y="3792"/>
                </a:lnTo>
                <a:lnTo>
                  <a:pt x="68589" y="4909"/>
                </a:lnTo>
                <a:lnTo>
                  <a:pt x="74086" y="5654"/>
                </a:lnTo>
                <a:lnTo>
                  <a:pt x="79337" y="6150"/>
                </a:lnTo>
                <a:lnTo>
                  <a:pt x="85221" y="7275"/>
                </a:lnTo>
                <a:lnTo>
                  <a:pt x="91523" y="8819"/>
                </a:lnTo>
                <a:lnTo>
                  <a:pt x="98107" y="10641"/>
                </a:lnTo>
                <a:lnTo>
                  <a:pt x="104876" y="11857"/>
                </a:lnTo>
                <a:lnTo>
                  <a:pt x="111772" y="12667"/>
                </a:lnTo>
                <a:lnTo>
                  <a:pt x="118749" y="13207"/>
                </a:lnTo>
                <a:lnTo>
                  <a:pt x="124988" y="13567"/>
                </a:lnTo>
                <a:lnTo>
                  <a:pt x="136153" y="13967"/>
                </a:lnTo>
                <a:lnTo>
                  <a:pt x="141354" y="14867"/>
                </a:lnTo>
                <a:lnTo>
                  <a:pt x="146408" y="16261"/>
                </a:lnTo>
                <a:lnTo>
                  <a:pt x="151365" y="17985"/>
                </a:lnTo>
                <a:lnTo>
                  <a:pt x="156257" y="19133"/>
                </a:lnTo>
                <a:lnTo>
                  <a:pt x="161106" y="19899"/>
                </a:lnTo>
                <a:lnTo>
                  <a:pt x="165926" y="20409"/>
                </a:lnTo>
                <a:lnTo>
                  <a:pt x="169932" y="20750"/>
                </a:lnTo>
                <a:lnTo>
                  <a:pt x="173398" y="20977"/>
                </a:lnTo>
                <a:lnTo>
                  <a:pt x="179364" y="21229"/>
                </a:lnTo>
                <a:lnTo>
                  <a:pt x="189854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349"/>
          <p:cNvSpPr/>
          <p:nvPr/>
        </p:nvSpPr>
        <p:spPr>
          <a:xfrm>
            <a:off x="8679656" y="2950368"/>
            <a:ext cx="14288" cy="200026"/>
          </a:xfrm>
          <a:custGeom>
            <a:avLst/>
            <a:gdLst/>
            <a:ahLst/>
            <a:cxnLst/>
            <a:rect l="0" t="0" r="0" b="0"/>
            <a:pathLst>
              <a:path w="14288" h="200026">
                <a:moveTo>
                  <a:pt x="7144" y="0"/>
                </a:moveTo>
                <a:lnTo>
                  <a:pt x="993" y="0"/>
                </a:lnTo>
                <a:lnTo>
                  <a:pt x="662" y="794"/>
                </a:lnTo>
                <a:lnTo>
                  <a:pt x="294" y="3793"/>
                </a:lnTo>
                <a:lnTo>
                  <a:pt x="39" y="8819"/>
                </a:lnTo>
                <a:lnTo>
                  <a:pt x="0" y="103699"/>
                </a:lnTo>
                <a:lnTo>
                  <a:pt x="794" y="109614"/>
                </a:lnTo>
                <a:lnTo>
                  <a:pt x="2116" y="115939"/>
                </a:lnTo>
                <a:lnTo>
                  <a:pt x="3793" y="122536"/>
                </a:lnTo>
                <a:lnTo>
                  <a:pt x="4910" y="128522"/>
                </a:lnTo>
                <a:lnTo>
                  <a:pt x="5654" y="134100"/>
                </a:lnTo>
                <a:lnTo>
                  <a:pt x="6151" y="139407"/>
                </a:lnTo>
                <a:lnTo>
                  <a:pt x="7275" y="144532"/>
                </a:lnTo>
                <a:lnTo>
                  <a:pt x="8819" y="149536"/>
                </a:lnTo>
                <a:lnTo>
                  <a:pt x="10643" y="154459"/>
                </a:lnTo>
                <a:lnTo>
                  <a:pt x="11857" y="158536"/>
                </a:lnTo>
                <a:lnTo>
                  <a:pt x="12667" y="162047"/>
                </a:lnTo>
                <a:lnTo>
                  <a:pt x="13207" y="165181"/>
                </a:lnTo>
                <a:lnTo>
                  <a:pt x="13567" y="168858"/>
                </a:lnTo>
                <a:lnTo>
                  <a:pt x="13807" y="172897"/>
                </a:lnTo>
                <a:lnTo>
                  <a:pt x="14075" y="180825"/>
                </a:lnTo>
                <a:lnTo>
                  <a:pt x="14245" y="192381"/>
                </a:lnTo>
                <a:lnTo>
                  <a:pt x="14287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350"/>
          <p:cNvSpPr/>
          <p:nvPr/>
        </p:nvSpPr>
        <p:spPr>
          <a:xfrm>
            <a:off x="8779668" y="2886075"/>
            <a:ext cx="127046" cy="271463"/>
          </a:xfrm>
          <a:custGeom>
            <a:avLst/>
            <a:gdLst/>
            <a:ahLst/>
            <a:cxnLst/>
            <a:rect l="0" t="0" r="0" b="0"/>
            <a:pathLst>
              <a:path w="127046" h="271463">
                <a:moveTo>
                  <a:pt x="0" y="0"/>
                </a:moveTo>
                <a:lnTo>
                  <a:pt x="6850" y="0"/>
                </a:lnTo>
                <a:lnTo>
                  <a:pt x="11247" y="2116"/>
                </a:lnTo>
                <a:lnTo>
                  <a:pt x="14642" y="3792"/>
                </a:lnTo>
                <a:lnTo>
                  <a:pt x="18493" y="4909"/>
                </a:lnTo>
                <a:lnTo>
                  <a:pt x="22647" y="5654"/>
                </a:lnTo>
                <a:lnTo>
                  <a:pt x="27005" y="6150"/>
                </a:lnTo>
                <a:lnTo>
                  <a:pt x="31497" y="8069"/>
                </a:lnTo>
                <a:lnTo>
                  <a:pt x="36079" y="10935"/>
                </a:lnTo>
                <a:lnTo>
                  <a:pt x="40722" y="14434"/>
                </a:lnTo>
                <a:lnTo>
                  <a:pt x="45404" y="17560"/>
                </a:lnTo>
                <a:lnTo>
                  <a:pt x="50113" y="20438"/>
                </a:lnTo>
                <a:lnTo>
                  <a:pt x="54840" y="23150"/>
                </a:lnTo>
                <a:lnTo>
                  <a:pt x="60373" y="25752"/>
                </a:lnTo>
                <a:lnTo>
                  <a:pt x="66443" y="28280"/>
                </a:lnTo>
                <a:lnTo>
                  <a:pt x="72870" y="30760"/>
                </a:lnTo>
                <a:lnTo>
                  <a:pt x="78743" y="34000"/>
                </a:lnTo>
                <a:lnTo>
                  <a:pt x="84245" y="37748"/>
                </a:lnTo>
                <a:lnTo>
                  <a:pt x="89501" y="41834"/>
                </a:lnTo>
                <a:lnTo>
                  <a:pt x="94593" y="46145"/>
                </a:lnTo>
                <a:lnTo>
                  <a:pt x="99574" y="50607"/>
                </a:lnTo>
                <a:lnTo>
                  <a:pt x="104483" y="55169"/>
                </a:lnTo>
                <a:lnTo>
                  <a:pt x="108549" y="60592"/>
                </a:lnTo>
                <a:lnTo>
                  <a:pt x="112054" y="66588"/>
                </a:lnTo>
                <a:lnTo>
                  <a:pt x="123382" y="89529"/>
                </a:lnTo>
                <a:lnTo>
                  <a:pt x="125117" y="95405"/>
                </a:lnTo>
                <a:lnTo>
                  <a:pt x="126274" y="101703"/>
                </a:lnTo>
                <a:lnTo>
                  <a:pt x="127045" y="108283"/>
                </a:lnTo>
                <a:lnTo>
                  <a:pt x="126766" y="115051"/>
                </a:lnTo>
                <a:lnTo>
                  <a:pt x="125786" y="121944"/>
                </a:lnTo>
                <a:lnTo>
                  <a:pt x="124338" y="128921"/>
                </a:lnTo>
                <a:lnTo>
                  <a:pt x="122580" y="135954"/>
                </a:lnTo>
                <a:lnTo>
                  <a:pt x="120614" y="143023"/>
                </a:lnTo>
                <a:lnTo>
                  <a:pt x="116313" y="157228"/>
                </a:lnTo>
                <a:lnTo>
                  <a:pt x="111755" y="171479"/>
                </a:lnTo>
                <a:lnTo>
                  <a:pt x="109429" y="177819"/>
                </a:lnTo>
                <a:lnTo>
                  <a:pt x="107084" y="183633"/>
                </a:lnTo>
                <a:lnTo>
                  <a:pt x="104727" y="189097"/>
                </a:lnTo>
                <a:lnTo>
                  <a:pt x="102362" y="195121"/>
                </a:lnTo>
                <a:lnTo>
                  <a:pt x="97618" y="208164"/>
                </a:lnTo>
                <a:lnTo>
                  <a:pt x="94446" y="214182"/>
                </a:lnTo>
                <a:lnTo>
                  <a:pt x="90747" y="219782"/>
                </a:lnTo>
                <a:lnTo>
                  <a:pt x="86691" y="225102"/>
                </a:lnTo>
                <a:lnTo>
                  <a:pt x="83988" y="229443"/>
                </a:lnTo>
                <a:lnTo>
                  <a:pt x="80984" y="236383"/>
                </a:lnTo>
                <a:lnTo>
                  <a:pt x="78596" y="240138"/>
                </a:lnTo>
                <a:lnTo>
                  <a:pt x="75416" y="244230"/>
                </a:lnTo>
                <a:lnTo>
                  <a:pt x="71709" y="248545"/>
                </a:lnTo>
                <a:lnTo>
                  <a:pt x="68444" y="252215"/>
                </a:lnTo>
                <a:lnTo>
                  <a:pt x="62699" y="258410"/>
                </a:lnTo>
                <a:lnTo>
                  <a:pt x="60849" y="261173"/>
                </a:lnTo>
                <a:lnTo>
                  <a:pt x="59617" y="263809"/>
                </a:lnTo>
                <a:lnTo>
                  <a:pt x="5715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351"/>
          <p:cNvSpPr/>
          <p:nvPr/>
        </p:nvSpPr>
        <p:spPr>
          <a:xfrm>
            <a:off x="6193631" y="3236119"/>
            <a:ext cx="857251" cy="42834"/>
          </a:xfrm>
          <a:custGeom>
            <a:avLst/>
            <a:gdLst/>
            <a:ahLst/>
            <a:cxnLst/>
            <a:rect l="0" t="0" r="0" b="0"/>
            <a:pathLst>
              <a:path w="857251" h="42834">
                <a:moveTo>
                  <a:pt x="0" y="21431"/>
                </a:moveTo>
                <a:lnTo>
                  <a:pt x="16793" y="21431"/>
                </a:lnTo>
                <a:lnTo>
                  <a:pt x="18339" y="22224"/>
                </a:lnTo>
                <a:lnTo>
                  <a:pt x="19369" y="23547"/>
                </a:lnTo>
                <a:lnTo>
                  <a:pt x="20057" y="25223"/>
                </a:lnTo>
                <a:lnTo>
                  <a:pt x="22102" y="26340"/>
                </a:lnTo>
                <a:lnTo>
                  <a:pt x="28609" y="27581"/>
                </a:lnTo>
                <a:lnTo>
                  <a:pt x="54763" y="28516"/>
                </a:lnTo>
                <a:lnTo>
                  <a:pt x="134369" y="28574"/>
                </a:lnTo>
                <a:lnTo>
                  <a:pt x="138792" y="27781"/>
                </a:lnTo>
                <a:lnTo>
                  <a:pt x="143328" y="26458"/>
                </a:lnTo>
                <a:lnTo>
                  <a:pt x="147940" y="24782"/>
                </a:lnTo>
                <a:lnTo>
                  <a:pt x="151808" y="23665"/>
                </a:lnTo>
                <a:lnTo>
                  <a:pt x="158222" y="22423"/>
                </a:lnTo>
                <a:lnTo>
                  <a:pt x="183411" y="21489"/>
                </a:lnTo>
                <a:lnTo>
                  <a:pt x="201316" y="21438"/>
                </a:lnTo>
                <a:lnTo>
                  <a:pt x="204061" y="22230"/>
                </a:lnTo>
                <a:lnTo>
                  <a:pt x="206684" y="23551"/>
                </a:lnTo>
                <a:lnTo>
                  <a:pt x="209227" y="25225"/>
                </a:lnTo>
                <a:lnTo>
                  <a:pt x="211716" y="26341"/>
                </a:lnTo>
                <a:lnTo>
                  <a:pt x="216598" y="27582"/>
                </a:lnTo>
                <a:lnTo>
                  <a:pt x="219805" y="28706"/>
                </a:lnTo>
                <a:lnTo>
                  <a:pt x="223530" y="30250"/>
                </a:lnTo>
                <a:lnTo>
                  <a:pt x="233331" y="34638"/>
                </a:lnTo>
                <a:lnTo>
                  <a:pt x="242614" y="39191"/>
                </a:lnTo>
                <a:lnTo>
                  <a:pt x="245880" y="40414"/>
                </a:lnTo>
                <a:lnTo>
                  <a:pt x="248851" y="41230"/>
                </a:lnTo>
                <a:lnTo>
                  <a:pt x="258942" y="42378"/>
                </a:lnTo>
                <a:lnTo>
                  <a:pt x="280673" y="42833"/>
                </a:lnTo>
                <a:lnTo>
                  <a:pt x="283953" y="42049"/>
                </a:lnTo>
                <a:lnTo>
                  <a:pt x="287727" y="40733"/>
                </a:lnTo>
                <a:lnTo>
                  <a:pt x="291830" y="39061"/>
                </a:lnTo>
                <a:lnTo>
                  <a:pt x="295360" y="37947"/>
                </a:lnTo>
                <a:lnTo>
                  <a:pt x="301398" y="36709"/>
                </a:lnTo>
                <a:lnTo>
                  <a:pt x="304913" y="35585"/>
                </a:lnTo>
                <a:lnTo>
                  <a:pt x="308844" y="34042"/>
                </a:lnTo>
                <a:lnTo>
                  <a:pt x="313053" y="32219"/>
                </a:lnTo>
                <a:lnTo>
                  <a:pt x="318239" y="30211"/>
                </a:lnTo>
                <a:lnTo>
                  <a:pt x="330352" y="25862"/>
                </a:lnTo>
                <a:lnTo>
                  <a:pt x="336122" y="23591"/>
                </a:lnTo>
                <a:lnTo>
                  <a:pt x="341556" y="21283"/>
                </a:lnTo>
                <a:lnTo>
                  <a:pt x="346767" y="18951"/>
                </a:lnTo>
                <a:lnTo>
                  <a:pt x="351828" y="17397"/>
                </a:lnTo>
                <a:lnTo>
                  <a:pt x="356789" y="16360"/>
                </a:lnTo>
                <a:lnTo>
                  <a:pt x="361685" y="15669"/>
                </a:lnTo>
                <a:lnTo>
                  <a:pt x="366536" y="14414"/>
                </a:lnTo>
                <a:lnTo>
                  <a:pt x="371357" y="12785"/>
                </a:lnTo>
                <a:lnTo>
                  <a:pt x="376159" y="10904"/>
                </a:lnTo>
                <a:lnTo>
                  <a:pt x="380947" y="9650"/>
                </a:lnTo>
                <a:lnTo>
                  <a:pt x="385727" y="8814"/>
                </a:lnTo>
                <a:lnTo>
                  <a:pt x="397923" y="7638"/>
                </a:lnTo>
                <a:lnTo>
                  <a:pt x="401013" y="7473"/>
                </a:lnTo>
                <a:lnTo>
                  <a:pt x="404660" y="8157"/>
                </a:lnTo>
                <a:lnTo>
                  <a:pt x="408680" y="9406"/>
                </a:lnTo>
                <a:lnTo>
                  <a:pt x="412947" y="11033"/>
                </a:lnTo>
                <a:lnTo>
                  <a:pt x="417380" y="12118"/>
                </a:lnTo>
                <a:lnTo>
                  <a:pt x="426537" y="13323"/>
                </a:lnTo>
                <a:lnTo>
                  <a:pt x="451052" y="14202"/>
                </a:lnTo>
                <a:lnTo>
                  <a:pt x="590555" y="14287"/>
                </a:lnTo>
                <a:lnTo>
                  <a:pt x="595315" y="15081"/>
                </a:lnTo>
                <a:lnTo>
                  <a:pt x="600077" y="16403"/>
                </a:lnTo>
                <a:lnTo>
                  <a:pt x="604839" y="18079"/>
                </a:lnTo>
                <a:lnTo>
                  <a:pt x="609601" y="19196"/>
                </a:lnTo>
                <a:lnTo>
                  <a:pt x="619126" y="20438"/>
                </a:lnTo>
                <a:lnTo>
                  <a:pt x="633412" y="21136"/>
                </a:lnTo>
                <a:lnTo>
                  <a:pt x="638175" y="20441"/>
                </a:lnTo>
                <a:lnTo>
                  <a:pt x="642937" y="19183"/>
                </a:lnTo>
                <a:lnTo>
                  <a:pt x="647700" y="17551"/>
                </a:lnTo>
                <a:lnTo>
                  <a:pt x="651669" y="16463"/>
                </a:lnTo>
                <a:lnTo>
                  <a:pt x="658195" y="15254"/>
                </a:lnTo>
                <a:lnTo>
                  <a:pt x="661840" y="14138"/>
                </a:lnTo>
                <a:lnTo>
                  <a:pt x="665858" y="12600"/>
                </a:lnTo>
                <a:lnTo>
                  <a:pt x="670125" y="10781"/>
                </a:lnTo>
                <a:lnTo>
                  <a:pt x="674555" y="9568"/>
                </a:lnTo>
                <a:lnTo>
                  <a:pt x="679098" y="8760"/>
                </a:lnTo>
                <a:lnTo>
                  <a:pt x="697794" y="7462"/>
                </a:lnTo>
                <a:lnTo>
                  <a:pt x="721683" y="6412"/>
                </a:lnTo>
                <a:lnTo>
                  <a:pt x="727185" y="5068"/>
                </a:lnTo>
                <a:lnTo>
                  <a:pt x="732440" y="3379"/>
                </a:lnTo>
                <a:lnTo>
                  <a:pt x="736736" y="2252"/>
                </a:lnTo>
                <a:lnTo>
                  <a:pt x="743628" y="1001"/>
                </a:lnTo>
                <a:lnTo>
                  <a:pt x="769412" y="87"/>
                </a:lnTo>
                <a:lnTo>
                  <a:pt x="816352" y="0"/>
                </a:lnTo>
                <a:lnTo>
                  <a:pt x="819666" y="793"/>
                </a:lnTo>
                <a:lnTo>
                  <a:pt x="823463" y="2116"/>
                </a:lnTo>
                <a:lnTo>
                  <a:pt x="827581" y="3792"/>
                </a:lnTo>
                <a:lnTo>
                  <a:pt x="831121" y="4909"/>
                </a:lnTo>
                <a:lnTo>
                  <a:pt x="837170" y="6150"/>
                </a:lnTo>
                <a:lnTo>
                  <a:pt x="840689" y="7275"/>
                </a:lnTo>
                <a:lnTo>
                  <a:pt x="844621" y="8818"/>
                </a:lnTo>
                <a:lnTo>
                  <a:pt x="85725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352"/>
          <p:cNvSpPr/>
          <p:nvPr/>
        </p:nvSpPr>
        <p:spPr>
          <a:xfrm>
            <a:off x="8015287" y="3172148"/>
            <a:ext cx="735807" cy="55806"/>
          </a:xfrm>
          <a:custGeom>
            <a:avLst/>
            <a:gdLst/>
            <a:ahLst/>
            <a:cxnLst/>
            <a:rect l="0" t="0" r="0" b="0"/>
            <a:pathLst>
              <a:path w="735807" h="55806">
                <a:moveTo>
                  <a:pt x="0" y="21108"/>
                </a:moveTo>
                <a:lnTo>
                  <a:pt x="0" y="24900"/>
                </a:lnTo>
                <a:lnTo>
                  <a:pt x="794" y="26017"/>
                </a:lnTo>
                <a:lnTo>
                  <a:pt x="2116" y="26762"/>
                </a:lnTo>
                <a:lnTo>
                  <a:pt x="3793" y="27259"/>
                </a:lnTo>
                <a:lnTo>
                  <a:pt x="4910" y="28383"/>
                </a:lnTo>
                <a:lnTo>
                  <a:pt x="5654" y="29927"/>
                </a:lnTo>
                <a:lnTo>
                  <a:pt x="6152" y="31750"/>
                </a:lnTo>
                <a:lnTo>
                  <a:pt x="8070" y="33759"/>
                </a:lnTo>
                <a:lnTo>
                  <a:pt x="10937" y="35892"/>
                </a:lnTo>
                <a:lnTo>
                  <a:pt x="19359" y="41226"/>
                </a:lnTo>
                <a:lnTo>
                  <a:pt x="20843" y="42457"/>
                </a:lnTo>
                <a:lnTo>
                  <a:pt x="22627" y="44072"/>
                </a:lnTo>
                <a:lnTo>
                  <a:pt x="24610" y="45942"/>
                </a:lnTo>
                <a:lnTo>
                  <a:pt x="27519" y="47189"/>
                </a:lnTo>
                <a:lnTo>
                  <a:pt x="34985" y="48575"/>
                </a:lnTo>
                <a:lnTo>
                  <a:pt x="44321" y="49354"/>
                </a:lnTo>
                <a:lnTo>
                  <a:pt x="47010" y="50258"/>
                </a:lnTo>
                <a:lnTo>
                  <a:pt x="49596" y="51654"/>
                </a:lnTo>
                <a:lnTo>
                  <a:pt x="52114" y="53378"/>
                </a:lnTo>
                <a:lnTo>
                  <a:pt x="55380" y="54527"/>
                </a:lnTo>
                <a:lnTo>
                  <a:pt x="63243" y="55805"/>
                </a:lnTo>
                <a:lnTo>
                  <a:pt x="72029" y="54256"/>
                </a:lnTo>
                <a:lnTo>
                  <a:pt x="76595" y="52731"/>
                </a:lnTo>
                <a:lnTo>
                  <a:pt x="83784" y="51038"/>
                </a:lnTo>
                <a:lnTo>
                  <a:pt x="90419" y="49491"/>
                </a:lnTo>
                <a:lnTo>
                  <a:pt x="94411" y="47968"/>
                </a:lnTo>
                <a:lnTo>
                  <a:pt x="98659" y="46158"/>
                </a:lnTo>
                <a:lnTo>
                  <a:pt x="103080" y="44952"/>
                </a:lnTo>
                <a:lnTo>
                  <a:pt x="116091" y="43254"/>
                </a:lnTo>
                <a:lnTo>
                  <a:pt x="137999" y="42602"/>
                </a:lnTo>
                <a:lnTo>
                  <a:pt x="208461" y="42539"/>
                </a:lnTo>
                <a:lnTo>
                  <a:pt x="211999" y="43333"/>
                </a:lnTo>
                <a:lnTo>
                  <a:pt x="215945" y="44656"/>
                </a:lnTo>
                <a:lnTo>
                  <a:pt x="220163" y="46331"/>
                </a:lnTo>
                <a:lnTo>
                  <a:pt x="223770" y="47449"/>
                </a:lnTo>
                <a:lnTo>
                  <a:pt x="229892" y="48690"/>
                </a:lnTo>
                <a:lnTo>
                  <a:pt x="237376" y="47125"/>
                </a:lnTo>
                <a:lnTo>
                  <a:pt x="241595" y="45596"/>
                </a:lnTo>
                <a:lnTo>
                  <a:pt x="250515" y="43898"/>
                </a:lnTo>
                <a:lnTo>
                  <a:pt x="265385" y="42808"/>
                </a:lnTo>
                <a:lnTo>
                  <a:pt x="268998" y="41924"/>
                </a:lnTo>
                <a:lnTo>
                  <a:pt x="272995" y="40542"/>
                </a:lnTo>
                <a:lnTo>
                  <a:pt x="277246" y="38826"/>
                </a:lnTo>
                <a:lnTo>
                  <a:pt x="281668" y="36889"/>
                </a:lnTo>
                <a:lnTo>
                  <a:pt x="290816" y="32619"/>
                </a:lnTo>
                <a:lnTo>
                  <a:pt x="304891" y="25753"/>
                </a:lnTo>
                <a:lnTo>
                  <a:pt x="310417" y="24205"/>
                </a:lnTo>
                <a:lnTo>
                  <a:pt x="322907" y="22484"/>
                </a:lnTo>
                <a:lnTo>
                  <a:pt x="327984" y="21232"/>
                </a:lnTo>
                <a:lnTo>
                  <a:pt x="332162" y="19603"/>
                </a:lnTo>
                <a:lnTo>
                  <a:pt x="335742" y="17723"/>
                </a:lnTo>
                <a:lnTo>
                  <a:pt x="340509" y="16470"/>
                </a:lnTo>
                <a:lnTo>
                  <a:pt x="352156" y="15078"/>
                </a:lnTo>
                <a:lnTo>
                  <a:pt x="373332" y="14184"/>
                </a:lnTo>
                <a:lnTo>
                  <a:pt x="397601" y="13993"/>
                </a:lnTo>
                <a:lnTo>
                  <a:pt x="402386" y="14777"/>
                </a:lnTo>
                <a:lnTo>
                  <a:pt x="407164" y="16094"/>
                </a:lnTo>
                <a:lnTo>
                  <a:pt x="411936" y="17765"/>
                </a:lnTo>
                <a:lnTo>
                  <a:pt x="416705" y="19673"/>
                </a:lnTo>
                <a:lnTo>
                  <a:pt x="421473" y="21739"/>
                </a:lnTo>
                <a:lnTo>
                  <a:pt x="426238" y="23910"/>
                </a:lnTo>
                <a:lnTo>
                  <a:pt x="431002" y="25357"/>
                </a:lnTo>
                <a:lnTo>
                  <a:pt x="440530" y="26965"/>
                </a:lnTo>
                <a:lnTo>
                  <a:pt x="444498" y="28188"/>
                </a:lnTo>
                <a:lnTo>
                  <a:pt x="447939" y="29797"/>
                </a:lnTo>
                <a:lnTo>
                  <a:pt x="451026" y="31663"/>
                </a:lnTo>
                <a:lnTo>
                  <a:pt x="454672" y="32907"/>
                </a:lnTo>
                <a:lnTo>
                  <a:pt x="462955" y="34290"/>
                </a:lnTo>
                <a:lnTo>
                  <a:pt x="480416" y="35971"/>
                </a:lnTo>
                <a:lnTo>
                  <a:pt x="483789" y="37366"/>
                </a:lnTo>
                <a:lnTo>
                  <a:pt x="486833" y="39091"/>
                </a:lnTo>
                <a:lnTo>
                  <a:pt x="490448" y="39446"/>
                </a:lnTo>
                <a:lnTo>
                  <a:pt x="498701" y="37725"/>
                </a:lnTo>
                <a:lnTo>
                  <a:pt x="512270" y="36086"/>
                </a:lnTo>
                <a:lnTo>
                  <a:pt x="522553" y="35600"/>
                </a:lnTo>
                <a:lnTo>
                  <a:pt x="526169" y="34738"/>
                </a:lnTo>
                <a:lnTo>
                  <a:pt x="530167" y="33369"/>
                </a:lnTo>
                <a:lnTo>
                  <a:pt x="534420" y="31663"/>
                </a:lnTo>
                <a:lnTo>
                  <a:pt x="538842" y="29732"/>
                </a:lnTo>
                <a:lnTo>
                  <a:pt x="547990" y="25470"/>
                </a:lnTo>
                <a:lnTo>
                  <a:pt x="562065" y="18608"/>
                </a:lnTo>
                <a:lnTo>
                  <a:pt x="567591" y="17060"/>
                </a:lnTo>
                <a:lnTo>
                  <a:pt x="580082" y="15340"/>
                </a:lnTo>
                <a:lnTo>
                  <a:pt x="585953" y="14088"/>
                </a:lnTo>
                <a:lnTo>
                  <a:pt x="591454" y="12459"/>
                </a:lnTo>
                <a:lnTo>
                  <a:pt x="596709" y="10579"/>
                </a:lnTo>
                <a:lnTo>
                  <a:pt x="602593" y="9326"/>
                </a:lnTo>
                <a:lnTo>
                  <a:pt x="615482" y="7934"/>
                </a:lnTo>
                <a:lnTo>
                  <a:pt x="621459" y="6769"/>
                </a:lnTo>
                <a:lnTo>
                  <a:pt x="627031" y="5199"/>
                </a:lnTo>
                <a:lnTo>
                  <a:pt x="632333" y="3358"/>
                </a:lnTo>
                <a:lnTo>
                  <a:pt x="637455" y="2131"/>
                </a:lnTo>
                <a:lnTo>
                  <a:pt x="651456" y="404"/>
                </a:lnTo>
                <a:lnTo>
                  <a:pt x="658101" y="0"/>
                </a:lnTo>
                <a:lnTo>
                  <a:pt x="660984" y="686"/>
                </a:lnTo>
                <a:lnTo>
                  <a:pt x="663700" y="1937"/>
                </a:lnTo>
                <a:lnTo>
                  <a:pt x="666304" y="3565"/>
                </a:lnTo>
                <a:lnTo>
                  <a:pt x="669628" y="4650"/>
                </a:lnTo>
                <a:lnTo>
                  <a:pt x="677554" y="5856"/>
                </a:lnTo>
                <a:lnTo>
                  <a:pt x="681096" y="6971"/>
                </a:lnTo>
                <a:lnTo>
                  <a:pt x="684252" y="8508"/>
                </a:lnTo>
                <a:lnTo>
                  <a:pt x="687149" y="10327"/>
                </a:lnTo>
                <a:lnTo>
                  <a:pt x="689874" y="11539"/>
                </a:lnTo>
                <a:lnTo>
                  <a:pt x="695020" y="12886"/>
                </a:lnTo>
                <a:lnTo>
                  <a:pt x="705583" y="14545"/>
                </a:lnTo>
                <a:lnTo>
                  <a:pt x="709308" y="15939"/>
                </a:lnTo>
                <a:lnTo>
                  <a:pt x="713378" y="17662"/>
                </a:lnTo>
                <a:lnTo>
                  <a:pt x="716886" y="19604"/>
                </a:lnTo>
                <a:lnTo>
                  <a:pt x="720017" y="21693"/>
                </a:lnTo>
                <a:lnTo>
                  <a:pt x="722899" y="23879"/>
                </a:lnTo>
                <a:lnTo>
                  <a:pt x="725614" y="25337"/>
                </a:lnTo>
                <a:lnTo>
                  <a:pt x="730748" y="26956"/>
                </a:lnTo>
                <a:lnTo>
                  <a:pt x="732433" y="28182"/>
                </a:lnTo>
                <a:lnTo>
                  <a:pt x="733558" y="29792"/>
                </a:lnTo>
                <a:lnTo>
                  <a:pt x="735806" y="353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353"/>
          <p:cNvSpPr/>
          <p:nvPr/>
        </p:nvSpPr>
        <p:spPr>
          <a:xfrm>
            <a:off x="5615023" y="3443287"/>
            <a:ext cx="121409" cy="300001"/>
          </a:xfrm>
          <a:custGeom>
            <a:avLst/>
            <a:gdLst/>
            <a:ahLst/>
            <a:cxnLst/>
            <a:rect l="0" t="0" r="0" b="0"/>
            <a:pathLst>
              <a:path w="121409" h="300001">
                <a:moveTo>
                  <a:pt x="107120" y="0"/>
                </a:moveTo>
                <a:lnTo>
                  <a:pt x="96271" y="0"/>
                </a:lnTo>
                <a:lnTo>
                  <a:pt x="94331" y="794"/>
                </a:lnTo>
                <a:lnTo>
                  <a:pt x="92244" y="2117"/>
                </a:lnTo>
                <a:lnTo>
                  <a:pt x="90059" y="3792"/>
                </a:lnTo>
                <a:lnTo>
                  <a:pt x="87809" y="5703"/>
                </a:lnTo>
                <a:lnTo>
                  <a:pt x="85515" y="7771"/>
                </a:lnTo>
                <a:lnTo>
                  <a:pt x="80849" y="12185"/>
                </a:lnTo>
                <a:lnTo>
                  <a:pt x="55723" y="37118"/>
                </a:lnTo>
                <a:lnTo>
                  <a:pt x="53012" y="40620"/>
                </a:lnTo>
                <a:lnTo>
                  <a:pt x="50410" y="44543"/>
                </a:lnTo>
                <a:lnTo>
                  <a:pt x="47883" y="48745"/>
                </a:lnTo>
                <a:lnTo>
                  <a:pt x="45403" y="53134"/>
                </a:lnTo>
                <a:lnTo>
                  <a:pt x="40532" y="62244"/>
                </a:lnTo>
                <a:lnTo>
                  <a:pt x="14253" y="114304"/>
                </a:lnTo>
                <a:lnTo>
                  <a:pt x="11871" y="119065"/>
                </a:lnTo>
                <a:lnTo>
                  <a:pt x="9490" y="124621"/>
                </a:lnTo>
                <a:lnTo>
                  <a:pt x="7108" y="130706"/>
                </a:lnTo>
                <a:lnTo>
                  <a:pt x="4727" y="137143"/>
                </a:lnTo>
                <a:lnTo>
                  <a:pt x="3139" y="143022"/>
                </a:lnTo>
                <a:lnTo>
                  <a:pt x="2081" y="148530"/>
                </a:lnTo>
                <a:lnTo>
                  <a:pt x="1376" y="153789"/>
                </a:lnTo>
                <a:lnTo>
                  <a:pt x="905" y="159676"/>
                </a:lnTo>
                <a:lnTo>
                  <a:pt x="591" y="165982"/>
                </a:lnTo>
                <a:lnTo>
                  <a:pt x="243" y="178545"/>
                </a:lnTo>
                <a:lnTo>
                  <a:pt x="0" y="204468"/>
                </a:lnTo>
                <a:lnTo>
                  <a:pt x="783" y="209337"/>
                </a:lnTo>
                <a:lnTo>
                  <a:pt x="2097" y="214170"/>
                </a:lnTo>
                <a:lnTo>
                  <a:pt x="3767" y="218980"/>
                </a:lnTo>
                <a:lnTo>
                  <a:pt x="5675" y="223774"/>
                </a:lnTo>
                <a:lnTo>
                  <a:pt x="7740" y="228558"/>
                </a:lnTo>
                <a:lnTo>
                  <a:pt x="9911" y="233334"/>
                </a:lnTo>
                <a:lnTo>
                  <a:pt x="11357" y="238106"/>
                </a:lnTo>
                <a:lnTo>
                  <a:pt x="12322" y="242875"/>
                </a:lnTo>
                <a:lnTo>
                  <a:pt x="12965" y="247642"/>
                </a:lnTo>
                <a:lnTo>
                  <a:pt x="15797" y="255055"/>
                </a:lnTo>
                <a:lnTo>
                  <a:pt x="17663" y="258142"/>
                </a:lnTo>
                <a:lnTo>
                  <a:pt x="19700" y="261789"/>
                </a:lnTo>
                <a:lnTo>
                  <a:pt x="24082" y="270073"/>
                </a:lnTo>
                <a:lnTo>
                  <a:pt x="26361" y="273712"/>
                </a:lnTo>
                <a:lnTo>
                  <a:pt x="28675" y="276931"/>
                </a:lnTo>
                <a:lnTo>
                  <a:pt x="31011" y="279871"/>
                </a:lnTo>
                <a:lnTo>
                  <a:pt x="34155" y="282624"/>
                </a:lnTo>
                <a:lnTo>
                  <a:pt x="37840" y="285254"/>
                </a:lnTo>
                <a:lnTo>
                  <a:pt x="41884" y="287800"/>
                </a:lnTo>
                <a:lnTo>
                  <a:pt x="45373" y="290292"/>
                </a:lnTo>
                <a:lnTo>
                  <a:pt x="48492" y="292747"/>
                </a:lnTo>
                <a:lnTo>
                  <a:pt x="51366" y="295177"/>
                </a:lnTo>
                <a:lnTo>
                  <a:pt x="54076" y="296797"/>
                </a:lnTo>
                <a:lnTo>
                  <a:pt x="56676" y="297878"/>
                </a:lnTo>
                <a:lnTo>
                  <a:pt x="59203" y="298597"/>
                </a:lnTo>
                <a:lnTo>
                  <a:pt x="62476" y="299077"/>
                </a:lnTo>
                <a:lnTo>
                  <a:pt x="66245" y="299397"/>
                </a:lnTo>
                <a:lnTo>
                  <a:pt x="73872" y="299753"/>
                </a:lnTo>
                <a:lnTo>
                  <a:pt x="79908" y="299911"/>
                </a:lnTo>
                <a:lnTo>
                  <a:pt x="91561" y="300000"/>
                </a:lnTo>
                <a:lnTo>
                  <a:pt x="95160" y="299219"/>
                </a:lnTo>
                <a:lnTo>
                  <a:pt x="98353" y="297904"/>
                </a:lnTo>
                <a:lnTo>
                  <a:pt x="101275" y="296234"/>
                </a:lnTo>
                <a:lnTo>
                  <a:pt x="108756" y="292262"/>
                </a:lnTo>
                <a:lnTo>
                  <a:pt x="121408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354"/>
          <p:cNvSpPr/>
          <p:nvPr/>
        </p:nvSpPr>
        <p:spPr>
          <a:xfrm>
            <a:off x="5779293" y="3493304"/>
            <a:ext cx="192883" cy="220022"/>
          </a:xfrm>
          <a:custGeom>
            <a:avLst/>
            <a:gdLst/>
            <a:ahLst/>
            <a:cxnLst/>
            <a:rect l="0" t="0" r="0" b="0"/>
            <a:pathLst>
              <a:path w="192883" h="220022">
                <a:moveTo>
                  <a:pt x="0" y="28564"/>
                </a:moveTo>
                <a:lnTo>
                  <a:pt x="0" y="24772"/>
                </a:lnTo>
                <a:lnTo>
                  <a:pt x="794" y="23655"/>
                </a:lnTo>
                <a:lnTo>
                  <a:pt x="2117" y="22910"/>
                </a:lnTo>
                <a:lnTo>
                  <a:pt x="6151" y="21715"/>
                </a:lnTo>
                <a:lnTo>
                  <a:pt x="10642" y="17715"/>
                </a:lnTo>
                <a:lnTo>
                  <a:pt x="13445" y="15775"/>
                </a:lnTo>
                <a:lnTo>
                  <a:pt x="16901" y="13688"/>
                </a:lnTo>
                <a:lnTo>
                  <a:pt x="20792" y="11503"/>
                </a:lnTo>
                <a:lnTo>
                  <a:pt x="24180" y="9253"/>
                </a:lnTo>
                <a:lnTo>
                  <a:pt x="30062" y="4635"/>
                </a:lnTo>
                <a:lnTo>
                  <a:pt x="33535" y="3087"/>
                </a:lnTo>
                <a:lnTo>
                  <a:pt x="37438" y="2054"/>
                </a:lnTo>
                <a:lnTo>
                  <a:pt x="41628" y="1366"/>
                </a:lnTo>
                <a:lnTo>
                  <a:pt x="46008" y="907"/>
                </a:lnTo>
                <a:lnTo>
                  <a:pt x="50516" y="601"/>
                </a:lnTo>
                <a:lnTo>
                  <a:pt x="55109" y="397"/>
                </a:lnTo>
                <a:lnTo>
                  <a:pt x="64445" y="171"/>
                </a:lnTo>
                <a:lnTo>
                  <a:pt x="97640" y="0"/>
                </a:lnTo>
                <a:lnTo>
                  <a:pt x="102400" y="790"/>
                </a:lnTo>
                <a:lnTo>
                  <a:pt x="107160" y="2111"/>
                </a:lnTo>
                <a:lnTo>
                  <a:pt x="111922" y="3785"/>
                </a:lnTo>
                <a:lnTo>
                  <a:pt x="115890" y="6488"/>
                </a:lnTo>
                <a:lnTo>
                  <a:pt x="119329" y="9879"/>
                </a:lnTo>
                <a:lnTo>
                  <a:pt x="122415" y="13726"/>
                </a:lnTo>
                <a:lnTo>
                  <a:pt x="126060" y="17084"/>
                </a:lnTo>
                <a:lnTo>
                  <a:pt x="130078" y="20117"/>
                </a:lnTo>
                <a:lnTo>
                  <a:pt x="134344" y="22933"/>
                </a:lnTo>
                <a:lnTo>
                  <a:pt x="137981" y="26397"/>
                </a:lnTo>
                <a:lnTo>
                  <a:pt x="141200" y="30295"/>
                </a:lnTo>
                <a:lnTo>
                  <a:pt x="144140" y="34481"/>
                </a:lnTo>
                <a:lnTo>
                  <a:pt x="146099" y="38859"/>
                </a:lnTo>
                <a:lnTo>
                  <a:pt x="147406" y="43365"/>
                </a:lnTo>
                <a:lnTo>
                  <a:pt x="148277" y="47956"/>
                </a:lnTo>
                <a:lnTo>
                  <a:pt x="148858" y="53398"/>
                </a:lnTo>
                <a:lnTo>
                  <a:pt x="149245" y="59408"/>
                </a:lnTo>
                <a:lnTo>
                  <a:pt x="149503" y="65795"/>
                </a:lnTo>
                <a:lnTo>
                  <a:pt x="149790" y="79243"/>
                </a:lnTo>
                <a:lnTo>
                  <a:pt x="149866" y="86162"/>
                </a:lnTo>
                <a:lnTo>
                  <a:pt x="149123" y="93157"/>
                </a:lnTo>
                <a:lnTo>
                  <a:pt x="147835" y="100201"/>
                </a:lnTo>
                <a:lnTo>
                  <a:pt x="146181" y="107278"/>
                </a:lnTo>
                <a:lnTo>
                  <a:pt x="144285" y="113584"/>
                </a:lnTo>
                <a:lnTo>
                  <a:pt x="142228" y="119375"/>
                </a:lnTo>
                <a:lnTo>
                  <a:pt x="140063" y="124824"/>
                </a:lnTo>
                <a:lnTo>
                  <a:pt x="135540" y="137228"/>
                </a:lnTo>
                <a:lnTo>
                  <a:pt x="126169" y="164593"/>
                </a:lnTo>
                <a:lnTo>
                  <a:pt x="123800" y="170844"/>
                </a:lnTo>
                <a:lnTo>
                  <a:pt x="121427" y="176599"/>
                </a:lnTo>
                <a:lnTo>
                  <a:pt x="119052" y="182023"/>
                </a:lnTo>
                <a:lnTo>
                  <a:pt x="115880" y="186432"/>
                </a:lnTo>
                <a:lnTo>
                  <a:pt x="112179" y="190166"/>
                </a:lnTo>
                <a:lnTo>
                  <a:pt x="108123" y="193449"/>
                </a:lnTo>
                <a:lnTo>
                  <a:pt x="104626" y="196431"/>
                </a:lnTo>
                <a:lnTo>
                  <a:pt x="98624" y="201862"/>
                </a:lnTo>
                <a:lnTo>
                  <a:pt x="95118" y="204421"/>
                </a:lnTo>
                <a:lnTo>
                  <a:pt x="91194" y="206921"/>
                </a:lnTo>
                <a:lnTo>
                  <a:pt x="86990" y="209381"/>
                </a:lnTo>
                <a:lnTo>
                  <a:pt x="83393" y="211815"/>
                </a:lnTo>
                <a:lnTo>
                  <a:pt x="80202" y="214232"/>
                </a:lnTo>
                <a:lnTo>
                  <a:pt x="77280" y="216636"/>
                </a:lnTo>
                <a:lnTo>
                  <a:pt x="73746" y="218239"/>
                </a:lnTo>
                <a:lnTo>
                  <a:pt x="69801" y="219308"/>
                </a:lnTo>
                <a:lnTo>
                  <a:pt x="65585" y="220021"/>
                </a:lnTo>
                <a:lnTo>
                  <a:pt x="61979" y="219702"/>
                </a:lnTo>
                <a:lnTo>
                  <a:pt x="58782" y="218696"/>
                </a:lnTo>
                <a:lnTo>
                  <a:pt x="53113" y="216255"/>
                </a:lnTo>
                <a:lnTo>
                  <a:pt x="47948" y="215170"/>
                </a:lnTo>
                <a:lnTo>
                  <a:pt x="46253" y="214087"/>
                </a:lnTo>
                <a:lnTo>
                  <a:pt x="45123" y="212571"/>
                </a:lnTo>
                <a:lnTo>
                  <a:pt x="44370" y="210766"/>
                </a:lnTo>
                <a:lnTo>
                  <a:pt x="39517" y="204435"/>
                </a:lnTo>
                <a:lnTo>
                  <a:pt x="35290" y="199862"/>
                </a:lnTo>
                <a:lnTo>
                  <a:pt x="33052" y="197531"/>
                </a:lnTo>
                <a:lnTo>
                  <a:pt x="31560" y="194391"/>
                </a:lnTo>
                <a:lnTo>
                  <a:pt x="30565" y="190709"/>
                </a:lnTo>
                <a:lnTo>
                  <a:pt x="29902" y="186667"/>
                </a:lnTo>
                <a:lnTo>
                  <a:pt x="29165" y="180059"/>
                </a:lnTo>
                <a:lnTo>
                  <a:pt x="28968" y="177186"/>
                </a:lnTo>
                <a:lnTo>
                  <a:pt x="29631" y="173683"/>
                </a:lnTo>
                <a:lnTo>
                  <a:pt x="30867" y="169760"/>
                </a:lnTo>
                <a:lnTo>
                  <a:pt x="32484" y="165557"/>
                </a:lnTo>
                <a:lnTo>
                  <a:pt x="36398" y="158771"/>
                </a:lnTo>
                <a:lnTo>
                  <a:pt x="40783" y="153109"/>
                </a:lnTo>
                <a:lnTo>
                  <a:pt x="45378" y="147947"/>
                </a:lnTo>
                <a:lnTo>
                  <a:pt x="48508" y="146252"/>
                </a:lnTo>
                <a:lnTo>
                  <a:pt x="52183" y="145123"/>
                </a:lnTo>
                <a:lnTo>
                  <a:pt x="56220" y="144370"/>
                </a:lnTo>
                <a:lnTo>
                  <a:pt x="60499" y="143074"/>
                </a:lnTo>
                <a:lnTo>
                  <a:pt x="64939" y="141417"/>
                </a:lnTo>
                <a:lnTo>
                  <a:pt x="69487" y="139518"/>
                </a:lnTo>
                <a:lnTo>
                  <a:pt x="73312" y="138252"/>
                </a:lnTo>
                <a:lnTo>
                  <a:pt x="76656" y="137408"/>
                </a:lnTo>
                <a:lnTo>
                  <a:pt x="79679" y="136846"/>
                </a:lnTo>
                <a:lnTo>
                  <a:pt x="83282" y="137265"/>
                </a:lnTo>
                <a:lnTo>
                  <a:pt x="87271" y="138337"/>
                </a:lnTo>
                <a:lnTo>
                  <a:pt x="91519" y="139846"/>
                </a:lnTo>
                <a:lnTo>
                  <a:pt x="95937" y="140852"/>
                </a:lnTo>
                <a:lnTo>
                  <a:pt x="100471" y="141523"/>
                </a:lnTo>
                <a:lnTo>
                  <a:pt x="105081" y="141970"/>
                </a:lnTo>
                <a:lnTo>
                  <a:pt x="108948" y="143062"/>
                </a:lnTo>
                <a:lnTo>
                  <a:pt x="112319" y="144584"/>
                </a:lnTo>
                <a:lnTo>
                  <a:pt x="115361" y="146392"/>
                </a:lnTo>
                <a:lnTo>
                  <a:pt x="118976" y="148391"/>
                </a:lnTo>
                <a:lnTo>
                  <a:pt x="127227" y="152729"/>
                </a:lnTo>
                <a:lnTo>
                  <a:pt x="140796" y="159634"/>
                </a:lnTo>
                <a:lnTo>
                  <a:pt x="144664" y="161981"/>
                </a:lnTo>
                <a:lnTo>
                  <a:pt x="148037" y="164340"/>
                </a:lnTo>
                <a:lnTo>
                  <a:pt x="151079" y="166707"/>
                </a:lnTo>
                <a:lnTo>
                  <a:pt x="154694" y="169078"/>
                </a:lnTo>
                <a:lnTo>
                  <a:pt x="158692" y="171452"/>
                </a:lnTo>
                <a:lnTo>
                  <a:pt x="162945" y="173829"/>
                </a:lnTo>
                <a:lnTo>
                  <a:pt x="166574" y="175414"/>
                </a:lnTo>
                <a:lnTo>
                  <a:pt x="169787" y="176470"/>
                </a:lnTo>
                <a:lnTo>
                  <a:pt x="172723" y="177175"/>
                </a:lnTo>
                <a:lnTo>
                  <a:pt x="178101" y="180074"/>
                </a:lnTo>
                <a:lnTo>
                  <a:pt x="180647" y="181958"/>
                </a:lnTo>
                <a:lnTo>
                  <a:pt x="185592" y="184052"/>
                </a:lnTo>
                <a:lnTo>
                  <a:pt x="192882" y="1857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4" name="SMARTPenAnnotation355"/>
          <p:cNvSpPr/>
          <p:nvPr/>
        </p:nvSpPr>
        <p:spPr>
          <a:xfrm>
            <a:off x="6036468" y="3514725"/>
            <a:ext cx="164308" cy="178594"/>
          </a:xfrm>
          <a:custGeom>
            <a:avLst/>
            <a:gdLst/>
            <a:ahLst/>
            <a:cxnLst/>
            <a:rect l="0" t="0" r="0" b="0"/>
            <a:pathLst>
              <a:path w="164308" h="17859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7771" y="8819"/>
                </a:lnTo>
                <a:lnTo>
                  <a:pt x="9943" y="10641"/>
                </a:lnTo>
                <a:lnTo>
                  <a:pt x="12979" y="12650"/>
                </a:lnTo>
                <a:lnTo>
                  <a:pt x="16590" y="14783"/>
                </a:lnTo>
                <a:lnTo>
                  <a:pt x="20585" y="16999"/>
                </a:lnTo>
                <a:lnTo>
                  <a:pt x="24042" y="20064"/>
                </a:lnTo>
                <a:lnTo>
                  <a:pt x="27141" y="23695"/>
                </a:lnTo>
                <a:lnTo>
                  <a:pt x="30000" y="27702"/>
                </a:lnTo>
                <a:lnTo>
                  <a:pt x="33494" y="31962"/>
                </a:lnTo>
                <a:lnTo>
                  <a:pt x="37411" y="36389"/>
                </a:lnTo>
                <a:lnTo>
                  <a:pt x="45202" y="44748"/>
                </a:lnTo>
                <a:lnTo>
                  <a:pt x="54845" y="54710"/>
                </a:lnTo>
                <a:lnTo>
                  <a:pt x="63005" y="62944"/>
                </a:lnTo>
                <a:lnTo>
                  <a:pt x="66610" y="67362"/>
                </a:lnTo>
                <a:lnTo>
                  <a:pt x="69806" y="71896"/>
                </a:lnTo>
                <a:lnTo>
                  <a:pt x="72731" y="76506"/>
                </a:lnTo>
                <a:lnTo>
                  <a:pt x="75475" y="81166"/>
                </a:lnTo>
                <a:lnTo>
                  <a:pt x="78099" y="85861"/>
                </a:lnTo>
                <a:lnTo>
                  <a:pt x="80640" y="90578"/>
                </a:lnTo>
                <a:lnTo>
                  <a:pt x="83923" y="95310"/>
                </a:lnTo>
                <a:lnTo>
                  <a:pt x="87699" y="100052"/>
                </a:lnTo>
                <a:lnTo>
                  <a:pt x="91803" y="104802"/>
                </a:lnTo>
                <a:lnTo>
                  <a:pt x="95334" y="109555"/>
                </a:lnTo>
                <a:lnTo>
                  <a:pt x="98481" y="114312"/>
                </a:lnTo>
                <a:lnTo>
                  <a:pt x="101373" y="119070"/>
                </a:lnTo>
                <a:lnTo>
                  <a:pt x="104888" y="123036"/>
                </a:lnTo>
                <a:lnTo>
                  <a:pt x="108820" y="126474"/>
                </a:lnTo>
                <a:lnTo>
                  <a:pt x="113027" y="129559"/>
                </a:lnTo>
                <a:lnTo>
                  <a:pt x="116627" y="133204"/>
                </a:lnTo>
                <a:lnTo>
                  <a:pt x="119820" y="137221"/>
                </a:lnTo>
                <a:lnTo>
                  <a:pt x="122742" y="141487"/>
                </a:lnTo>
                <a:lnTo>
                  <a:pt x="125484" y="145124"/>
                </a:lnTo>
                <a:lnTo>
                  <a:pt x="128107" y="148344"/>
                </a:lnTo>
                <a:lnTo>
                  <a:pt x="130648" y="151283"/>
                </a:lnTo>
                <a:lnTo>
                  <a:pt x="135589" y="156666"/>
                </a:lnTo>
                <a:lnTo>
                  <a:pt x="142833" y="164159"/>
                </a:lnTo>
                <a:lnTo>
                  <a:pt x="152392" y="173802"/>
                </a:lnTo>
                <a:lnTo>
                  <a:pt x="154776" y="175399"/>
                </a:lnTo>
                <a:lnTo>
                  <a:pt x="157159" y="176464"/>
                </a:lnTo>
                <a:lnTo>
                  <a:pt x="164307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5" name="SMARTPenAnnotation356"/>
          <p:cNvSpPr/>
          <p:nvPr/>
        </p:nvSpPr>
        <p:spPr>
          <a:xfrm>
            <a:off x="6050756" y="3521868"/>
            <a:ext cx="128588" cy="157164"/>
          </a:xfrm>
          <a:custGeom>
            <a:avLst/>
            <a:gdLst/>
            <a:ahLst/>
            <a:cxnLst/>
            <a:rect l="0" t="0" r="0" b="0"/>
            <a:pathLst>
              <a:path w="128588" h="157164">
                <a:moveTo>
                  <a:pt x="128587" y="0"/>
                </a:moveTo>
                <a:lnTo>
                  <a:pt x="121469" y="0"/>
                </a:lnTo>
                <a:lnTo>
                  <a:pt x="111503" y="19887"/>
                </a:lnTo>
                <a:lnTo>
                  <a:pt x="108466" y="24370"/>
                </a:lnTo>
                <a:lnTo>
                  <a:pt x="104855" y="28947"/>
                </a:lnTo>
                <a:lnTo>
                  <a:pt x="100859" y="33585"/>
                </a:lnTo>
                <a:lnTo>
                  <a:pt x="97402" y="39059"/>
                </a:lnTo>
                <a:lnTo>
                  <a:pt x="94303" y="45089"/>
                </a:lnTo>
                <a:lnTo>
                  <a:pt x="91444" y="51491"/>
                </a:lnTo>
                <a:lnTo>
                  <a:pt x="87950" y="57346"/>
                </a:lnTo>
                <a:lnTo>
                  <a:pt x="84033" y="62837"/>
                </a:lnTo>
                <a:lnTo>
                  <a:pt x="79834" y="68085"/>
                </a:lnTo>
                <a:lnTo>
                  <a:pt x="75448" y="73172"/>
                </a:lnTo>
                <a:lnTo>
                  <a:pt x="70936" y="78150"/>
                </a:lnTo>
                <a:lnTo>
                  <a:pt x="61690" y="87915"/>
                </a:lnTo>
                <a:lnTo>
                  <a:pt x="52288" y="97546"/>
                </a:lnTo>
                <a:lnTo>
                  <a:pt x="48353" y="102337"/>
                </a:lnTo>
                <a:lnTo>
                  <a:pt x="44935" y="107119"/>
                </a:lnTo>
                <a:lnTo>
                  <a:pt x="41863" y="111894"/>
                </a:lnTo>
                <a:lnTo>
                  <a:pt x="38227" y="116664"/>
                </a:lnTo>
                <a:lnTo>
                  <a:pt x="34216" y="121433"/>
                </a:lnTo>
                <a:lnTo>
                  <a:pt x="29955" y="126199"/>
                </a:lnTo>
                <a:lnTo>
                  <a:pt x="27113" y="130170"/>
                </a:lnTo>
                <a:lnTo>
                  <a:pt x="25219" y="133611"/>
                </a:lnTo>
                <a:lnTo>
                  <a:pt x="23956" y="136700"/>
                </a:lnTo>
                <a:lnTo>
                  <a:pt x="22321" y="139552"/>
                </a:lnTo>
                <a:lnTo>
                  <a:pt x="20437" y="142247"/>
                </a:lnTo>
                <a:lnTo>
                  <a:pt x="18387" y="144838"/>
                </a:lnTo>
                <a:lnTo>
                  <a:pt x="16227" y="147358"/>
                </a:lnTo>
                <a:lnTo>
                  <a:pt x="13993" y="149833"/>
                </a:lnTo>
                <a:lnTo>
                  <a:pt x="11710" y="152276"/>
                </a:lnTo>
                <a:lnTo>
                  <a:pt x="9394" y="153905"/>
                </a:lnTo>
                <a:lnTo>
                  <a:pt x="7056" y="154991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6" name="SMARTPenAnnotation357"/>
          <p:cNvSpPr/>
          <p:nvPr/>
        </p:nvSpPr>
        <p:spPr>
          <a:xfrm>
            <a:off x="6293643" y="3521868"/>
            <a:ext cx="21433" cy="164308"/>
          </a:xfrm>
          <a:custGeom>
            <a:avLst/>
            <a:gdLst/>
            <a:ahLst/>
            <a:cxnLst/>
            <a:rect l="0" t="0" r="0" b="0"/>
            <a:pathLst>
              <a:path w="21433" h="164308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3"/>
                </a:lnTo>
                <a:lnTo>
                  <a:pt x="6703" y="7771"/>
                </a:lnTo>
                <a:lnTo>
                  <a:pt x="6948" y="12185"/>
                </a:lnTo>
                <a:lnTo>
                  <a:pt x="7057" y="16793"/>
                </a:lnTo>
                <a:lnTo>
                  <a:pt x="7144" y="80030"/>
                </a:lnTo>
                <a:lnTo>
                  <a:pt x="7938" y="85897"/>
                </a:lnTo>
                <a:lnTo>
                  <a:pt x="9261" y="91396"/>
                </a:lnTo>
                <a:lnTo>
                  <a:pt x="10936" y="96649"/>
                </a:lnTo>
                <a:lnTo>
                  <a:pt x="12054" y="101739"/>
                </a:lnTo>
                <a:lnTo>
                  <a:pt x="12798" y="106720"/>
                </a:lnTo>
                <a:lnTo>
                  <a:pt x="13295" y="111628"/>
                </a:lnTo>
                <a:lnTo>
                  <a:pt x="14420" y="115694"/>
                </a:lnTo>
                <a:lnTo>
                  <a:pt x="15963" y="119198"/>
                </a:lnTo>
                <a:lnTo>
                  <a:pt x="17786" y="122328"/>
                </a:lnTo>
                <a:lnTo>
                  <a:pt x="19001" y="126002"/>
                </a:lnTo>
                <a:lnTo>
                  <a:pt x="19811" y="130039"/>
                </a:lnTo>
                <a:lnTo>
                  <a:pt x="20351" y="134318"/>
                </a:lnTo>
                <a:lnTo>
                  <a:pt x="20712" y="137964"/>
                </a:lnTo>
                <a:lnTo>
                  <a:pt x="20951" y="141189"/>
                </a:lnTo>
                <a:lnTo>
                  <a:pt x="21111" y="144132"/>
                </a:lnTo>
                <a:lnTo>
                  <a:pt x="21289" y="149519"/>
                </a:lnTo>
                <a:lnTo>
                  <a:pt x="21432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7" name="SMARTPenAnnotation358"/>
          <p:cNvSpPr/>
          <p:nvPr/>
        </p:nvSpPr>
        <p:spPr>
          <a:xfrm>
            <a:off x="6229350" y="3579018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3792" y="14288"/>
                </a:lnTo>
                <a:lnTo>
                  <a:pt x="4909" y="13494"/>
                </a:lnTo>
                <a:lnTo>
                  <a:pt x="5654" y="12171"/>
                </a:lnTo>
                <a:lnTo>
                  <a:pt x="6150" y="10495"/>
                </a:lnTo>
                <a:lnTo>
                  <a:pt x="7275" y="9378"/>
                </a:lnTo>
                <a:lnTo>
                  <a:pt x="8819" y="8634"/>
                </a:lnTo>
                <a:lnTo>
                  <a:pt x="10641" y="8137"/>
                </a:lnTo>
                <a:lnTo>
                  <a:pt x="12651" y="7806"/>
                </a:lnTo>
                <a:lnTo>
                  <a:pt x="17000" y="7438"/>
                </a:lnTo>
                <a:lnTo>
                  <a:pt x="23695" y="7275"/>
                </a:lnTo>
                <a:lnTo>
                  <a:pt x="27702" y="7232"/>
                </a:lnTo>
                <a:lnTo>
                  <a:pt x="31962" y="6408"/>
                </a:lnTo>
                <a:lnTo>
                  <a:pt x="36389" y="5066"/>
                </a:lnTo>
                <a:lnTo>
                  <a:pt x="40928" y="3378"/>
                </a:lnTo>
                <a:lnTo>
                  <a:pt x="45541" y="3046"/>
                </a:lnTo>
                <a:lnTo>
                  <a:pt x="50205" y="3618"/>
                </a:lnTo>
                <a:lnTo>
                  <a:pt x="54901" y="4793"/>
                </a:lnTo>
                <a:lnTo>
                  <a:pt x="60413" y="5577"/>
                </a:lnTo>
                <a:lnTo>
                  <a:pt x="66469" y="6099"/>
                </a:lnTo>
                <a:lnTo>
                  <a:pt x="77960" y="6680"/>
                </a:lnTo>
                <a:lnTo>
                  <a:pt x="85714" y="6937"/>
                </a:lnTo>
                <a:lnTo>
                  <a:pt x="102125" y="7083"/>
                </a:lnTo>
                <a:lnTo>
                  <a:pt x="107771" y="6310"/>
                </a:lnTo>
                <a:lnTo>
                  <a:pt x="113122" y="5000"/>
                </a:lnTo>
                <a:lnTo>
                  <a:pt x="118277" y="3334"/>
                </a:lnTo>
                <a:lnTo>
                  <a:pt x="123301" y="2223"/>
                </a:lnTo>
                <a:lnTo>
                  <a:pt x="128238" y="1482"/>
                </a:lnTo>
                <a:lnTo>
                  <a:pt x="133117" y="988"/>
                </a:lnTo>
                <a:lnTo>
                  <a:pt x="137957" y="659"/>
                </a:lnTo>
                <a:lnTo>
                  <a:pt x="142771" y="439"/>
                </a:lnTo>
                <a:lnTo>
                  <a:pt x="155014" y="130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8" name="SMARTPenAnnotation359"/>
          <p:cNvSpPr/>
          <p:nvPr/>
        </p:nvSpPr>
        <p:spPr>
          <a:xfrm>
            <a:off x="6457950" y="3479006"/>
            <a:ext cx="42863" cy="192882"/>
          </a:xfrm>
          <a:custGeom>
            <a:avLst/>
            <a:gdLst/>
            <a:ahLst/>
            <a:cxnLst/>
            <a:rect l="0" t="0" r="0" b="0"/>
            <a:pathLst>
              <a:path w="42863" h="192882">
                <a:moveTo>
                  <a:pt x="0" y="0"/>
                </a:moveTo>
                <a:lnTo>
                  <a:pt x="0" y="20792"/>
                </a:lnTo>
                <a:lnTo>
                  <a:pt x="794" y="24180"/>
                </a:lnTo>
                <a:lnTo>
                  <a:pt x="2116" y="27233"/>
                </a:lnTo>
                <a:lnTo>
                  <a:pt x="3792" y="30061"/>
                </a:lnTo>
                <a:lnTo>
                  <a:pt x="4909" y="33534"/>
                </a:lnTo>
                <a:lnTo>
                  <a:pt x="5654" y="37437"/>
                </a:lnTo>
                <a:lnTo>
                  <a:pt x="6150" y="41627"/>
                </a:lnTo>
                <a:lnTo>
                  <a:pt x="6481" y="46007"/>
                </a:lnTo>
                <a:lnTo>
                  <a:pt x="6702" y="50515"/>
                </a:lnTo>
                <a:lnTo>
                  <a:pt x="6947" y="59757"/>
                </a:lnTo>
                <a:lnTo>
                  <a:pt x="7056" y="69156"/>
                </a:lnTo>
                <a:lnTo>
                  <a:pt x="7879" y="73886"/>
                </a:lnTo>
                <a:lnTo>
                  <a:pt x="9221" y="78626"/>
                </a:lnTo>
                <a:lnTo>
                  <a:pt x="14902" y="94999"/>
                </a:lnTo>
                <a:lnTo>
                  <a:pt x="17079" y="101432"/>
                </a:lnTo>
                <a:lnTo>
                  <a:pt x="18529" y="107309"/>
                </a:lnTo>
                <a:lnTo>
                  <a:pt x="19497" y="112814"/>
                </a:lnTo>
                <a:lnTo>
                  <a:pt x="20141" y="118072"/>
                </a:lnTo>
                <a:lnTo>
                  <a:pt x="20572" y="123164"/>
                </a:lnTo>
                <a:lnTo>
                  <a:pt x="20858" y="128147"/>
                </a:lnTo>
                <a:lnTo>
                  <a:pt x="21049" y="133056"/>
                </a:lnTo>
                <a:lnTo>
                  <a:pt x="21970" y="137917"/>
                </a:lnTo>
                <a:lnTo>
                  <a:pt x="23378" y="142745"/>
                </a:lnTo>
                <a:lnTo>
                  <a:pt x="25110" y="147550"/>
                </a:lnTo>
                <a:lnTo>
                  <a:pt x="27059" y="151548"/>
                </a:lnTo>
                <a:lnTo>
                  <a:pt x="29151" y="155007"/>
                </a:lnTo>
                <a:lnTo>
                  <a:pt x="31341" y="158107"/>
                </a:lnTo>
                <a:lnTo>
                  <a:pt x="32800" y="161760"/>
                </a:lnTo>
                <a:lnTo>
                  <a:pt x="33773" y="165784"/>
                </a:lnTo>
                <a:lnTo>
                  <a:pt x="34421" y="170054"/>
                </a:lnTo>
                <a:lnTo>
                  <a:pt x="34854" y="173694"/>
                </a:lnTo>
                <a:lnTo>
                  <a:pt x="35142" y="176915"/>
                </a:lnTo>
                <a:lnTo>
                  <a:pt x="35334" y="179856"/>
                </a:lnTo>
                <a:lnTo>
                  <a:pt x="36256" y="181816"/>
                </a:lnTo>
                <a:lnTo>
                  <a:pt x="37664" y="183123"/>
                </a:lnTo>
                <a:lnTo>
                  <a:pt x="39397" y="183994"/>
                </a:lnTo>
                <a:lnTo>
                  <a:pt x="40552" y="185369"/>
                </a:lnTo>
                <a:lnTo>
                  <a:pt x="41322" y="187079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89" name="SMARTPenAnnotation360"/>
          <p:cNvSpPr/>
          <p:nvPr/>
        </p:nvSpPr>
        <p:spPr>
          <a:xfrm>
            <a:off x="6515100" y="3429000"/>
            <a:ext cx="157038" cy="271463"/>
          </a:xfrm>
          <a:custGeom>
            <a:avLst/>
            <a:gdLst/>
            <a:ahLst/>
            <a:cxnLst/>
            <a:rect l="0" t="0" r="0" b="0"/>
            <a:pathLst>
              <a:path w="157038" h="271463">
                <a:moveTo>
                  <a:pt x="0" y="0"/>
                </a:moveTo>
                <a:lnTo>
                  <a:pt x="10642" y="0"/>
                </a:lnTo>
                <a:lnTo>
                  <a:pt x="12651" y="793"/>
                </a:lnTo>
                <a:lnTo>
                  <a:pt x="16999" y="3792"/>
                </a:lnTo>
                <a:lnTo>
                  <a:pt x="21578" y="5654"/>
                </a:lnTo>
                <a:lnTo>
                  <a:pt x="23910" y="6150"/>
                </a:lnTo>
                <a:lnTo>
                  <a:pt x="28618" y="8819"/>
                </a:lnTo>
                <a:lnTo>
                  <a:pt x="30985" y="10641"/>
                </a:lnTo>
                <a:lnTo>
                  <a:pt x="34150" y="12650"/>
                </a:lnTo>
                <a:lnTo>
                  <a:pt x="37848" y="14783"/>
                </a:lnTo>
                <a:lnTo>
                  <a:pt x="46190" y="19270"/>
                </a:lnTo>
                <a:lnTo>
                  <a:pt x="78636" y="35731"/>
                </a:lnTo>
                <a:lnTo>
                  <a:pt x="97642" y="45246"/>
                </a:lnTo>
                <a:lnTo>
                  <a:pt x="101607" y="48420"/>
                </a:lnTo>
                <a:lnTo>
                  <a:pt x="105044" y="52124"/>
                </a:lnTo>
                <a:lnTo>
                  <a:pt x="108129" y="56180"/>
                </a:lnTo>
                <a:lnTo>
                  <a:pt x="111773" y="60472"/>
                </a:lnTo>
                <a:lnTo>
                  <a:pt x="115791" y="64921"/>
                </a:lnTo>
                <a:lnTo>
                  <a:pt x="120057" y="69474"/>
                </a:lnTo>
                <a:lnTo>
                  <a:pt x="123694" y="74097"/>
                </a:lnTo>
                <a:lnTo>
                  <a:pt x="126912" y="78767"/>
                </a:lnTo>
                <a:lnTo>
                  <a:pt x="129851" y="83467"/>
                </a:lnTo>
                <a:lnTo>
                  <a:pt x="132605" y="88188"/>
                </a:lnTo>
                <a:lnTo>
                  <a:pt x="135235" y="92923"/>
                </a:lnTo>
                <a:lnTo>
                  <a:pt x="137781" y="97668"/>
                </a:lnTo>
                <a:lnTo>
                  <a:pt x="140273" y="103211"/>
                </a:lnTo>
                <a:lnTo>
                  <a:pt x="142727" y="109289"/>
                </a:lnTo>
                <a:lnTo>
                  <a:pt x="145157" y="115722"/>
                </a:lnTo>
                <a:lnTo>
                  <a:pt x="147572" y="121598"/>
                </a:lnTo>
                <a:lnTo>
                  <a:pt x="149975" y="127102"/>
                </a:lnTo>
                <a:lnTo>
                  <a:pt x="152371" y="132360"/>
                </a:lnTo>
                <a:lnTo>
                  <a:pt x="153968" y="138246"/>
                </a:lnTo>
                <a:lnTo>
                  <a:pt x="155033" y="144551"/>
                </a:lnTo>
                <a:lnTo>
                  <a:pt x="155742" y="151136"/>
                </a:lnTo>
                <a:lnTo>
                  <a:pt x="156216" y="157907"/>
                </a:lnTo>
                <a:lnTo>
                  <a:pt x="156531" y="164803"/>
                </a:lnTo>
                <a:lnTo>
                  <a:pt x="156975" y="183768"/>
                </a:lnTo>
                <a:lnTo>
                  <a:pt x="157037" y="189187"/>
                </a:lnTo>
                <a:lnTo>
                  <a:pt x="156285" y="195181"/>
                </a:lnTo>
                <a:lnTo>
                  <a:pt x="154990" y="201558"/>
                </a:lnTo>
                <a:lnTo>
                  <a:pt x="153333" y="208191"/>
                </a:lnTo>
                <a:lnTo>
                  <a:pt x="152228" y="214200"/>
                </a:lnTo>
                <a:lnTo>
                  <a:pt x="151492" y="219793"/>
                </a:lnTo>
                <a:lnTo>
                  <a:pt x="151000" y="225110"/>
                </a:lnTo>
                <a:lnTo>
                  <a:pt x="148339" y="233134"/>
                </a:lnTo>
                <a:lnTo>
                  <a:pt x="146517" y="236385"/>
                </a:lnTo>
                <a:lnTo>
                  <a:pt x="144494" y="244231"/>
                </a:lnTo>
                <a:lnTo>
                  <a:pt x="143954" y="248545"/>
                </a:lnTo>
                <a:lnTo>
                  <a:pt x="141237" y="255456"/>
                </a:lnTo>
                <a:lnTo>
                  <a:pt x="138178" y="261173"/>
                </a:lnTo>
                <a:lnTo>
                  <a:pt x="136818" y="266360"/>
                </a:lnTo>
                <a:lnTo>
                  <a:pt x="135663" y="268061"/>
                </a:lnTo>
                <a:lnTo>
                  <a:pt x="134098" y="269195"/>
                </a:lnTo>
                <a:lnTo>
                  <a:pt x="128909" y="271329"/>
                </a:lnTo>
                <a:lnTo>
                  <a:pt x="124890" y="271423"/>
                </a:lnTo>
                <a:lnTo>
                  <a:pt x="11430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0" name="SMARTPenAnnotation361"/>
          <p:cNvSpPr/>
          <p:nvPr/>
        </p:nvSpPr>
        <p:spPr>
          <a:xfrm>
            <a:off x="5907881" y="3257550"/>
            <a:ext cx="28576" cy="92869"/>
          </a:xfrm>
          <a:custGeom>
            <a:avLst/>
            <a:gdLst/>
            <a:ahLst/>
            <a:cxnLst/>
            <a:rect l="0" t="0" r="0" b="0"/>
            <a:pathLst>
              <a:path w="28576" h="92869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6151" y="13268"/>
                </a:lnTo>
                <a:lnTo>
                  <a:pt x="7275" y="15195"/>
                </a:lnTo>
                <a:lnTo>
                  <a:pt x="10642" y="21570"/>
                </a:lnTo>
                <a:lnTo>
                  <a:pt x="11857" y="24698"/>
                </a:lnTo>
                <a:lnTo>
                  <a:pt x="12667" y="27578"/>
                </a:lnTo>
                <a:lnTo>
                  <a:pt x="13207" y="30291"/>
                </a:lnTo>
                <a:lnTo>
                  <a:pt x="14361" y="32894"/>
                </a:lnTo>
                <a:lnTo>
                  <a:pt x="15924" y="35423"/>
                </a:lnTo>
                <a:lnTo>
                  <a:pt x="17760" y="37903"/>
                </a:lnTo>
                <a:lnTo>
                  <a:pt x="18983" y="40349"/>
                </a:lnTo>
                <a:lnTo>
                  <a:pt x="19799" y="42774"/>
                </a:lnTo>
                <a:lnTo>
                  <a:pt x="20343" y="45185"/>
                </a:lnTo>
                <a:lnTo>
                  <a:pt x="20706" y="48379"/>
                </a:lnTo>
                <a:lnTo>
                  <a:pt x="20947" y="52096"/>
                </a:lnTo>
                <a:lnTo>
                  <a:pt x="21216" y="59666"/>
                </a:lnTo>
                <a:lnTo>
                  <a:pt x="21336" y="65676"/>
                </a:lnTo>
                <a:lnTo>
                  <a:pt x="22161" y="68390"/>
                </a:lnTo>
                <a:lnTo>
                  <a:pt x="23506" y="70993"/>
                </a:lnTo>
                <a:lnTo>
                  <a:pt x="25195" y="73523"/>
                </a:lnTo>
                <a:lnTo>
                  <a:pt x="26322" y="76002"/>
                </a:lnTo>
                <a:lnTo>
                  <a:pt x="27073" y="78449"/>
                </a:lnTo>
                <a:lnTo>
                  <a:pt x="28278" y="84287"/>
                </a:lnTo>
                <a:lnTo>
                  <a:pt x="28377" y="85560"/>
                </a:lnTo>
                <a:lnTo>
                  <a:pt x="28443" y="87202"/>
                </a:lnTo>
                <a:lnTo>
                  <a:pt x="28575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1" name="SMARTPenAnnotation362"/>
          <p:cNvSpPr/>
          <p:nvPr/>
        </p:nvSpPr>
        <p:spPr>
          <a:xfrm>
            <a:off x="5843587" y="3243264"/>
            <a:ext cx="121445" cy="42862"/>
          </a:xfrm>
          <a:custGeom>
            <a:avLst/>
            <a:gdLst/>
            <a:ahLst/>
            <a:cxnLst/>
            <a:rect l="0" t="0" r="0" b="0"/>
            <a:pathLst>
              <a:path w="121445" h="42862">
                <a:moveTo>
                  <a:pt x="14288" y="42861"/>
                </a:moveTo>
                <a:lnTo>
                  <a:pt x="14288" y="36011"/>
                </a:lnTo>
                <a:lnTo>
                  <a:pt x="15082" y="35119"/>
                </a:lnTo>
                <a:lnTo>
                  <a:pt x="18080" y="32012"/>
                </a:lnTo>
                <a:lnTo>
                  <a:pt x="19991" y="30865"/>
                </a:lnTo>
                <a:lnTo>
                  <a:pt x="22058" y="30101"/>
                </a:lnTo>
                <a:lnTo>
                  <a:pt x="24230" y="29592"/>
                </a:lnTo>
                <a:lnTo>
                  <a:pt x="26472" y="28459"/>
                </a:lnTo>
                <a:lnTo>
                  <a:pt x="28761" y="26909"/>
                </a:lnTo>
                <a:lnTo>
                  <a:pt x="31080" y="25083"/>
                </a:lnTo>
                <a:lnTo>
                  <a:pt x="33420" y="23865"/>
                </a:lnTo>
                <a:lnTo>
                  <a:pt x="35774" y="23053"/>
                </a:lnTo>
                <a:lnTo>
                  <a:pt x="38137" y="22512"/>
                </a:lnTo>
                <a:lnTo>
                  <a:pt x="40506" y="21357"/>
                </a:lnTo>
                <a:lnTo>
                  <a:pt x="42879" y="19794"/>
                </a:lnTo>
                <a:lnTo>
                  <a:pt x="48598" y="15373"/>
                </a:lnTo>
                <a:lnTo>
                  <a:pt x="49861" y="14217"/>
                </a:lnTo>
                <a:lnTo>
                  <a:pt x="53382" y="10816"/>
                </a:lnTo>
                <a:lnTo>
                  <a:pt x="55432" y="9591"/>
                </a:lnTo>
                <a:lnTo>
                  <a:pt x="57592" y="8775"/>
                </a:lnTo>
                <a:lnTo>
                  <a:pt x="59826" y="8230"/>
                </a:lnTo>
                <a:lnTo>
                  <a:pt x="62109" y="7867"/>
                </a:lnTo>
                <a:lnTo>
                  <a:pt x="64425" y="7625"/>
                </a:lnTo>
                <a:lnTo>
                  <a:pt x="66763" y="7464"/>
                </a:lnTo>
                <a:lnTo>
                  <a:pt x="68321" y="6563"/>
                </a:lnTo>
                <a:lnTo>
                  <a:pt x="69360" y="5169"/>
                </a:lnTo>
                <a:lnTo>
                  <a:pt x="70052" y="3445"/>
                </a:lnTo>
                <a:lnTo>
                  <a:pt x="71308" y="2296"/>
                </a:lnTo>
                <a:lnTo>
                  <a:pt x="72939" y="1530"/>
                </a:lnTo>
                <a:lnTo>
                  <a:pt x="77467" y="301"/>
                </a:lnTo>
                <a:lnTo>
                  <a:pt x="80203" y="132"/>
                </a:lnTo>
                <a:lnTo>
                  <a:pt x="85402" y="6"/>
                </a:lnTo>
                <a:lnTo>
                  <a:pt x="89422" y="0"/>
                </a:lnTo>
                <a:lnTo>
                  <a:pt x="91365" y="793"/>
                </a:lnTo>
                <a:lnTo>
                  <a:pt x="93454" y="2116"/>
                </a:lnTo>
                <a:lnTo>
                  <a:pt x="98717" y="6149"/>
                </a:lnTo>
                <a:lnTo>
                  <a:pt x="101553" y="6700"/>
                </a:lnTo>
                <a:lnTo>
                  <a:pt x="106050" y="7055"/>
                </a:lnTo>
                <a:lnTo>
                  <a:pt x="108781" y="7103"/>
                </a:lnTo>
                <a:lnTo>
                  <a:pt x="110621" y="7116"/>
                </a:lnTo>
                <a:lnTo>
                  <a:pt x="111847" y="7918"/>
                </a:lnTo>
                <a:lnTo>
                  <a:pt x="112665" y="9247"/>
                </a:lnTo>
                <a:lnTo>
                  <a:pt x="113210" y="10927"/>
                </a:lnTo>
                <a:lnTo>
                  <a:pt x="114367" y="12046"/>
                </a:lnTo>
                <a:lnTo>
                  <a:pt x="115932" y="12793"/>
                </a:lnTo>
                <a:lnTo>
                  <a:pt x="120355" y="13991"/>
                </a:lnTo>
                <a:lnTo>
                  <a:pt x="120718" y="14883"/>
                </a:lnTo>
                <a:lnTo>
                  <a:pt x="120960" y="16271"/>
                </a:lnTo>
                <a:lnTo>
                  <a:pt x="121438" y="21370"/>
                </a:lnTo>
                <a:lnTo>
                  <a:pt x="121443" y="22218"/>
                </a:lnTo>
                <a:lnTo>
                  <a:pt x="121444" y="28279"/>
                </a:lnTo>
                <a:lnTo>
                  <a:pt x="117652" y="28486"/>
                </a:lnTo>
                <a:lnTo>
                  <a:pt x="111501" y="28547"/>
                </a:lnTo>
                <a:lnTo>
                  <a:pt x="109259" y="29350"/>
                </a:lnTo>
                <a:lnTo>
                  <a:pt x="106971" y="30678"/>
                </a:lnTo>
                <a:lnTo>
                  <a:pt x="104651" y="32358"/>
                </a:lnTo>
                <a:lnTo>
                  <a:pt x="102311" y="33478"/>
                </a:lnTo>
                <a:lnTo>
                  <a:pt x="99957" y="34224"/>
                </a:lnTo>
                <a:lnTo>
                  <a:pt x="97595" y="34721"/>
                </a:lnTo>
                <a:lnTo>
                  <a:pt x="95226" y="35053"/>
                </a:lnTo>
                <a:lnTo>
                  <a:pt x="92852" y="35275"/>
                </a:lnTo>
                <a:lnTo>
                  <a:pt x="87133" y="35630"/>
                </a:lnTo>
                <a:lnTo>
                  <a:pt x="0" y="3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2" name="SMARTPenAnnotation363"/>
          <p:cNvSpPr/>
          <p:nvPr/>
        </p:nvSpPr>
        <p:spPr>
          <a:xfrm>
            <a:off x="7593806" y="3236118"/>
            <a:ext cx="21432" cy="100014"/>
          </a:xfrm>
          <a:custGeom>
            <a:avLst/>
            <a:gdLst/>
            <a:ahLst/>
            <a:cxnLst/>
            <a:rect l="0" t="0" r="0" b="0"/>
            <a:pathLst>
              <a:path w="21432" h="100014">
                <a:moveTo>
                  <a:pt x="0" y="0"/>
                </a:moveTo>
                <a:lnTo>
                  <a:pt x="0" y="6850"/>
                </a:lnTo>
                <a:lnTo>
                  <a:pt x="794" y="7742"/>
                </a:lnTo>
                <a:lnTo>
                  <a:pt x="3793" y="10849"/>
                </a:lnTo>
                <a:lnTo>
                  <a:pt x="9943" y="17061"/>
                </a:lnTo>
                <a:lnTo>
                  <a:pt x="11391" y="19312"/>
                </a:lnTo>
                <a:lnTo>
                  <a:pt x="12356" y="21606"/>
                </a:lnTo>
                <a:lnTo>
                  <a:pt x="13001" y="23929"/>
                </a:lnTo>
                <a:lnTo>
                  <a:pt x="13429" y="26272"/>
                </a:lnTo>
                <a:lnTo>
                  <a:pt x="13715" y="28627"/>
                </a:lnTo>
                <a:lnTo>
                  <a:pt x="13906" y="30991"/>
                </a:lnTo>
                <a:lnTo>
                  <a:pt x="14034" y="34154"/>
                </a:lnTo>
                <a:lnTo>
                  <a:pt x="14212" y="45398"/>
                </a:lnTo>
                <a:lnTo>
                  <a:pt x="14286" y="87805"/>
                </a:lnTo>
                <a:lnTo>
                  <a:pt x="15081" y="89493"/>
                </a:lnTo>
                <a:lnTo>
                  <a:pt x="16403" y="90618"/>
                </a:lnTo>
                <a:lnTo>
                  <a:pt x="18080" y="91369"/>
                </a:lnTo>
                <a:lnTo>
                  <a:pt x="19197" y="92662"/>
                </a:lnTo>
                <a:lnTo>
                  <a:pt x="19941" y="94319"/>
                </a:lnTo>
                <a:lnTo>
                  <a:pt x="21431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3" name="SMARTPenAnnotation364"/>
          <p:cNvSpPr/>
          <p:nvPr/>
        </p:nvSpPr>
        <p:spPr>
          <a:xfrm>
            <a:off x="7536656" y="3221834"/>
            <a:ext cx="128499" cy="71435"/>
          </a:xfrm>
          <a:custGeom>
            <a:avLst/>
            <a:gdLst/>
            <a:ahLst/>
            <a:cxnLst/>
            <a:rect l="0" t="0" r="0" b="0"/>
            <a:pathLst>
              <a:path w="128499" h="71435">
                <a:moveTo>
                  <a:pt x="0" y="42859"/>
                </a:moveTo>
                <a:lnTo>
                  <a:pt x="10849" y="42859"/>
                </a:lnTo>
                <a:lnTo>
                  <a:pt x="12789" y="42066"/>
                </a:lnTo>
                <a:lnTo>
                  <a:pt x="14876" y="40743"/>
                </a:lnTo>
                <a:lnTo>
                  <a:pt x="17061" y="39067"/>
                </a:lnTo>
                <a:lnTo>
                  <a:pt x="19311" y="37950"/>
                </a:lnTo>
                <a:lnTo>
                  <a:pt x="21605" y="37205"/>
                </a:lnTo>
                <a:lnTo>
                  <a:pt x="27198" y="36010"/>
                </a:lnTo>
                <a:lnTo>
                  <a:pt x="30080" y="35846"/>
                </a:lnTo>
                <a:lnTo>
                  <a:pt x="31959" y="35803"/>
                </a:lnTo>
                <a:lnTo>
                  <a:pt x="34005" y="34980"/>
                </a:lnTo>
                <a:lnTo>
                  <a:pt x="36164" y="33638"/>
                </a:lnTo>
                <a:lnTo>
                  <a:pt x="38397" y="31949"/>
                </a:lnTo>
                <a:lnTo>
                  <a:pt x="40679" y="30824"/>
                </a:lnTo>
                <a:lnTo>
                  <a:pt x="42995" y="30073"/>
                </a:lnTo>
                <a:lnTo>
                  <a:pt x="45331" y="29572"/>
                </a:lnTo>
                <a:lnTo>
                  <a:pt x="47684" y="28445"/>
                </a:lnTo>
                <a:lnTo>
                  <a:pt x="50046" y="26900"/>
                </a:lnTo>
                <a:lnTo>
                  <a:pt x="52413" y="25076"/>
                </a:lnTo>
                <a:lnTo>
                  <a:pt x="54786" y="23066"/>
                </a:lnTo>
                <a:lnTo>
                  <a:pt x="57161" y="20933"/>
                </a:lnTo>
                <a:lnTo>
                  <a:pt x="59539" y="18717"/>
                </a:lnTo>
                <a:lnTo>
                  <a:pt x="61917" y="17239"/>
                </a:lnTo>
                <a:lnTo>
                  <a:pt x="64297" y="16254"/>
                </a:lnTo>
                <a:lnTo>
                  <a:pt x="66678" y="15598"/>
                </a:lnTo>
                <a:lnTo>
                  <a:pt x="69058" y="14366"/>
                </a:lnTo>
                <a:lnTo>
                  <a:pt x="71438" y="12751"/>
                </a:lnTo>
                <a:lnTo>
                  <a:pt x="73820" y="10881"/>
                </a:lnTo>
                <a:lnTo>
                  <a:pt x="76201" y="8840"/>
                </a:lnTo>
                <a:lnTo>
                  <a:pt x="78582" y="6686"/>
                </a:lnTo>
                <a:lnTo>
                  <a:pt x="84314" y="1318"/>
                </a:lnTo>
                <a:lnTo>
                  <a:pt x="85578" y="878"/>
                </a:lnTo>
                <a:lnTo>
                  <a:pt x="89100" y="388"/>
                </a:lnTo>
                <a:lnTo>
                  <a:pt x="92840" y="0"/>
                </a:lnTo>
                <a:lnTo>
                  <a:pt x="92869" y="17757"/>
                </a:lnTo>
                <a:lnTo>
                  <a:pt x="93662" y="19774"/>
                </a:lnTo>
                <a:lnTo>
                  <a:pt x="94985" y="21913"/>
                </a:lnTo>
                <a:lnTo>
                  <a:pt x="96661" y="24132"/>
                </a:lnTo>
                <a:lnTo>
                  <a:pt x="97778" y="26406"/>
                </a:lnTo>
                <a:lnTo>
                  <a:pt x="98522" y="28715"/>
                </a:lnTo>
                <a:lnTo>
                  <a:pt x="99020" y="31049"/>
                </a:lnTo>
                <a:lnTo>
                  <a:pt x="100144" y="33398"/>
                </a:lnTo>
                <a:lnTo>
                  <a:pt x="101687" y="35758"/>
                </a:lnTo>
                <a:lnTo>
                  <a:pt x="103511" y="38125"/>
                </a:lnTo>
                <a:lnTo>
                  <a:pt x="104726" y="40497"/>
                </a:lnTo>
                <a:lnTo>
                  <a:pt x="105536" y="42872"/>
                </a:lnTo>
                <a:lnTo>
                  <a:pt x="106836" y="48595"/>
                </a:lnTo>
                <a:lnTo>
                  <a:pt x="107737" y="49858"/>
                </a:lnTo>
                <a:lnTo>
                  <a:pt x="109130" y="51494"/>
                </a:lnTo>
                <a:lnTo>
                  <a:pt x="113279" y="56030"/>
                </a:lnTo>
                <a:lnTo>
                  <a:pt x="127906" y="70753"/>
                </a:lnTo>
                <a:lnTo>
                  <a:pt x="128498" y="71345"/>
                </a:lnTo>
                <a:lnTo>
                  <a:pt x="122429" y="65276"/>
                </a:lnTo>
                <a:lnTo>
                  <a:pt x="119765" y="64728"/>
                </a:lnTo>
                <a:lnTo>
                  <a:pt x="115935" y="64485"/>
                </a:lnTo>
                <a:lnTo>
                  <a:pt x="108469" y="64316"/>
                </a:lnTo>
                <a:lnTo>
                  <a:pt x="69136" y="64291"/>
                </a:lnTo>
                <a:lnTo>
                  <a:pt x="66728" y="65084"/>
                </a:lnTo>
                <a:lnTo>
                  <a:pt x="64329" y="66407"/>
                </a:lnTo>
                <a:lnTo>
                  <a:pt x="61936" y="68083"/>
                </a:lnTo>
                <a:lnTo>
                  <a:pt x="59547" y="69200"/>
                </a:lnTo>
                <a:lnTo>
                  <a:pt x="57161" y="69945"/>
                </a:lnTo>
                <a:lnTo>
                  <a:pt x="54776" y="70441"/>
                </a:lnTo>
                <a:lnTo>
                  <a:pt x="51598" y="70772"/>
                </a:lnTo>
                <a:lnTo>
                  <a:pt x="47893" y="70993"/>
                </a:lnTo>
                <a:lnTo>
                  <a:pt x="38124" y="71347"/>
                </a:lnTo>
                <a:lnTo>
                  <a:pt x="28575" y="7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4" name="SMARTPenAnnotation365"/>
          <p:cNvSpPr/>
          <p:nvPr/>
        </p:nvSpPr>
        <p:spPr>
          <a:xfrm>
            <a:off x="6786564" y="3393281"/>
            <a:ext cx="128587" cy="349955"/>
          </a:xfrm>
          <a:custGeom>
            <a:avLst/>
            <a:gdLst/>
            <a:ahLst/>
            <a:cxnLst/>
            <a:rect l="0" t="0" r="0" b="0"/>
            <a:pathLst>
              <a:path w="128587" h="349955">
                <a:moveTo>
                  <a:pt x="78579" y="0"/>
                </a:moveTo>
                <a:lnTo>
                  <a:pt x="72428" y="0"/>
                </a:lnTo>
                <a:lnTo>
                  <a:pt x="72097" y="794"/>
                </a:lnTo>
                <a:lnTo>
                  <a:pt x="71730" y="3792"/>
                </a:lnTo>
                <a:lnTo>
                  <a:pt x="70838" y="4909"/>
                </a:lnTo>
                <a:lnTo>
                  <a:pt x="69450" y="5654"/>
                </a:lnTo>
                <a:lnTo>
                  <a:pt x="67730" y="6151"/>
                </a:lnTo>
                <a:lnTo>
                  <a:pt x="66585" y="7275"/>
                </a:lnTo>
                <a:lnTo>
                  <a:pt x="65820" y="8819"/>
                </a:lnTo>
                <a:lnTo>
                  <a:pt x="65311" y="10642"/>
                </a:lnTo>
                <a:lnTo>
                  <a:pt x="62628" y="14784"/>
                </a:lnTo>
                <a:lnTo>
                  <a:pt x="58790" y="19271"/>
                </a:lnTo>
                <a:lnTo>
                  <a:pt x="54438" y="23910"/>
                </a:lnTo>
                <a:lnTo>
                  <a:pt x="47526" y="30985"/>
                </a:lnTo>
                <a:lnTo>
                  <a:pt x="45177" y="34150"/>
                </a:lnTo>
                <a:lnTo>
                  <a:pt x="42817" y="37848"/>
                </a:lnTo>
                <a:lnTo>
                  <a:pt x="38872" y="45396"/>
                </a:lnTo>
                <a:lnTo>
                  <a:pt x="35858" y="54902"/>
                </a:lnTo>
                <a:lnTo>
                  <a:pt x="32340" y="63030"/>
                </a:lnTo>
                <a:lnTo>
                  <a:pt x="30291" y="66626"/>
                </a:lnTo>
                <a:lnTo>
                  <a:pt x="28131" y="69818"/>
                </a:lnTo>
                <a:lnTo>
                  <a:pt x="25896" y="72739"/>
                </a:lnTo>
                <a:lnTo>
                  <a:pt x="24407" y="76273"/>
                </a:lnTo>
                <a:lnTo>
                  <a:pt x="22753" y="84435"/>
                </a:lnTo>
                <a:lnTo>
                  <a:pt x="19901" y="93354"/>
                </a:lnTo>
                <a:lnTo>
                  <a:pt x="15988" y="102609"/>
                </a:lnTo>
                <a:lnTo>
                  <a:pt x="11603" y="112014"/>
                </a:lnTo>
                <a:lnTo>
                  <a:pt x="9125" y="121486"/>
                </a:lnTo>
                <a:lnTo>
                  <a:pt x="7229" y="131781"/>
                </a:lnTo>
                <a:lnTo>
                  <a:pt x="5612" y="137860"/>
                </a:lnTo>
                <a:lnTo>
                  <a:pt x="3740" y="144294"/>
                </a:lnTo>
                <a:lnTo>
                  <a:pt x="2493" y="150171"/>
                </a:lnTo>
                <a:lnTo>
                  <a:pt x="1107" y="160935"/>
                </a:lnTo>
                <a:lnTo>
                  <a:pt x="491" y="171009"/>
                </a:lnTo>
                <a:lnTo>
                  <a:pt x="217" y="180779"/>
                </a:lnTo>
                <a:lnTo>
                  <a:pt x="11" y="219955"/>
                </a:lnTo>
                <a:lnTo>
                  <a:pt x="0" y="236417"/>
                </a:lnTo>
                <a:lnTo>
                  <a:pt x="2116" y="244245"/>
                </a:lnTo>
                <a:lnTo>
                  <a:pt x="4908" y="253016"/>
                </a:lnTo>
                <a:lnTo>
                  <a:pt x="6149" y="262205"/>
                </a:lnTo>
                <a:lnTo>
                  <a:pt x="8818" y="269465"/>
                </a:lnTo>
                <a:lnTo>
                  <a:pt x="12649" y="276131"/>
                </a:lnTo>
                <a:lnTo>
                  <a:pt x="16998" y="284385"/>
                </a:lnTo>
                <a:lnTo>
                  <a:pt x="19460" y="291229"/>
                </a:lnTo>
                <a:lnTo>
                  <a:pt x="20116" y="294165"/>
                </a:lnTo>
                <a:lnTo>
                  <a:pt x="22142" y="296916"/>
                </a:lnTo>
                <a:lnTo>
                  <a:pt x="25079" y="299544"/>
                </a:lnTo>
                <a:lnTo>
                  <a:pt x="28626" y="302089"/>
                </a:lnTo>
                <a:lnTo>
                  <a:pt x="31783" y="304580"/>
                </a:lnTo>
                <a:lnTo>
                  <a:pt x="34682" y="307035"/>
                </a:lnTo>
                <a:lnTo>
                  <a:pt x="37408" y="309465"/>
                </a:lnTo>
                <a:lnTo>
                  <a:pt x="42554" y="314282"/>
                </a:lnTo>
                <a:lnTo>
                  <a:pt x="45038" y="316677"/>
                </a:lnTo>
                <a:lnTo>
                  <a:pt x="48280" y="319068"/>
                </a:lnTo>
                <a:lnTo>
                  <a:pt x="52030" y="321456"/>
                </a:lnTo>
                <a:lnTo>
                  <a:pt x="56118" y="323841"/>
                </a:lnTo>
                <a:lnTo>
                  <a:pt x="59636" y="326226"/>
                </a:lnTo>
                <a:lnTo>
                  <a:pt x="62776" y="328608"/>
                </a:lnTo>
                <a:lnTo>
                  <a:pt x="65662" y="330991"/>
                </a:lnTo>
                <a:lnTo>
                  <a:pt x="68381" y="332579"/>
                </a:lnTo>
                <a:lnTo>
                  <a:pt x="70987" y="333638"/>
                </a:lnTo>
                <a:lnTo>
                  <a:pt x="73518" y="334344"/>
                </a:lnTo>
                <a:lnTo>
                  <a:pt x="76793" y="335609"/>
                </a:lnTo>
                <a:lnTo>
                  <a:pt x="80563" y="337245"/>
                </a:lnTo>
                <a:lnTo>
                  <a:pt x="84664" y="339130"/>
                </a:lnTo>
                <a:lnTo>
                  <a:pt x="88192" y="340387"/>
                </a:lnTo>
                <a:lnTo>
                  <a:pt x="91338" y="341224"/>
                </a:lnTo>
                <a:lnTo>
                  <a:pt x="94229" y="341783"/>
                </a:lnTo>
                <a:lnTo>
                  <a:pt x="96950" y="342155"/>
                </a:lnTo>
                <a:lnTo>
                  <a:pt x="99558" y="342404"/>
                </a:lnTo>
                <a:lnTo>
                  <a:pt x="102090" y="342569"/>
                </a:lnTo>
                <a:lnTo>
                  <a:pt x="103778" y="343473"/>
                </a:lnTo>
                <a:lnTo>
                  <a:pt x="104903" y="344869"/>
                </a:lnTo>
                <a:lnTo>
                  <a:pt x="105654" y="346594"/>
                </a:lnTo>
                <a:lnTo>
                  <a:pt x="106947" y="347744"/>
                </a:lnTo>
                <a:lnTo>
                  <a:pt x="108604" y="348510"/>
                </a:lnTo>
                <a:lnTo>
                  <a:pt x="112561" y="349363"/>
                </a:lnTo>
                <a:lnTo>
                  <a:pt x="114727" y="349589"/>
                </a:lnTo>
                <a:lnTo>
                  <a:pt x="116965" y="349741"/>
                </a:lnTo>
                <a:lnTo>
                  <a:pt x="119252" y="349842"/>
                </a:lnTo>
                <a:lnTo>
                  <a:pt x="123908" y="349954"/>
                </a:lnTo>
                <a:lnTo>
                  <a:pt x="125467" y="349190"/>
                </a:lnTo>
                <a:lnTo>
                  <a:pt x="126507" y="347887"/>
                </a:lnTo>
                <a:lnTo>
                  <a:pt x="12858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5" name="SMARTPenAnnotation366"/>
          <p:cNvSpPr/>
          <p:nvPr/>
        </p:nvSpPr>
        <p:spPr>
          <a:xfrm>
            <a:off x="6943725" y="3500437"/>
            <a:ext cx="142876" cy="185739"/>
          </a:xfrm>
          <a:custGeom>
            <a:avLst/>
            <a:gdLst/>
            <a:ahLst/>
            <a:cxnLst/>
            <a:rect l="0" t="0" r="0" b="0"/>
            <a:pathLst>
              <a:path w="142876" h="185739">
                <a:moveTo>
                  <a:pt x="0" y="0"/>
                </a:moveTo>
                <a:lnTo>
                  <a:pt x="0" y="10849"/>
                </a:lnTo>
                <a:lnTo>
                  <a:pt x="793" y="12789"/>
                </a:lnTo>
                <a:lnTo>
                  <a:pt x="3792" y="17061"/>
                </a:lnTo>
                <a:lnTo>
                  <a:pt x="7770" y="21606"/>
                </a:lnTo>
                <a:lnTo>
                  <a:pt x="12185" y="27065"/>
                </a:lnTo>
                <a:lnTo>
                  <a:pt x="14473" y="30743"/>
                </a:lnTo>
                <a:lnTo>
                  <a:pt x="16792" y="34783"/>
                </a:lnTo>
                <a:lnTo>
                  <a:pt x="19132" y="38270"/>
                </a:lnTo>
                <a:lnTo>
                  <a:pt x="21486" y="41388"/>
                </a:lnTo>
                <a:lnTo>
                  <a:pt x="23849" y="44261"/>
                </a:lnTo>
                <a:lnTo>
                  <a:pt x="26218" y="47764"/>
                </a:lnTo>
                <a:lnTo>
                  <a:pt x="28591" y="51686"/>
                </a:lnTo>
                <a:lnTo>
                  <a:pt x="30967" y="55889"/>
                </a:lnTo>
                <a:lnTo>
                  <a:pt x="34139" y="59484"/>
                </a:lnTo>
                <a:lnTo>
                  <a:pt x="37840" y="62675"/>
                </a:lnTo>
                <a:lnTo>
                  <a:pt x="41895" y="65596"/>
                </a:lnTo>
                <a:lnTo>
                  <a:pt x="45393" y="69131"/>
                </a:lnTo>
                <a:lnTo>
                  <a:pt x="48517" y="73075"/>
                </a:lnTo>
                <a:lnTo>
                  <a:pt x="51395" y="77291"/>
                </a:lnTo>
                <a:lnTo>
                  <a:pt x="54107" y="80896"/>
                </a:lnTo>
                <a:lnTo>
                  <a:pt x="56708" y="84093"/>
                </a:lnTo>
                <a:lnTo>
                  <a:pt x="59237" y="87018"/>
                </a:lnTo>
                <a:lnTo>
                  <a:pt x="61716" y="90556"/>
                </a:lnTo>
                <a:lnTo>
                  <a:pt x="64163" y="94502"/>
                </a:lnTo>
                <a:lnTo>
                  <a:pt x="66587" y="98720"/>
                </a:lnTo>
                <a:lnTo>
                  <a:pt x="71398" y="107640"/>
                </a:lnTo>
                <a:lnTo>
                  <a:pt x="73793" y="112242"/>
                </a:lnTo>
                <a:lnTo>
                  <a:pt x="76976" y="116103"/>
                </a:lnTo>
                <a:lnTo>
                  <a:pt x="80686" y="119471"/>
                </a:lnTo>
                <a:lnTo>
                  <a:pt x="84747" y="122510"/>
                </a:lnTo>
                <a:lnTo>
                  <a:pt x="88248" y="126123"/>
                </a:lnTo>
                <a:lnTo>
                  <a:pt x="91375" y="130120"/>
                </a:lnTo>
                <a:lnTo>
                  <a:pt x="94254" y="134371"/>
                </a:lnTo>
                <a:lnTo>
                  <a:pt x="96967" y="138000"/>
                </a:lnTo>
                <a:lnTo>
                  <a:pt x="99570" y="141212"/>
                </a:lnTo>
                <a:lnTo>
                  <a:pt x="102099" y="144148"/>
                </a:lnTo>
                <a:lnTo>
                  <a:pt x="104578" y="146899"/>
                </a:lnTo>
                <a:lnTo>
                  <a:pt x="109449" y="152071"/>
                </a:lnTo>
                <a:lnTo>
                  <a:pt x="111860" y="155356"/>
                </a:lnTo>
                <a:lnTo>
                  <a:pt x="114261" y="159133"/>
                </a:lnTo>
                <a:lnTo>
                  <a:pt x="116655" y="163239"/>
                </a:lnTo>
                <a:lnTo>
                  <a:pt x="119045" y="165976"/>
                </a:lnTo>
                <a:lnTo>
                  <a:pt x="121432" y="167801"/>
                </a:lnTo>
                <a:lnTo>
                  <a:pt x="123817" y="169017"/>
                </a:lnTo>
                <a:lnTo>
                  <a:pt x="126994" y="171416"/>
                </a:lnTo>
                <a:lnTo>
                  <a:pt x="130700" y="174602"/>
                </a:lnTo>
                <a:lnTo>
                  <a:pt x="14287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6" name="SMARTPenAnnotation367"/>
          <p:cNvSpPr/>
          <p:nvPr/>
        </p:nvSpPr>
        <p:spPr>
          <a:xfrm>
            <a:off x="6965156" y="3493293"/>
            <a:ext cx="107157" cy="185739"/>
          </a:xfrm>
          <a:custGeom>
            <a:avLst/>
            <a:gdLst/>
            <a:ahLst/>
            <a:cxnLst/>
            <a:rect l="0" t="0" r="0" b="0"/>
            <a:pathLst>
              <a:path w="107157" h="185739">
                <a:moveTo>
                  <a:pt x="107156" y="0"/>
                </a:moveTo>
                <a:lnTo>
                  <a:pt x="107156" y="10642"/>
                </a:lnTo>
                <a:lnTo>
                  <a:pt x="106362" y="12651"/>
                </a:lnTo>
                <a:lnTo>
                  <a:pt x="103363" y="17000"/>
                </a:lnTo>
                <a:lnTo>
                  <a:pt x="101452" y="19271"/>
                </a:lnTo>
                <a:lnTo>
                  <a:pt x="99385" y="21579"/>
                </a:lnTo>
                <a:lnTo>
                  <a:pt x="97213" y="23911"/>
                </a:lnTo>
                <a:lnTo>
                  <a:pt x="94971" y="27053"/>
                </a:lnTo>
                <a:lnTo>
                  <a:pt x="92682" y="30736"/>
                </a:lnTo>
                <a:lnTo>
                  <a:pt x="90363" y="34778"/>
                </a:lnTo>
                <a:lnTo>
                  <a:pt x="85670" y="43503"/>
                </a:lnTo>
                <a:lnTo>
                  <a:pt x="83307" y="48052"/>
                </a:lnTo>
                <a:lnTo>
                  <a:pt x="80144" y="52672"/>
                </a:lnTo>
                <a:lnTo>
                  <a:pt x="76448" y="57340"/>
                </a:lnTo>
                <a:lnTo>
                  <a:pt x="72397" y="62039"/>
                </a:lnTo>
                <a:lnTo>
                  <a:pt x="68902" y="66760"/>
                </a:lnTo>
                <a:lnTo>
                  <a:pt x="65778" y="71494"/>
                </a:lnTo>
                <a:lnTo>
                  <a:pt x="62901" y="76238"/>
                </a:lnTo>
                <a:lnTo>
                  <a:pt x="59397" y="80988"/>
                </a:lnTo>
                <a:lnTo>
                  <a:pt x="55473" y="85742"/>
                </a:lnTo>
                <a:lnTo>
                  <a:pt x="51269" y="90499"/>
                </a:lnTo>
                <a:lnTo>
                  <a:pt x="47674" y="95258"/>
                </a:lnTo>
                <a:lnTo>
                  <a:pt x="44482" y="100018"/>
                </a:lnTo>
                <a:lnTo>
                  <a:pt x="41562" y="104779"/>
                </a:lnTo>
                <a:lnTo>
                  <a:pt x="38820" y="109540"/>
                </a:lnTo>
                <a:lnTo>
                  <a:pt x="33657" y="119064"/>
                </a:lnTo>
                <a:lnTo>
                  <a:pt x="30375" y="123032"/>
                </a:lnTo>
                <a:lnTo>
                  <a:pt x="26600" y="126472"/>
                </a:lnTo>
                <a:lnTo>
                  <a:pt x="22496" y="129558"/>
                </a:lnTo>
                <a:lnTo>
                  <a:pt x="19760" y="133203"/>
                </a:lnTo>
                <a:lnTo>
                  <a:pt x="17936" y="137221"/>
                </a:lnTo>
                <a:lnTo>
                  <a:pt x="16720" y="141487"/>
                </a:lnTo>
                <a:lnTo>
                  <a:pt x="15115" y="145125"/>
                </a:lnTo>
                <a:lnTo>
                  <a:pt x="13252" y="148344"/>
                </a:lnTo>
                <a:lnTo>
                  <a:pt x="11215" y="151283"/>
                </a:lnTo>
                <a:lnTo>
                  <a:pt x="9064" y="154037"/>
                </a:lnTo>
                <a:lnTo>
                  <a:pt x="6837" y="156667"/>
                </a:lnTo>
                <a:lnTo>
                  <a:pt x="4558" y="159213"/>
                </a:lnTo>
                <a:lnTo>
                  <a:pt x="3038" y="161705"/>
                </a:lnTo>
                <a:lnTo>
                  <a:pt x="1350" y="166590"/>
                </a:lnTo>
                <a:lnTo>
                  <a:pt x="600" y="171407"/>
                </a:lnTo>
                <a:lnTo>
                  <a:pt x="266" y="176193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7" name="SMARTPenAnnotation368"/>
          <p:cNvSpPr/>
          <p:nvPr/>
        </p:nvSpPr>
        <p:spPr>
          <a:xfrm>
            <a:off x="7229475" y="3486150"/>
            <a:ext cx="7144" cy="185738"/>
          </a:xfrm>
          <a:custGeom>
            <a:avLst/>
            <a:gdLst/>
            <a:ahLst/>
            <a:cxnLst/>
            <a:rect l="0" t="0" r="0" b="0"/>
            <a:pathLst>
              <a:path w="7144" h="185738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3" y="8819"/>
                </a:lnTo>
                <a:lnTo>
                  <a:pt x="6150" y="10641"/>
                </a:lnTo>
                <a:lnTo>
                  <a:pt x="6481" y="13444"/>
                </a:lnTo>
                <a:lnTo>
                  <a:pt x="6702" y="16900"/>
                </a:lnTo>
                <a:lnTo>
                  <a:pt x="6849" y="20792"/>
                </a:lnTo>
                <a:lnTo>
                  <a:pt x="6153" y="24180"/>
                </a:lnTo>
                <a:lnTo>
                  <a:pt x="4896" y="27232"/>
                </a:lnTo>
                <a:lnTo>
                  <a:pt x="3264" y="30061"/>
                </a:lnTo>
                <a:lnTo>
                  <a:pt x="2175" y="33534"/>
                </a:lnTo>
                <a:lnTo>
                  <a:pt x="1451" y="37437"/>
                </a:lnTo>
                <a:lnTo>
                  <a:pt x="967" y="41627"/>
                </a:lnTo>
                <a:lnTo>
                  <a:pt x="644" y="46007"/>
                </a:lnTo>
                <a:lnTo>
                  <a:pt x="430" y="50515"/>
                </a:lnTo>
                <a:lnTo>
                  <a:pt x="191" y="60551"/>
                </a:lnTo>
                <a:lnTo>
                  <a:pt x="85" y="72949"/>
                </a:lnTo>
                <a:lnTo>
                  <a:pt x="850" y="78795"/>
                </a:lnTo>
                <a:lnTo>
                  <a:pt x="2154" y="84280"/>
                </a:lnTo>
                <a:lnTo>
                  <a:pt x="3817" y="89524"/>
                </a:lnTo>
                <a:lnTo>
                  <a:pt x="4926" y="94607"/>
                </a:lnTo>
                <a:lnTo>
                  <a:pt x="5665" y="99584"/>
                </a:lnTo>
                <a:lnTo>
                  <a:pt x="6158" y="104489"/>
                </a:lnTo>
                <a:lnTo>
                  <a:pt x="5693" y="109347"/>
                </a:lnTo>
                <a:lnTo>
                  <a:pt x="4588" y="114173"/>
                </a:lnTo>
                <a:lnTo>
                  <a:pt x="3058" y="118978"/>
                </a:lnTo>
                <a:lnTo>
                  <a:pt x="2833" y="123768"/>
                </a:lnTo>
                <a:lnTo>
                  <a:pt x="3476" y="128549"/>
                </a:lnTo>
                <a:lnTo>
                  <a:pt x="4698" y="133324"/>
                </a:lnTo>
                <a:lnTo>
                  <a:pt x="5513" y="137302"/>
                </a:lnTo>
                <a:lnTo>
                  <a:pt x="6056" y="140747"/>
                </a:lnTo>
                <a:lnTo>
                  <a:pt x="6418" y="143837"/>
                </a:lnTo>
                <a:lnTo>
                  <a:pt x="6660" y="147485"/>
                </a:lnTo>
                <a:lnTo>
                  <a:pt x="6822" y="151505"/>
                </a:lnTo>
                <a:lnTo>
                  <a:pt x="7048" y="162629"/>
                </a:lnTo>
                <a:lnTo>
                  <a:pt x="7143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8" name="SMARTPenAnnotation369"/>
          <p:cNvSpPr/>
          <p:nvPr/>
        </p:nvSpPr>
        <p:spPr>
          <a:xfrm>
            <a:off x="7143750" y="3557587"/>
            <a:ext cx="207169" cy="14289"/>
          </a:xfrm>
          <a:custGeom>
            <a:avLst/>
            <a:gdLst/>
            <a:ahLst/>
            <a:cxnLst/>
            <a:rect l="0" t="0" r="0" b="0"/>
            <a:pathLst>
              <a:path w="207169" h="14289">
                <a:moveTo>
                  <a:pt x="0" y="0"/>
                </a:moveTo>
                <a:lnTo>
                  <a:pt x="103785" y="0"/>
                </a:lnTo>
                <a:lnTo>
                  <a:pt x="109671" y="794"/>
                </a:lnTo>
                <a:lnTo>
                  <a:pt x="115976" y="2117"/>
                </a:lnTo>
                <a:lnTo>
                  <a:pt x="122561" y="3792"/>
                </a:lnTo>
                <a:lnTo>
                  <a:pt x="129332" y="4909"/>
                </a:lnTo>
                <a:lnTo>
                  <a:pt x="136228" y="5654"/>
                </a:lnTo>
                <a:lnTo>
                  <a:pt x="143206" y="6151"/>
                </a:lnTo>
                <a:lnTo>
                  <a:pt x="150239" y="6482"/>
                </a:lnTo>
                <a:lnTo>
                  <a:pt x="164404" y="6850"/>
                </a:lnTo>
                <a:lnTo>
                  <a:pt x="172308" y="7741"/>
                </a:lnTo>
                <a:lnTo>
                  <a:pt x="180754" y="9130"/>
                </a:lnTo>
                <a:lnTo>
                  <a:pt x="20716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99" name="SMARTPenAnnotation370"/>
          <p:cNvSpPr/>
          <p:nvPr/>
        </p:nvSpPr>
        <p:spPr>
          <a:xfrm>
            <a:off x="7422364" y="3479308"/>
            <a:ext cx="178460" cy="199724"/>
          </a:xfrm>
          <a:custGeom>
            <a:avLst/>
            <a:gdLst/>
            <a:ahLst/>
            <a:cxnLst/>
            <a:rect l="0" t="0" r="0" b="0"/>
            <a:pathLst>
              <a:path w="178460" h="199724">
                <a:moveTo>
                  <a:pt x="150011" y="6842"/>
                </a:moveTo>
                <a:lnTo>
                  <a:pt x="132227" y="6842"/>
                </a:lnTo>
                <a:lnTo>
                  <a:pt x="130218" y="7635"/>
                </a:lnTo>
                <a:lnTo>
                  <a:pt x="125868" y="10634"/>
                </a:lnTo>
                <a:lnTo>
                  <a:pt x="121289" y="12496"/>
                </a:lnTo>
                <a:lnTo>
                  <a:pt x="115814" y="13323"/>
                </a:lnTo>
                <a:lnTo>
                  <a:pt x="112131" y="13544"/>
                </a:lnTo>
                <a:lnTo>
                  <a:pt x="108089" y="13691"/>
                </a:lnTo>
                <a:lnTo>
                  <a:pt x="104601" y="14583"/>
                </a:lnTo>
                <a:lnTo>
                  <a:pt x="101481" y="15971"/>
                </a:lnTo>
                <a:lnTo>
                  <a:pt x="98607" y="17690"/>
                </a:lnTo>
                <a:lnTo>
                  <a:pt x="95105" y="18837"/>
                </a:lnTo>
                <a:lnTo>
                  <a:pt x="91182" y="19601"/>
                </a:lnTo>
                <a:lnTo>
                  <a:pt x="86979" y="20110"/>
                </a:lnTo>
                <a:lnTo>
                  <a:pt x="82590" y="19656"/>
                </a:lnTo>
                <a:lnTo>
                  <a:pt x="78076" y="18559"/>
                </a:lnTo>
                <a:lnTo>
                  <a:pt x="73479" y="17035"/>
                </a:lnTo>
                <a:lnTo>
                  <a:pt x="68827" y="16018"/>
                </a:lnTo>
                <a:lnTo>
                  <a:pt x="64138" y="15341"/>
                </a:lnTo>
                <a:lnTo>
                  <a:pt x="59425" y="14889"/>
                </a:lnTo>
                <a:lnTo>
                  <a:pt x="55489" y="14588"/>
                </a:lnTo>
                <a:lnTo>
                  <a:pt x="52071" y="14387"/>
                </a:lnTo>
                <a:lnTo>
                  <a:pt x="48999" y="14253"/>
                </a:lnTo>
                <a:lnTo>
                  <a:pt x="46156" y="13370"/>
                </a:lnTo>
                <a:lnTo>
                  <a:pt x="40882" y="10272"/>
                </a:lnTo>
                <a:lnTo>
                  <a:pt x="35893" y="8366"/>
                </a:lnTo>
                <a:lnTo>
                  <a:pt x="30013" y="7143"/>
                </a:lnTo>
                <a:lnTo>
                  <a:pt x="25203" y="3138"/>
                </a:lnTo>
                <a:lnTo>
                  <a:pt x="23150" y="1991"/>
                </a:lnTo>
                <a:lnTo>
                  <a:pt x="18751" y="717"/>
                </a:lnTo>
                <a:lnTo>
                  <a:pt x="14151" y="151"/>
                </a:lnTo>
                <a:lnTo>
                  <a:pt x="11811" y="0"/>
                </a:lnTo>
                <a:lnTo>
                  <a:pt x="10253" y="693"/>
                </a:lnTo>
                <a:lnTo>
                  <a:pt x="9214" y="1949"/>
                </a:lnTo>
                <a:lnTo>
                  <a:pt x="7546" y="5875"/>
                </a:lnTo>
                <a:lnTo>
                  <a:pt x="7256" y="10347"/>
                </a:lnTo>
                <a:lnTo>
                  <a:pt x="7172" y="16700"/>
                </a:lnTo>
                <a:lnTo>
                  <a:pt x="7136" y="55586"/>
                </a:lnTo>
                <a:lnTo>
                  <a:pt x="6342" y="59975"/>
                </a:lnTo>
                <a:lnTo>
                  <a:pt x="5019" y="64489"/>
                </a:lnTo>
                <a:lnTo>
                  <a:pt x="3343" y="69086"/>
                </a:lnTo>
                <a:lnTo>
                  <a:pt x="2226" y="72944"/>
                </a:lnTo>
                <a:lnTo>
                  <a:pt x="1482" y="76310"/>
                </a:lnTo>
                <a:lnTo>
                  <a:pt x="654" y="82166"/>
                </a:lnTo>
                <a:lnTo>
                  <a:pt x="286" y="87415"/>
                </a:lnTo>
                <a:lnTo>
                  <a:pt x="123" y="92394"/>
                </a:lnTo>
                <a:lnTo>
                  <a:pt x="0" y="99282"/>
                </a:lnTo>
                <a:lnTo>
                  <a:pt x="4903" y="99626"/>
                </a:lnTo>
                <a:lnTo>
                  <a:pt x="7049" y="99707"/>
                </a:lnTo>
                <a:lnTo>
                  <a:pt x="10902" y="95917"/>
                </a:lnTo>
                <a:lnTo>
                  <a:pt x="12822" y="94800"/>
                </a:lnTo>
                <a:lnTo>
                  <a:pt x="20109" y="92435"/>
                </a:lnTo>
                <a:lnTo>
                  <a:pt x="23723" y="90891"/>
                </a:lnTo>
                <a:lnTo>
                  <a:pt x="27718" y="89068"/>
                </a:lnTo>
                <a:lnTo>
                  <a:pt x="31176" y="87059"/>
                </a:lnTo>
                <a:lnTo>
                  <a:pt x="34275" y="84926"/>
                </a:lnTo>
                <a:lnTo>
                  <a:pt x="37134" y="82711"/>
                </a:lnTo>
                <a:lnTo>
                  <a:pt x="40629" y="80440"/>
                </a:lnTo>
                <a:lnTo>
                  <a:pt x="44546" y="78132"/>
                </a:lnTo>
                <a:lnTo>
                  <a:pt x="48744" y="75800"/>
                </a:lnTo>
                <a:lnTo>
                  <a:pt x="53925" y="73451"/>
                </a:lnTo>
                <a:lnTo>
                  <a:pt x="59759" y="71092"/>
                </a:lnTo>
                <a:lnTo>
                  <a:pt x="66030" y="68725"/>
                </a:lnTo>
                <a:lnTo>
                  <a:pt x="71005" y="67147"/>
                </a:lnTo>
                <a:lnTo>
                  <a:pt x="75115" y="66095"/>
                </a:lnTo>
                <a:lnTo>
                  <a:pt x="78649" y="65394"/>
                </a:lnTo>
                <a:lnTo>
                  <a:pt x="83386" y="64133"/>
                </a:lnTo>
                <a:lnTo>
                  <a:pt x="95000" y="60615"/>
                </a:lnTo>
                <a:lnTo>
                  <a:pt x="100637" y="59359"/>
                </a:lnTo>
                <a:lnTo>
                  <a:pt x="105982" y="58522"/>
                </a:lnTo>
                <a:lnTo>
                  <a:pt x="111133" y="57964"/>
                </a:lnTo>
                <a:lnTo>
                  <a:pt x="116155" y="58386"/>
                </a:lnTo>
                <a:lnTo>
                  <a:pt x="121090" y="59461"/>
                </a:lnTo>
                <a:lnTo>
                  <a:pt x="125968" y="60971"/>
                </a:lnTo>
                <a:lnTo>
                  <a:pt x="130013" y="61978"/>
                </a:lnTo>
                <a:lnTo>
                  <a:pt x="133504" y="62649"/>
                </a:lnTo>
                <a:lnTo>
                  <a:pt x="136624" y="63097"/>
                </a:lnTo>
                <a:lnTo>
                  <a:pt x="140293" y="64188"/>
                </a:lnTo>
                <a:lnTo>
                  <a:pt x="144326" y="65710"/>
                </a:lnTo>
                <a:lnTo>
                  <a:pt x="148602" y="67519"/>
                </a:lnTo>
                <a:lnTo>
                  <a:pt x="152246" y="69518"/>
                </a:lnTo>
                <a:lnTo>
                  <a:pt x="155471" y="71645"/>
                </a:lnTo>
                <a:lnTo>
                  <a:pt x="158412" y="73856"/>
                </a:lnTo>
                <a:lnTo>
                  <a:pt x="163799" y="78430"/>
                </a:lnTo>
                <a:lnTo>
                  <a:pt x="168839" y="83109"/>
                </a:lnTo>
                <a:lnTo>
                  <a:pt x="173725" y="87834"/>
                </a:lnTo>
                <a:lnTo>
                  <a:pt x="175345" y="90205"/>
                </a:lnTo>
                <a:lnTo>
                  <a:pt x="177146" y="94957"/>
                </a:lnTo>
                <a:lnTo>
                  <a:pt x="177625" y="98129"/>
                </a:lnTo>
                <a:lnTo>
                  <a:pt x="177945" y="101831"/>
                </a:lnTo>
                <a:lnTo>
                  <a:pt x="178301" y="109384"/>
                </a:lnTo>
                <a:lnTo>
                  <a:pt x="178459" y="115387"/>
                </a:lnTo>
                <a:lnTo>
                  <a:pt x="177707" y="118892"/>
                </a:lnTo>
                <a:lnTo>
                  <a:pt x="176412" y="122817"/>
                </a:lnTo>
                <a:lnTo>
                  <a:pt x="174756" y="127021"/>
                </a:lnTo>
                <a:lnTo>
                  <a:pt x="172857" y="131411"/>
                </a:lnTo>
                <a:lnTo>
                  <a:pt x="168632" y="140522"/>
                </a:lnTo>
                <a:lnTo>
                  <a:pt x="165600" y="145175"/>
                </a:lnTo>
                <a:lnTo>
                  <a:pt x="161990" y="149864"/>
                </a:lnTo>
                <a:lnTo>
                  <a:pt x="157998" y="154577"/>
                </a:lnTo>
                <a:lnTo>
                  <a:pt x="154542" y="158513"/>
                </a:lnTo>
                <a:lnTo>
                  <a:pt x="148585" y="165003"/>
                </a:lnTo>
                <a:lnTo>
                  <a:pt x="136976" y="176912"/>
                </a:lnTo>
                <a:lnTo>
                  <a:pt x="132590" y="180547"/>
                </a:lnTo>
                <a:lnTo>
                  <a:pt x="128078" y="183764"/>
                </a:lnTo>
                <a:lnTo>
                  <a:pt x="123482" y="186702"/>
                </a:lnTo>
                <a:lnTo>
                  <a:pt x="118832" y="189455"/>
                </a:lnTo>
                <a:lnTo>
                  <a:pt x="114144" y="192084"/>
                </a:lnTo>
                <a:lnTo>
                  <a:pt x="109430" y="194630"/>
                </a:lnTo>
                <a:lnTo>
                  <a:pt x="105495" y="196328"/>
                </a:lnTo>
                <a:lnTo>
                  <a:pt x="102077" y="197459"/>
                </a:lnTo>
                <a:lnTo>
                  <a:pt x="99005" y="198214"/>
                </a:lnTo>
                <a:lnTo>
                  <a:pt x="95370" y="198717"/>
                </a:lnTo>
                <a:lnTo>
                  <a:pt x="91358" y="199052"/>
                </a:lnTo>
                <a:lnTo>
                  <a:pt x="83462" y="199425"/>
                </a:lnTo>
                <a:lnTo>
                  <a:pt x="77306" y="199590"/>
                </a:lnTo>
                <a:lnTo>
                  <a:pt x="62002" y="199711"/>
                </a:lnTo>
                <a:lnTo>
                  <a:pt x="49998" y="199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0" name="SMARTPenAnnotation371"/>
          <p:cNvSpPr/>
          <p:nvPr/>
        </p:nvSpPr>
        <p:spPr>
          <a:xfrm>
            <a:off x="7622381" y="3429000"/>
            <a:ext cx="127847" cy="257138"/>
          </a:xfrm>
          <a:custGeom>
            <a:avLst/>
            <a:gdLst/>
            <a:ahLst/>
            <a:cxnLst/>
            <a:rect l="0" t="0" r="0" b="0"/>
            <a:pathLst>
              <a:path w="127847" h="257138">
                <a:moveTo>
                  <a:pt x="0" y="0"/>
                </a:moveTo>
                <a:lnTo>
                  <a:pt x="3793" y="0"/>
                </a:lnTo>
                <a:lnTo>
                  <a:pt x="5703" y="793"/>
                </a:lnTo>
                <a:lnTo>
                  <a:pt x="7771" y="2116"/>
                </a:lnTo>
                <a:lnTo>
                  <a:pt x="9943" y="3792"/>
                </a:lnTo>
                <a:lnTo>
                  <a:pt x="12185" y="5703"/>
                </a:lnTo>
                <a:lnTo>
                  <a:pt x="14473" y="7770"/>
                </a:lnTo>
                <a:lnTo>
                  <a:pt x="16793" y="9942"/>
                </a:lnTo>
                <a:lnTo>
                  <a:pt x="19132" y="11391"/>
                </a:lnTo>
                <a:lnTo>
                  <a:pt x="21486" y="12356"/>
                </a:lnTo>
                <a:lnTo>
                  <a:pt x="23849" y="13000"/>
                </a:lnTo>
                <a:lnTo>
                  <a:pt x="27012" y="14223"/>
                </a:lnTo>
                <a:lnTo>
                  <a:pt x="30708" y="15831"/>
                </a:lnTo>
                <a:lnTo>
                  <a:pt x="34759" y="17698"/>
                </a:lnTo>
                <a:lnTo>
                  <a:pt x="39048" y="20530"/>
                </a:lnTo>
                <a:lnTo>
                  <a:pt x="43495" y="24005"/>
                </a:lnTo>
                <a:lnTo>
                  <a:pt x="48046" y="27909"/>
                </a:lnTo>
                <a:lnTo>
                  <a:pt x="52669" y="31306"/>
                </a:lnTo>
                <a:lnTo>
                  <a:pt x="57337" y="34364"/>
                </a:lnTo>
                <a:lnTo>
                  <a:pt x="62038" y="37197"/>
                </a:lnTo>
                <a:lnTo>
                  <a:pt x="66758" y="40673"/>
                </a:lnTo>
                <a:lnTo>
                  <a:pt x="71493" y="44577"/>
                </a:lnTo>
                <a:lnTo>
                  <a:pt x="76237" y="48768"/>
                </a:lnTo>
                <a:lnTo>
                  <a:pt x="80193" y="53149"/>
                </a:lnTo>
                <a:lnTo>
                  <a:pt x="83625" y="57658"/>
                </a:lnTo>
                <a:lnTo>
                  <a:pt x="86706" y="62251"/>
                </a:lnTo>
                <a:lnTo>
                  <a:pt x="90348" y="66900"/>
                </a:lnTo>
                <a:lnTo>
                  <a:pt x="94363" y="71588"/>
                </a:lnTo>
                <a:lnTo>
                  <a:pt x="98628" y="76300"/>
                </a:lnTo>
                <a:lnTo>
                  <a:pt x="102264" y="81029"/>
                </a:lnTo>
                <a:lnTo>
                  <a:pt x="105482" y="85769"/>
                </a:lnTo>
                <a:lnTo>
                  <a:pt x="108421" y="90517"/>
                </a:lnTo>
                <a:lnTo>
                  <a:pt x="111969" y="95269"/>
                </a:lnTo>
                <a:lnTo>
                  <a:pt x="115921" y="100025"/>
                </a:lnTo>
                <a:lnTo>
                  <a:pt x="120144" y="104783"/>
                </a:lnTo>
                <a:lnTo>
                  <a:pt x="122957" y="110337"/>
                </a:lnTo>
                <a:lnTo>
                  <a:pt x="124834" y="116420"/>
                </a:lnTo>
                <a:lnTo>
                  <a:pt x="126085" y="122857"/>
                </a:lnTo>
                <a:lnTo>
                  <a:pt x="126919" y="128736"/>
                </a:lnTo>
                <a:lnTo>
                  <a:pt x="127476" y="134242"/>
                </a:lnTo>
                <a:lnTo>
                  <a:pt x="127846" y="139501"/>
                </a:lnTo>
                <a:lnTo>
                  <a:pt x="127299" y="145388"/>
                </a:lnTo>
                <a:lnTo>
                  <a:pt x="126141" y="151694"/>
                </a:lnTo>
                <a:lnTo>
                  <a:pt x="124575" y="158279"/>
                </a:lnTo>
                <a:lnTo>
                  <a:pt x="122738" y="165051"/>
                </a:lnTo>
                <a:lnTo>
                  <a:pt x="118579" y="178924"/>
                </a:lnTo>
                <a:lnTo>
                  <a:pt x="116359" y="185164"/>
                </a:lnTo>
                <a:lnTo>
                  <a:pt x="114085" y="190911"/>
                </a:lnTo>
                <a:lnTo>
                  <a:pt x="111775" y="196330"/>
                </a:lnTo>
                <a:lnTo>
                  <a:pt x="108648" y="201530"/>
                </a:lnTo>
                <a:lnTo>
                  <a:pt x="104976" y="206585"/>
                </a:lnTo>
                <a:lnTo>
                  <a:pt x="100940" y="211542"/>
                </a:lnTo>
                <a:lnTo>
                  <a:pt x="97456" y="216434"/>
                </a:lnTo>
                <a:lnTo>
                  <a:pt x="94340" y="221283"/>
                </a:lnTo>
                <a:lnTo>
                  <a:pt x="91468" y="226103"/>
                </a:lnTo>
                <a:lnTo>
                  <a:pt x="88759" y="230110"/>
                </a:lnTo>
                <a:lnTo>
                  <a:pt x="86160" y="233575"/>
                </a:lnTo>
                <a:lnTo>
                  <a:pt x="83633" y="236679"/>
                </a:lnTo>
                <a:lnTo>
                  <a:pt x="81156" y="239542"/>
                </a:lnTo>
                <a:lnTo>
                  <a:pt x="78710" y="242245"/>
                </a:lnTo>
                <a:lnTo>
                  <a:pt x="73877" y="247364"/>
                </a:lnTo>
                <a:lnTo>
                  <a:pt x="69082" y="252285"/>
                </a:lnTo>
                <a:lnTo>
                  <a:pt x="66692" y="253915"/>
                </a:lnTo>
                <a:lnTo>
                  <a:pt x="64305" y="255001"/>
                </a:lnTo>
                <a:lnTo>
                  <a:pt x="58564" y="256745"/>
                </a:lnTo>
                <a:lnTo>
                  <a:pt x="55661" y="256984"/>
                </a:lnTo>
                <a:lnTo>
                  <a:pt x="51123" y="257137"/>
                </a:lnTo>
                <a:lnTo>
                  <a:pt x="50751" y="256356"/>
                </a:lnTo>
                <a:lnTo>
                  <a:pt x="50006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1" name="SMARTPenAnnotation372"/>
          <p:cNvSpPr/>
          <p:nvPr/>
        </p:nvSpPr>
        <p:spPr>
          <a:xfrm>
            <a:off x="7915275" y="3507581"/>
            <a:ext cx="121444" cy="14288"/>
          </a:xfrm>
          <a:custGeom>
            <a:avLst/>
            <a:gdLst/>
            <a:ahLst/>
            <a:cxnLst/>
            <a:rect l="0" t="0" r="0" b="0"/>
            <a:pathLst>
              <a:path w="121444" h="14288">
                <a:moveTo>
                  <a:pt x="0" y="0"/>
                </a:moveTo>
                <a:lnTo>
                  <a:pt x="70061" y="0"/>
                </a:lnTo>
                <a:lnTo>
                  <a:pt x="74488" y="794"/>
                </a:lnTo>
                <a:lnTo>
                  <a:pt x="79027" y="2116"/>
                </a:lnTo>
                <a:lnTo>
                  <a:pt x="83641" y="3792"/>
                </a:lnTo>
                <a:lnTo>
                  <a:pt x="87510" y="4909"/>
                </a:lnTo>
                <a:lnTo>
                  <a:pt x="90885" y="5654"/>
                </a:lnTo>
                <a:lnTo>
                  <a:pt x="93927" y="6151"/>
                </a:lnTo>
                <a:lnTo>
                  <a:pt x="96749" y="7275"/>
                </a:lnTo>
                <a:lnTo>
                  <a:pt x="99424" y="8819"/>
                </a:lnTo>
                <a:lnTo>
                  <a:pt x="102002" y="10642"/>
                </a:lnTo>
                <a:lnTo>
                  <a:pt x="104513" y="11857"/>
                </a:lnTo>
                <a:lnTo>
                  <a:pt x="106981" y="12667"/>
                </a:lnTo>
                <a:lnTo>
                  <a:pt x="112855" y="13968"/>
                </a:lnTo>
                <a:lnTo>
                  <a:pt x="115774" y="14145"/>
                </a:lnTo>
                <a:lnTo>
                  <a:pt x="12144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2" name="SMARTPenAnnotation373"/>
          <p:cNvSpPr/>
          <p:nvPr/>
        </p:nvSpPr>
        <p:spPr>
          <a:xfrm>
            <a:off x="7922713" y="3564731"/>
            <a:ext cx="142581" cy="7145"/>
          </a:xfrm>
          <a:custGeom>
            <a:avLst/>
            <a:gdLst/>
            <a:ahLst/>
            <a:cxnLst/>
            <a:rect l="0" t="0" r="0" b="0"/>
            <a:pathLst>
              <a:path w="142581" h="7145">
                <a:moveTo>
                  <a:pt x="6849" y="0"/>
                </a:moveTo>
                <a:lnTo>
                  <a:pt x="0" y="0"/>
                </a:lnTo>
                <a:lnTo>
                  <a:pt x="10557" y="0"/>
                </a:lnTo>
                <a:lnTo>
                  <a:pt x="13290" y="794"/>
                </a:lnTo>
                <a:lnTo>
                  <a:pt x="16699" y="2116"/>
                </a:lnTo>
                <a:lnTo>
                  <a:pt x="20559" y="3792"/>
                </a:lnTo>
                <a:lnTo>
                  <a:pt x="24721" y="4909"/>
                </a:lnTo>
                <a:lnTo>
                  <a:pt x="29083" y="5654"/>
                </a:lnTo>
                <a:lnTo>
                  <a:pt x="33577" y="6151"/>
                </a:lnTo>
                <a:lnTo>
                  <a:pt x="38161" y="6482"/>
                </a:lnTo>
                <a:lnTo>
                  <a:pt x="42805" y="6702"/>
                </a:lnTo>
                <a:lnTo>
                  <a:pt x="52198" y="6947"/>
                </a:lnTo>
                <a:lnTo>
                  <a:pt x="14258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3" name="SMARTPenAnnotation374"/>
          <p:cNvSpPr/>
          <p:nvPr/>
        </p:nvSpPr>
        <p:spPr>
          <a:xfrm>
            <a:off x="8145081" y="3457575"/>
            <a:ext cx="274034" cy="206751"/>
          </a:xfrm>
          <a:custGeom>
            <a:avLst/>
            <a:gdLst/>
            <a:ahLst/>
            <a:cxnLst/>
            <a:rect l="0" t="0" r="0" b="0"/>
            <a:pathLst>
              <a:path w="274034" h="206751">
                <a:moveTo>
                  <a:pt x="98806" y="0"/>
                </a:moveTo>
                <a:lnTo>
                  <a:pt x="81046" y="0"/>
                </a:lnTo>
                <a:lnTo>
                  <a:pt x="79029" y="793"/>
                </a:lnTo>
                <a:lnTo>
                  <a:pt x="74670" y="3792"/>
                </a:lnTo>
                <a:lnTo>
                  <a:pt x="73191" y="5703"/>
                </a:lnTo>
                <a:lnTo>
                  <a:pt x="72205" y="7770"/>
                </a:lnTo>
                <a:lnTo>
                  <a:pt x="71547" y="9942"/>
                </a:lnTo>
                <a:lnTo>
                  <a:pt x="69520" y="12184"/>
                </a:lnTo>
                <a:lnTo>
                  <a:pt x="63036" y="16792"/>
                </a:lnTo>
                <a:lnTo>
                  <a:pt x="59878" y="19926"/>
                </a:lnTo>
                <a:lnTo>
                  <a:pt x="56979" y="23603"/>
                </a:lnTo>
                <a:lnTo>
                  <a:pt x="54253" y="27641"/>
                </a:lnTo>
                <a:lnTo>
                  <a:pt x="50848" y="31921"/>
                </a:lnTo>
                <a:lnTo>
                  <a:pt x="46991" y="36362"/>
                </a:lnTo>
                <a:lnTo>
                  <a:pt x="42830" y="40910"/>
                </a:lnTo>
                <a:lnTo>
                  <a:pt x="39264" y="45529"/>
                </a:lnTo>
                <a:lnTo>
                  <a:pt x="36092" y="50196"/>
                </a:lnTo>
                <a:lnTo>
                  <a:pt x="33185" y="54895"/>
                </a:lnTo>
                <a:lnTo>
                  <a:pt x="30452" y="58822"/>
                </a:lnTo>
                <a:lnTo>
                  <a:pt x="27837" y="62233"/>
                </a:lnTo>
                <a:lnTo>
                  <a:pt x="25299" y="65301"/>
                </a:lnTo>
                <a:lnTo>
                  <a:pt x="22020" y="68934"/>
                </a:lnTo>
                <a:lnTo>
                  <a:pt x="14143" y="77204"/>
                </a:lnTo>
                <a:lnTo>
                  <a:pt x="11408" y="81632"/>
                </a:lnTo>
                <a:lnTo>
                  <a:pt x="9585" y="86171"/>
                </a:lnTo>
                <a:lnTo>
                  <a:pt x="8368" y="90785"/>
                </a:lnTo>
                <a:lnTo>
                  <a:pt x="6765" y="95448"/>
                </a:lnTo>
                <a:lnTo>
                  <a:pt x="4902" y="100144"/>
                </a:lnTo>
                <a:lnTo>
                  <a:pt x="2865" y="104863"/>
                </a:lnTo>
                <a:lnTo>
                  <a:pt x="1508" y="109596"/>
                </a:lnTo>
                <a:lnTo>
                  <a:pt x="603" y="114339"/>
                </a:lnTo>
                <a:lnTo>
                  <a:pt x="0" y="119088"/>
                </a:lnTo>
                <a:lnTo>
                  <a:pt x="392" y="123842"/>
                </a:lnTo>
                <a:lnTo>
                  <a:pt x="1446" y="128599"/>
                </a:lnTo>
                <a:lnTo>
                  <a:pt x="2944" y="133357"/>
                </a:lnTo>
                <a:lnTo>
                  <a:pt x="3941" y="138117"/>
                </a:lnTo>
                <a:lnTo>
                  <a:pt x="4606" y="142878"/>
                </a:lnTo>
                <a:lnTo>
                  <a:pt x="5050" y="147639"/>
                </a:lnTo>
                <a:lnTo>
                  <a:pt x="6140" y="151607"/>
                </a:lnTo>
                <a:lnTo>
                  <a:pt x="7660" y="155047"/>
                </a:lnTo>
                <a:lnTo>
                  <a:pt x="11465" y="160984"/>
                </a:lnTo>
                <a:lnTo>
                  <a:pt x="15803" y="166269"/>
                </a:lnTo>
                <a:lnTo>
                  <a:pt x="20376" y="171264"/>
                </a:lnTo>
                <a:lnTo>
                  <a:pt x="27413" y="178538"/>
                </a:lnTo>
                <a:lnTo>
                  <a:pt x="32945" y="183331"/>
                </a:lnTo>
                <a:lnTo>
                  <a:pt x="40695" y="188107"/>
                </a:lnTo>
                <a:lnTo>
                  <a:pt x="44984" y="190492"/>
                </a:lnTo>
                <a:lnTo>
                  <a:pt x="53983" y="195259"/>
                </a:lnTo>
                <a:lnTo>
                  <a:pt x="67974" y="202405"/>
                </a:lnTo>
                <a:lnTo>
                  <a:pt x="72695" y="203993"/>
                </a:lnTo>
                <a:lnTo>
                  <a:pt x="77431" y="205051"/>
                </a:lnTo>
                <a:lnTo>
                  <a:pt x="82174" y="205757"/>
                </a:lnTo>
                <a:lnTo>
                  <a:pt x="86925" y="206227"/>
                </a:lnTo>
                <a:lnTo>
                  <a:pt x="91679" y="206541"/>
                </a:lnTo>
                <a:lnTo>
                  <a:pt x="96436" y="206750"/>
                </a:lnTo>
                <a:lnTo>
                  <a:pt x="101988" y="206095"/>
                </a:lnTo>
                <a:lnTo>
                  <a:pt x="108071" y="204866"/>
                </a:lnTo>
                <a:lnTo>
                  <a:pt x="114508" y="203252"/>
                </a:lnTo>
                <a:lnTo>
                  <a:pt x="120386" y="202176"/>
                </a:lnTo>
                <a:lnTo>
                  <a:pt x="125893" y="201459"/>
                </a:lnTo>
                <a:lnTo>
                  <a:pt x="131151" y="200981"/>
                </a:lnTo>
                <a:lnTo>
                  <a:pt x="137038" y="199075"/>
                </a:lnTo>
                <a:lnTo>
                  <a:pt x="143344" y="196216"/>
                </a:lnTo>
                <a:lnTo>
                  <a:pt x="161480" y="186725"/>
                </a:lnTo>
                <a:lnTo>
                  <a:pt x="210697" y="161942"/>
                </a:lnTo>
                <a:lnTo>
                  <a:pt x="215469" y="158761"/>
                </a:lnTo>
                <a:lnTo>
                  <a:pt x="220237" y="155053"/>
                </a:lnTo>
                <a:lnTo>
                  <a:pt x="225004" y="150993"/>
                </a:lnTo>
                <a:lnTo>
                  <a:pt x="228976" y="147493"/>
                </a:lnTo>
                <a:lnTo>
                  <a:pt x="235505" y="141488"/>
                </a:lnTo>
                <a:lnTo>
                  <a:pt x="243644" y="133644"/>
                </a:lnTo>
                <a:lnTo>
                  <a:pt x="264464" y="112937"/>
                </a:lnTo>
                <a:lnTo>
                  <a:pt x="266394" y="110216"/>
                </a:lnTo>
                <a:lnTo>
                  <a:pt x="268540" y="105076"/>
                </a:lnTo>
                <a:lnTo>
                  <a:pt x="269906" y="101801"/>
                </a:lnTo>
                <a:lnTo>
                  <a:pt x="271610" y="98030"/>
                </a:lnTo>
                <a:lnTo>
                  <a:pt x="273540" y="93928"/>
                </a:lnTo>
                <a:lnTo>
                  <a:pt x="274033" y="89606"/>
                </a:lnTo>
                <a:lnTo>
                  <a:pt x="273568" y="85137"/>
                </a:lnTo>
                <a:lnTo>
                  <a:pt x="272464" y="80571"/>
                </a:lnTo>
                <a:lnTo>
                  <a:pt x="271728" y="76732"/>
                </a:lnTo>
                <a:lnTo>
                  <a:pt x="270910" y="70351"/>
                </a:lnTo>
                <a:lnTo>
                  <a:pt x="269899" y="67538"/>
                </a:lnTo>
                <a:lnTo>
                  <a:pt x="266658" y="62296"/>
                </a:lnTo>
                <a:lnTo>
                  <a:pt x="264688" y="57320"/>
                </a:lnTo>
                <a:lnTo>
                  <a:pt x="264163" y="54882"/>
                </a:lnTo>
                <a:lnTo>
                  <a:pt x="261463" y="50056"/>
                </a:lnTo>
                <a:lnTo>
                  <a:pt x="257616" y="45266"/>
                </a:lnTo>
                <a:lnTo>
                  <a:pt x="253262" y="40491"/>
                </a:lnTo>
                <a:lnTo>
                  <a:pt x="246347" y="33340"/>
                </a:lnTo>
                <a:lnTo>
                  <a:pt x="239521" y="28576"/>
                </a:lnTo>
                <a:lnTo>
                  <a:pt x="231990" y="23813"/>
                </a:lnTo>
                <a:lnTo>
                  <a:pt x="225997" y="19050"/>
                </a:lnTo>
                <a:lnTo>
                  <a:pt x="222494" y="17462"/>
                </a:lnTo>
                <a:lnTo>
                  <a:pt x="214368" y="15699"/>
                </a:lnTo>
                <a:lnTo>
                  <a:pt x="209979" y="14434"/>
                </a:lnTo>
                <a:lnTo>
                  <a:pt x="205465" y="12798"/>
                </a:lnTo>
                <a:lnTo>
                  <a:pt x="200868" y="10913"/>
                </a:lnTo>
                <a:lnTo>
                  <a:pt x="196216" y="9656"/>
                </a:lnTo>
                <a:lnTo>
                  <a:pt x="191527" y="8819"/>
                </a:lnTo>
                <a:lnTo>
                  <a:pt x="186814" y="8260"/>
                </a:lnTo>
                <a:lnTo>
                  <a:pt x="179460" y="7640"/>
                </a:lnTo>
                <a:lnTo>
                  <a:pt x="171959" y="7364"/>
                </a:lnTo>
                <a:lnTo>
                  <a:pt x="84519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4" name="SMARTPenAnnotation375"/>
          <p:cNvSpPr/>
          <p:nvPr/>
        </p:nvSpPr>
        <p:spPr>
          <a:xfrm>
            <a:off x="5643562" y="2893255"/>
            <a:ext cx="427623" cy="463977"/>
          </a:xfrm>
          <a:custGeom>
            <a:avLst/>
            <a:gdLst/>
            <a:ahLst/>
            <a:cxnLst/>
            <a:rect l="0" t="0" r="0" b="0"/>
            <a:pathLst>
              <a:path w="427623" h="463977">
                <a:moveTo>
                  <a:pt x="285750" y="28538"/>
                </a:moveTo>
                <a:lnTo>
                  <a:pt x="281958" y="24746"/>
                </a:lnTo>
                <a:lnTo>
                  <a:pt x="280047" y="23629"/>
                </a:lnTo>
                <a:lnTo>
                  <a:pt x="272750" y="21689"/>
                </a:lnTo>
                <a:lnTo>
                  <a:pt x="261744" y="21433"/>
                </a:lnTo>
                <a:lnTo>
                  <a:pt x="257840" y="21420"/>
                </a:lnTo>
                <a:lnTo>
                  <a:pt x="255237" y="20618"/>
                </a:lnTo>
                <a:lnTo>
                  <a:pt x="253502" y="19289"/>
                </a:lnTo>
                <a:lnTo>
                  <a:pt x="252345" y="17610"/>
                </a:lnTo>
                <a:lnTo>
                  <a:pt x="249986" y="16490"/>
                </a:lnTo>
                <a:lnTo>
                  <a:pt x="239875" y="14914"/>
                </a:lnTo>
                <a:lnTo>
                  <a:pt x="226829" y="14382"/>
                </a:lnTo>
                <a:lnTo>
                  <a:pt x="222657" y="14338"/>
                </a:lnTo>
                <a:lnTo>
                  <a:pt x="219082" y="15103"/>
                </a:lnTo>
                <a:lnTo>
                  <a:pt x="209464" y="19178"/>
                </a:lnTo>
                <a:lnTo>
                  <a:pt x="196913" y="20738"/>
                </a:lnTo>
                <a:lnTo>
                  <a:pt x="187794" y="21103"/>
                </a:lnTo>
                <a:lnTo>
                  <a:pt x="178450" y="23381"/>
                </a:lnTo>
                <a:lnTo>
                  <a:pt x="169005" y="27040"/>
                </a:lnTo>
                <a:lnTo>
                  <a:pt x="159515" y="31312"/>
                </a:lnTo>
                <a:lnTo>
                  <a:pt x="145248" y="38180"/>
                </a:lnTo>
                <a:lnTo>
                  <a:pt x="135728" y="44994"/>
                </a:lnTo>
                <a:lnTo>
                  <a:pt x="125411" y="52521"/>
                </a:lnTo>
                <a:lnTo>
                  <a:pt x="112888" y="58512"/>
                </a:lnTo>
                <a:lnTo>
                  <a:pt x="101502" y="65937"/>
                </a:lnTo>
                <a:lnTo>
                  <a:pt x="91149" y="73735"/>
                </a:lnTo>
                <a:lnTo>
                  <a:pt x="81257" y="79846"/>
                </a:lnTo>
                <a:lnTo>
                  <a:pt x="71568" y="87325"/>
                </a:lnTo>
                <a:lnTo>
                  <a:pt x="62764" y="95941"/>
                </a:lnTo>
                <a:lnTo>
                  <a:pt x="52552" y="109716"/>
                </a:lnTo>
                <a:lnTo>
                  <a:pt x="44258" y="119122"/>
                </a:lnTo>
                <a:lnTo>
                  <a:pt x="37397" y="130710"/>
                </a:lnTo>
                <a:lnTo>
                  <a:pt x="31702" y="143004"/>
                </a:lnTo>
                <a:lnTo>
                  <a:pt x="19148" y="168740"/>
                </a:lnTo>
                <a:lnTo>
                  <a:pt x="14331" y="180544"/>
                </a:lnTo>
                <a:lnTo>
                  <a:pt x="9544" y="192934"/>
                </a:lnTo>
                <a:lnTo>
                  <a:pt x="4771" y="203732"/>
                </a:lnTo>
                <a:lnTo>
                  <a:pt x="2121" y="215940"/>
                </a:lnTo>
                <a:lnTo>
                  <a:pt x="943" y="228509"/>
                </a:lnTo>
                <a:lnTo>
                  <a:pt x="419" y="239387"/>
                </a:lnTo>
                <a:lnTo>
                  <a:pt x="186" y="251630"/>
                </a:lnTo>
                <a:lnTo>
                  <a:pt x="0" y="344179"/>
                </a:lnTo>
                <a:lnTo>
                  <a:pt x="2117" y="355619"/>
                </a:lnTo>
                <a:lnTo>
                  <a:pt x="5654" y="368868"/>
                </a:lnTo>
                <a:lnTo>
                  <a:pt x="7276" y="375852"/>
                </a:lnTo>
                <a:lnTo>
                  <a:pt x="10642" y="384248"/>
                </a:lnTo>
                <a:lnTo>
                  <a:pt x="20792" y="397900"/>
                </a:lnTo>
                <a:lnTo>
                  <a:pt x="30061" y="411999"/>
                </a:lnTo>
                <a:lnTo>
                  <a:pt x="40305" y="425282"/>
                </a:lnTo>
                <a:lnTo>
                  <a:pt x="45165" y="430558"/>
                </a:lnTo>
                <a:lnTo>
                  <a:pt x="56157" y="437992"/>
                </a:lnTo>
                <a:lnTo>
                  <a:pt x="69183" y="447614"/>
                </a:lnTo>
                <a:lnTo>
                  <a:pt x="77315" y="452390"/>
                </a:lnTo>
                <a:lnTo>
                  <a:pt x="86221" y="455042"/>
                </a:lnTo>
                <a:lnTo>
                  <a:pt x="95471" y="457014"/>
                </a:lnTo>
                <a:lnTo>
                  <a:pt x="104873" y="460537"/>
                </a:lnTo>
                <a:lnTo>
                  <a:pt x="114343" y="462632"/>
                </a:lnTo>
                <a:lnTo>
                  <a:pt x="123844" y="463562"/>
                </a:lnTo>
                <a:lnTo>
                  <a:pt x="133359" y="463976"/>
                </a:lnTo>
                <a:lnTo>
                  <a:pt x="142879" y="462043"/>
                </a:lnTo>
                <a:lnTo>
                  <a:pt x="153196" y="459332"/>
                </a:lnTo>
                <a:lnTo>
                  <a:pt x="165718" y="458127"/>
                </a:lnTo>
                <a:lnTo>
                  <a:pt x="177105" y="455475"/>
                </a:lnTo>
                <a:lnTo>
                  <a:pt x="187457" y="452444"/>
                </a:lnTo>
                <a:lnTo>
                  <a:pt x="197350" y="451097"/>
                </a:lnTo>
                <a:lnTo>
                  <a:pt x="209155" y="448382"/>
                </a:lnTo>
                <a:lnTo>
                  <a:pt x="221545" y="444530"/>
                </a:lnTo>
                <a:lnTo>
                  <a:pt x="232344" y="440171"/>
                </a:lnTo>
                <a:lnTo>
                  <a:pt x="242435" y="435588"/>
                </a:lnTo>
                <a:lnTo>
                  <a:pt x="257041" y="428546"/>
                </a:lnTo>
                <a:lnTo>
                  <a:pt x="276199" y="419055"/>
                </a:lnTo>
                <a:lnTo>
                  <a:pt x="287855" y="414297"/>
                </a:lnTo>
                <a:lnTo>
                  <a:pt x="300179" y="408743"/>
                </a:lnTo>
                <a:lnTo>
                  <a:pt x="316043" y="397485"/>
                </a:lnTo>
                <a:lnTo>
                  <a:pt x="325937" y="391481"/>
                </a:lnTo>
                <a:lnTo>
                  <a:pt x="335625" y="386167"/>
                </a:lnTo>
                <a:lnTo>
                  <a:pt x="340431" y="383639"/>
                </a:lnTo>
                <a:lnTo>
                  <a:pt x="347888" y="376596"/>
                </a:lnTo>
                <a:lnTo>
                  <a:pt x="358666" y="363706"/>
                </a:lnTo>
                <a:lnTo>
                  <a:pt x="369796" y="351950"/>
                </a:lnTo>
                <a:lnTo>
                  <a:pt x="375492" y="345314"/>
                </a:lnTo>
                <a:lnTo>
                  <a:pt x="383160" y="333447"/>
                </a:lnTo>
                <a:lnTo>
                  <a:pt x="392863" y="319807"/>
                </a:lnTo>
                <a:lnTo>
                  <a:pt x="400037" y="306663"/>
                </a:lnTo>
                <a:lnTo>
                  <a:pt x="402423" y="302061"/>
                </a:lnTo>
                <a:lnTo>
                  <a:pt x="405073" y="292714"/>
                </a:lnTo>
                <a:lnTo>
                  <a:pt x="407045" y="283269"/>
                </a:lnTo>
                <a:lnTo>
                  <a:pt x="412618" y="269819"/>
                </a:lnTo>
                <a:lnTo>
                  <a:pt x="417013" y="263304"/>
                </a:lnTo>
                <a:lnTo>
                  <a:pt x="419495" y="255645"/>
                </a:lnTo>
                <a:lnTo>
                  <a:pt x="420893" y="242408"/>
                </a:lnTo>
                <a:lnTo>
                  <a:pt x="421220" y="232336"/>
                </a:lnTo>
                <a:lnTo>
                  <a:pt x="421365" y="219921"/>
                </a:lnTo>
                <a:lnTo>
                  <a:pt x="423546" y="208583"/>
                </a:lnTo>
                <a:lnTo>
                  <a:pt x="426368" y="198252"/>
                </a:lnTo>
                <a:lnTo>
                  <a:pt x="427622" y="188369"/>
                </a:lnTo>
                <a:lnTo>
                  <a:pt x="426062" y="178684"/>
                </a:lnTo>
                <a:lnTo>
                  <a:pt x="423518" y="168295"/>
                </a:lnTo>
                <a:lnTo>
                  <a:pt x="422386" y="155740"/>
                </a:lnTo>
                <a:lnTo>
                  <a:pt x="421884" y="144339"/>
                </a:lnTo>
                <a:lnTo>
                  <a:pt x="421601" y="128995"/>
                </a:lnTo>
                <a:lnTo>
                  <a:pt x="420741" y="118430"/>
                </a:lnTo>
                <a:lnTo>
                  <a:pt x="417713" y="105796"/>
                </a:lnTo>
                <a:lnTo>
                  <a:pt x="413721" y="94360"/>
                </a:lnTo>
                <a:lnTo>
                  <a:pt x="410095" y="83986"/>
                </a:lnTo>
                <a:lnTo>
                  <a:pt x="407260" y="70015"/>
                </a:lnTo>
                <a:lnTo>
                  <a:pt x="399593" y="55664"/>
                </a:lnTo>
                <a:lnTo>
                  <a:pt x="394291" y="46944"/>
                </a:lnTo>
                <a:lnTo>
                  <a:pt x="383174" y="33904"/>
                </a:lnTo>
                <a:lnTo>
                  <a:pt x="377204" y="27483"/>
                </a:lnTo>
                <a:lnTo>
                  <a:pt x="365588" y="19406"/>
                </a:lnTo>
                <a:lnTo>
                  <a:pt x="354571" y="14425"/>
                </a:lnTo>
                <a:lnTo>
                  <a:pt x="342531" y="9566"/>
                </a:lnTo>
                <a:lnTo>
                  <a:pt x="331888" y="4760"/>
                </a:lnTo>
                <a:lnTo>
                  <a:pt x="321866" y="2095"/>
                </a:lnTo>
                <a:lnTo>
                  <a:pt x="311327" y="911"/>
                </a:lnTo>
                <a:lnTo>
                  <a:pt x="298705" y="385"/>
                </a:lnTo>
                <a:lnTo>
                  <a:pt x="282004" y="88"/>
                </a:lnTo>
                <a:lnTo>
                  <a:pt x="263209" y="0"/>
                </a:lnTo>
                <a:lnTo>
                  <a:pt x="258023" y="782"/>
                </a:lnTo>
                <a:lnTo>
                  <a:pt x="246931" y="4880"/>
                </a:lnTo>
                <a:lnTo>
                  <a:pt x="235744" y="71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05" name="SMARTPenAnnotation376"/>
          <p:cNvSpPr/>
          <p:nvPr/>
        </p:nvSpPr>
        <p:spPr>
          <a:xfrm>
            <a:off x="7336633" y="2878939"/>
            <a:ext cx="485773" cy="400006"/>
          </a:xfrm>
          <a:custGeom>
            <a:avLst/>
            <a:gdLst/>
            <a:ahLst/>
            <a:cxnLst/>
            <a:rect l="0" t="0" r="0" b="0"/>
            <a:pathLst>
              <a:path w="485773" h="400006">
                <a:moveTo>
                  <a:pt x="414335" y="42854"/>
                </a:moveTo>
                <a:lnTo>
                  <a:pt x="414335" y="39062"/>
                </a:lnTo>
                <a:lnTo>
                  <a:pt x="413542" y="37945"/>
                </a:lnTo>
                <a:lnTo>
                  <a:pt x="412219" y="37200"/>
                </a:lnTo>
                <a:lnTo>
                  <a:pt x="410542" y="36703"/>
                </a:lnTo>
                <a:lnTo>
                  <a:pt x="406564" y="34035"/>
                </a:lnTo>
                <a:lnTo>
                  <a:pt x="401334" y="29647"/>
                </a:lnTo>
                <a:lnTo>
                  <a:pt x="398504" y="29047"/>
                </a:lnTo>
                <a:lnTo>
                  <a:pt x="396636" y="28887"/>
                </a:lnTo>
                <a:lnTo>
                  <a:pt x="394598" y="27986"/>
                </a:lnTo>
                <a:lnTo>
                  <a:pt x="387938" y="23720"/>
                </a:lnTo>
                <a:lnTo>
                  <a:pt x="383289" y="22444"/>
                </a:lnTo>
                <a:lnTo>
                  <a:pt x="376209" y="21726"/>
                </a:lnTo>
                <a:lnTo>
                  <a:pt x="373836" y="20831"/>
                </a:lnTo>
                <a:lnTo>
                  <a:pt x="366706" y="16573"/>
                </a:lnTo>
                <a:lnTo>
                  <a:pt x="361945" y="15299"/>
                </a:lnTo>
                <a:lnTo>
                  <a:pt x="351011" y="14581"/>
                </a:lnTo>
                <a:lnTo>
                  <a:pt x="342271" y="12297"/>
                </a:lnTo>
                <a:lnTo>
                  <a:pt x="333094" y="9429"/>
                </a:lnTo>
                <a:lnTo>
                  <a:pt x="319797" y="7815"/>
                </a:lnTo>
                <a:lnTo>
                  <a:pt x="313317" y="7438"/>
                </a:lnTo>
                <a:lnTo>
                  <a:pt x="296985" y="2286"/>
                </a:lnTo>
                <a:lnTo>
                  <a:pt x="283168" y="672"/>
                </a:lnTo>
                <a:lnTo>
                  <a:pt x="268226" y="193"/>
                </a:lnTo>
                <a:lnTo>
                  <a:pt x="220335" y="0"/>
                </a:lnTo>
                <a:lnTo>
                  <a:pt x="208786" y="2112"/>
                </a:lnTo>
                <a:lnTo>
                  <a:pt x="184645" y="9936"/>
                </a:lnTo>
                <a:lnTo>
                  <a:pt x="173079" y="14465"/>
                </a:lnTo>
                <a:lnTo>
                  <a:pt x="161855" y="19124"/>
                </a:lnTo>
                <a:lnTo>
                  <a:pt x="148927" y="23841"/>
                </a:lnTo>
                <a:lnTo>
                  <a:pt x="137361" y="28583"/>
                </a:lnTo>
                <a:lnTo>
                  <a:pt x="126930" y="32543"/>
                </a:lnTo>
                <a:lnTo>
                  <a:pt x="112132" y="35566"/>
                </a:lnTo>
                <a:lnTo>
                  <a:pt x="97693" y="41136"/>
                </a:lnTo>
                <a:lnTo>
                  <a:pt x="88132" y="45530"/>
                </a:lnTo>
                <a:lnTo>
                  <a:pt x="73824" y="56259"/>
                </a:lnTo>
                <a:lnTo>
                  <a:pt x="59532" y="65700"/>
                </a:lnTo>
                <a:lnTo>
                  <a:pt x="45389" y="76794"/>
                </a:lnTo>
                <a:lnTo>
                  <a:pt x="33468" y="88188"/>
                </a:lnTo>
                <a:lnTo>
                  <a:pt x="27309" y="94224"/>
                </a:lnTo>
                <a:lnTo>
                  <a:pt x="25349" y="97738"/>
                </a:lnTo>
                <a:lnTo>
                  <a:pt x="23172" y="105876"/>
                </a:lnTo>
                <a:lnTo>
                  <a:pt x="17970" y="114785"/>
                </a:lnTo>
                <a:lnTo>
                  <a:pt x="14361" y="119383"/>
                </a:lnTo>
                <a:lnTo>
                  <a:pt x="11954" y="124036"/>
                </a:lnTo>
                <a:lnTo>
                  <a:pt x="9281" y="133439"/>
                </a:lnTo>
                <a:lnTo>
                  <a:pt x="5976" y="142910"/>
                </a:lnTo>
                <a:lnTo>
                  <a:pt x="2655" y="152411"/>
                </a:lnTo>
                <a:lnTo>
                  <a:pt x="1178" y="161925"/>
                </a:lnTo>
                <a:lnTo>
                  <a:pt x="523" y="171446"/>
                </a:lnTo>
                <a:lnTo>
                  <a:pt x="232" y="180968"/>
                </a:lnTo>
                <a:lnTo>
                  <a:pt x="29" y="204780"/>
                </a:lnTo>
                <a:lnTo>
                  <a:pt x="0" y="233354"/>
                </a:lnTo>
                <a:lnTo>
                  <a:pt x="2116" y="242879"/>
                </a:lnTo>
                <a:lnTo>
                  <a:pt x="5702" y="252404"/>
                </a:lnTo>
                <a:lnTo>
                  <a:pt x="9941" y="261929"/>
                </a:lnTo>
                <a:lnTo>
                  <a:pt x="16791" y="276217"/>
                </a:lnTo>
                <a:lnTo>
                  <a:pt x="38101" y="319079"/>
                </a:lnTo>
                <a:lnTo>
                  <a:pt x="41275" y="323048"/>
                </a:lnTo>
                <a:lnTo>
                  <a:pt x="52533" y="333220"/>
                </a:lnTo>
                <a:lnTo>
                  <a:pt x="62043" y="345141"/>
                </a:lnTo>
                <a:lnTo>
                  <a:pt x="74561" y="354053"/>
                </a:lnTo>
                <a:lnTo>
                  <a:pt x="89119" y="361721"/>
                </a:lnTo>
                <a:lnTo>
                  <a:pt x="107366" y="369020"/>
                </a:lnTo>
                <a:lnTo>
                  <a:pt x="118096" y="373819"/>
                </a:lnTo>
                <a:lnTo>
                  <a:pt x="130274" y="378598"/>
                </a:lnTo>
                <a:lnTo>
                  <a:pt x="142829" y="383367"/>
                </a:lnTo>
                <a:lnTo>
                  <a:pt x="153702" y="388133"/>
                </a:lnTo>
                <a:lnTo>
                  <a:pt x="168747" y="395278"/>
                </a:lnTo>
                <a:lnTo>
                  <a:pt x="180567" y="397925"/>
                </a:lnTo>
                <a:lnTo>
                  <a:pt x="192963" y="399101"/>
                </a:lnTo>
                <a:lnTo>
                  <a:pt x="203764" y="399624"/>
                </a:lnTo>
                <a:lnTo>
                  <a:pt x="215973" y="399856"/>
                </a:lnTo>
                <a:lnTo>
                  <a:pt x="243214" y="400005"/>
                </a:lnTo>
                <a:lnTo>
                  <a:pt x="255202" y="397909"/>
                </a:lnTo>
                <a:lnTo>
                  <a:pt x="266616" y="395125"/>
                </a:lnTo>
                <a:lnTo>
                  <a:pt x="279626" y="393888"/>
                </a:lnTo>
                <a:lnTo>
                  <a:pt x="291230" y="393338"/>
                </a:lnTo>
                <a:lnTo>
                  <a:pt x="302472" y="392300"/>
                </a:lnTo>
                <a:lnTo>
                  <a:pt x="315406" y="389192"/>
                </a:lnTo>
                <a:lnTo>
                  <a:pt x="326975" y="385166"/>
                </a:lnTo>
                <a:lnTo>
                  <a:pt x="337408" y="380730"/>
                </a:lnTo>
                <a:lnTo>
                  <a:pt x="352207" y="373770"/>
                </a:lnTo>
                <a:lnTo>
                  <a:pt x="376207" y="361932"/>
                </a:lnTo>
                <a:lnTo>
                  <a:pt x="387865" y="355058"/>
                </a:lnTo>
                <a:lnTo>
                  <a:pt x="399395" y="347505"/>
                </a:lnTo>
                <a:lnTo>
                  <a:pt x="411143" y="338791"/>
                </a:lnTo>
                <a:lnTo>
                  <a:pt x="424325" y="330388"/>
                </a:lnTo>
                <a:lnTo>
                  <a:pt x="437492" y="318990"/>
                </a:lnTo>
                <a:lnTo>
                  <a:pt x="446773" y="309440"/>
                </a:lnTo>
                <a:lnTo>
                  <a:pt x="452035" y="301301"/>
                </a:lnTo>
                <a:lnTo>
                  <a:pt x="457019" y="292393"/>
                </a:lnTo>
                <a:lnTo>
                  <a:pt x="464289" y="280569"/>
                </a:lnTo>
                <a:lnTo>
                  <a:pt x="466687" y="277531"/>
                </a:lnTo>
                <a:lnTo>
                  <a:pt x="468287" y="273917"/>
                </a:lnTo>
                <a:lnTo>
                  <a:pt x="470064" y="265670"/>
                </a:lnTo>
                <a:lnTo>
                  <a:pt x="472970" y="256713"/>
                </a:lnTo>
                <a:lnTo>
                  <a:pt x="476907" y="247440"/>
                </a:lnTo>
                <a:lnTo>
                  <a:pt x="481303" y="238027"/>
                </a:lnTo>
                <a:lnTo>
                  <a:pt x="483786" y="230669"/>
                </a:lnTo>
                <a:lnTo>
                  <a:pt x="485184" y="219947"/>
                </a:lnTo>
                <a:lnTo>
                  <a:pt x="485511" y="211256"/>
                </a:lnTo>
                <a:lnTo>
                  <a:pt x="485738" y="191815"/>
                </a:lnTo>
                <a:lnTo>
                  <a:pt x="485772" y="152302"/>
                </a:lnTo>
                <a:lnTo>
                  <a:pt x="483655" y="142827"/>
                </a:lnTo>
                <a:lnTo>
                  <a:pt x="480863" y="133324"/>
                </a:lnTo>
                <a:lnTo>
                  <a:pt x="479622" y="123809"/>
                </a:lnTo>
                <a:lnTo>
                  <a:pt x="479070" y="114288"/>
                </a:lnTo>
                <a:lnTo>
                  <a:pt x="478924" y="109527"/>
                </a:lnTo>
                <a:lnTo>
                  <a:pt x="478031" y="105559"/>
                </a:lnTo>
                <a:lnTo>
                  <a:pt x="472984" y="95388"/>
                </a:lnTo>
                <a:lnTo>
                  <a:pt x="466462" y="83467"/>
                </a:lnTo>
                <a:lnTo>
                  <a:pt x="457147" y="71926"/>
                </a:lnTo>
                <a:lnTo>
                  <a:pt x="454782" y="69379"/>
                </a:lnTo>
                <a:lnTo>
                  <a:pt x="437252" y="57185"/>
                </a:lnTo>
                <a:lnTo>
                  <a:pt x="430870" y="52399"/>
                </a:lnTo>
                <a:lnTo>
                  <a:pt x="415955" y="42858"/>
                </a:lnTo>
                <a:lnTo>
                  <a:pt x="413035" y="40476"/>
                </a:lnTo>
                <a:lnTo>
                  <a:pt x="409499" y="38887"/>
                </a:lnTo>
                <a:lnTo>
                  <a:pt x="396939" y="35858"/>
                </a:lnTo>
                <a:lnTo>
                  <a:pt x="387818" y="32337"/>
                </a:lnTo>
                <a:lnTo>
                  <a:pt x="384751" y="31874"/>
                </a:lnTo>
                <a:lnTo>
                  <a:pt x="382706" y="32359"/>
                </a:lnTo>
                <a:lnTo>
                  <a:pt x="381343" y="33476"/>
                </a:lnTo>
                <a:lnTo>
                  <a:pt x="375595" y="34718"/>
                </a:lnTo>
                <a:lnTo>
                  <a:pt x="371840" y="35049"/>
                </a:lnTo>
                <a:lnTo>
                  <a:pt x="368543" y="36063"/>
                </a:lnTo>
                <a:lnTo>
                  <a:pt x="362762" y="39307"/>
                </a:lnTo>
                <a:lnTo>
                  <a:pt x="350042" y="499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616" name="Group 23615"/>
          <p:cNvGrpSpPr/>
          <p:nvPr/>
        </p:nvGrpSpPr>
        <p:grpSpPr>
          <a:xfrm>
            <a:off x="5472112" y="3857625"/>
            <a:ext cx="1835934" cy="342604"/>
            <a:chOff x="5472112" y="3857625"/>
            <a:chExt cx="1835934" cy="342604"/>
          </a:xfrm>
        </p:grpSpPr>
        <p:sp>
          <p:nvSpPr>
            <p:cNvPr id="23606" name="SMARTPenAnnotation377"/>
            <p:cNvSpPr/>
            <p:nvPr/>
          </p:nvSpPr>
          <p:spPr>
            <a:xfrm>
              <a:off x="5522118" y="3964781"/>
              <a:ext cx="114301" cy="192882"/>
            </a:xfrm>
            <a:custGeom>
              <a:avLst/>
              <a:gdLst/>
              <a:ahLst/>
              <a:cxnLst/>
              <a:rect l="0" t="0" r="0" b="0"/>
              <a:pathLst>
                <a:path w="114301" h="192882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2"/>
                  </a:lnTo>
                  <a:lnTo>
                    <a:pt x="8819" y="14784"/>
                  </a:lnTo>
                  <a:lnTo>
                    <a:pt x="10642" y="17000"/>
                  </a:lnTo>
                  <a:lnTo>
                    <a:pt x="11857" y="19271"/>
                  </a:lnTo>
                  <a:lnTo>
                    <a:pt x="13208" y="23911"/>
                  </a:lnTo>
                  <a:lnTo>
                    <a:pt x="14361" y="27053"/>
                  </a:lnTo>
                  <a:lnTo>
                    <a:pt x="15924" y="30735"/>
                  </a:lnTo>
                  <a:lnTo>
                    <a:pt x="19778" y="39060"/>
                  </a:lnTo>
                  <a:lnTo>
                    <a:pt x="24136" y="48052"/>
                  </a:lnTo>
                  <a:lnTo>
                    <a:pt x="27203" y="52672"/>
                  </a:lnTo>
                  <a:lnTo>
                    <a:pt x="30836" y="57339"/>
                  </a:lnTo>
                  <a:lnTo>
                    <a:pt x="34845" y="62039"/>
                  </a:lnTo>
                  <a:lnTo>
                    <a:pt x="38311" y="66759"/>
                  </a:lnTo>
                  <a:lnTo>
                    <a:pt x="41416" y="71493"/>
                  </a:lnTo>
                  <a:lnTo>
                    <a:pt x="44279" y="76237"/>
                  </a:lnTo>
                  <a:lnTo>
                    <a:pt x="46189" y="80987"/>
                  </a:lnTo>
                  <a:lnTo>
                    <a:pt x="47461" y="85741"/>
                  </a:lnTo>
                  <a:lnTo>
                    <a:pt x="48310" y="90498"/>
                  </a:lnTo>
                  <a:lnTo>
                    <a:pt x="49669" y="95257"/>
                  </a:lnTo>
                  <a:lnTo>
                    <a:pt x="51369" y="100017"/>
                  </a:lnTo>
                  <a:lnTo>
                    <a:pt x="53296" y="104778"/>
                  </a:lnTo>
                  <a:lnTo>
                    <a:pt x="55375" y="109540"/>
                  </a:lnTo>
                  <a:lnTo>
                    <a:pt x="59801" y="119063"/>
                  </a:lnTo>
                  <a:lnTo>
                    <a:pt x="76216" y="152400"/>
                  </a:lnTo>
                  <a:lnTo>
                    <a:pt x="80970" y="161925"/>
                  </a:lnTo>
                  <a:lnTo>
                    <a:pt x="83349" y="165894"/>
                  </a:lnTo>
                  <a:lnTo>
                    <a:pt x="85728" y="169333"/>
                  </a:lnTo>
                  <a:lnTo>
                    <a:pt x="88108" y="172420"/>
                  </a:lnTo>
                  <a:lnTo>
                    <a:pt x="90489" y="175272"/>
                  </a:lnTo>
                  <a:lnTo>
                    <a:pt x="92870" y="177966"/>
                  </a:lnTo>
                  <a:lnTo>
                    <a:pt x="95251" y="180557"/>
                  </a:lnTo>
                  <a:lnTo>
                    <a:pt x="96838" y="183078"/>
                  </a:lnTo>
                  <a:lnTo>
                    <a:pt x="98602" y="187995"/>
                  </a:lnTo>
                  <a:lnTo>
                    <a:pt x="99866" y="189623"/>
                  </a:lnTo>
                  <a:lnTo>
                    <a:pt x="101502" y="190709"/>
                  </a:lnTo>
                  <a:lnTo>
                    <a:pt x="103387" y="191433"/>
                  </a:lnTo>
                  <a:lnTo>
                    <a:pt x="105437" y="191916"/>
                  </a:lnTo>
                  <a:lnTo>
                    <a:pt x="107598" y="192238"/>
                  </a:lnTo>
                  <a:lnTo>
                    <a:pt x="11430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07" name="SMARTPenAnnotation378"/>
            <p:cNvSpPr/>
            <p:nvPr/>
          </p:nvSpPr>
          <p:spPr>
            <a:xfrm>
              <a:off x="5472112" y="3929062"/>
              <a:ext cx="164307" cy="228601"/>
            </a:xfrm>
            <a:custGeom>
              <a:avLst/>
              <a:gdLst/>
              <a:ahLst/>
              <a:cxnLst/>
              <a:rect l="0" t="0" r="0" b="0"/>
              <a:pathLst>
                <a:path w="164307" h="228601">
                  <a:moveTo>
                    <a:pt x="164306" y="0"/>
                  </a:moveTo>
                  <a:lnTo>
                    <a:pt x="157457" y="0"/>
                  </a:lnTo>
                  <a:lnTo>
                    <a:pt x="153457" y="3792"/>
                  </a:lnTo>
                  <a:lnTo>
                    <a:pt x="152311" y="5703"/>
                  </a:lnTo>
                  <a:lnTo>
                    <a:pt x="149904" y="12185"/>
                  </a:lnTo>
                  <a:lnTo>
                    <a:pt x="146528" y="16792"/>
                  </a:lnTo>
                  <a:lnTo>
                    <a:pt x="142382" y="23603"/>
                  </a:lnTo>
                  <a:lnTo>
                    <a:pt x="137894" y="31921"/>
                  </a:lnTo>
                  <a:lnTo>
                    <a:pt x="133252" y="40910"/>
                  </a:lnTo>
                  <a:lnTo>
                    <a:pt x="130110" y="45530"/>
                  </a:lnTo>
                  <a:lnTo>
                    <a:pt x="126428" y="50197"/>
                  </a:lnTo>
                  <a:lnTo>
                    <a:pt x="122385" y="54896"/>
                  </a:lnTo>
                  <a:lnTo>
                    <a:pt x="118897" y="60409"/>
                  </a:lnTo>
                  <a:lnTo>
                    <a:pt x="115777" y="66467"/>
                  </a:lnTo>
                  <a:lnTo>
                    <a:pt x="112904" y="72886"/>
                  </a:lnTo>
                  <a:lnTo>
                    <a:pt x="109400" y="79547"/>
                  </a:lnTo>
                  <a:lnTo>
                    <a:pt x="105477" y="86369"/>
                  </a:lnTo>
                  <a:lnTo>
                    <a:pt x="101274" y="93298"/>
                  </a:lnTo>
                  <a:lnTo>
                    <a:pt x="92371" y="107347"/>
                  </a:lnTo>
                  <a:lnTo>
                    <a:pt x="87775" y="114427"/>
                  </a:lnTo>
                  <a:lnTo>
                    <a:pt x="83123" y="120735"/>
                  </a:lnTo>
                  <a:lnTo>
                    <a:pt x="78434" y="126527"/>
                  </a:lnTo>
                  <a:lnTo>
                    <a:pt x="73720" y="131977"/>
                  </a:lnTo>
                  <a:lnTo>
                    <a:pt x="68991" y="137991"/>
                  </a:lnTo>
                  <a:lnTo>
                    <a:pt x="64250" y="144381"/>
                  </a:lnTo>
                  <a:lnTo>
                    <a:pt x="59502" y="151023"/>
                  </a:lnTo>
                  <a:lnTo>
                    <a:pt x="55543" y="157038"/>
                  </a:lnTo>
                  <a:lnTo>
                    <a:pt x="52110" y="162636"/>
                  </a:lnTo>
                  <a:lnTo>
                    <a:pt x="49027" y="167955"/>
                  </a:lnTo>
                  <a:lnTo>
                    <a:pt x="41369" y="180216"/>
                  </a:lnTo>
                  <a:lnTo>
                    <a:pt x="37104" y="186818"/>
                  </a:lnTo>
                  <a:lnTo>
                    <a:pt x="32674" y="192015"/>
                  </a:lnTo>
                  <a:lnTo>
                    <a:pt x="28132" y="196272"/>
                  </a:lnTo>
                  <a:lnTo>
                    <a:pt x="23518" y="199904"/>
                  </a:lnTo>
                  <a:lnTo>
                    <a:pt x="19647" y="203914"/>
                  </a:lnTo>
                  <a:lnTo>
                    <a:pt x="16273" y="208173"/>
                  </a:lnTo>
                  <a:lnTo>
                    <a:pt x="13230" y="212601"/>
                  </a:lnTo>
                  <a:lnTo>
                    <a:pt x="9849" y="219637"/>
                  </a:lnTo>
                  <a:lnTo>
                    <a:pt x="8947" y="222625"/>
                  </a:lnTo>
                  <a:lnTo>
                    <a:pt x="7552" y="224617"/>
                  </a:lnTo>
                  <a:lnTo>
                    <a:pt x="5829" y="225945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08" name="SMARTPenAnnotation379"/>
            <p:cNvSpPr/>
            <p:nvPr/>
          </p:nvSpPr>
          <p:spPr>
            <a:xfrm>
              <a:off x="5679281" y="3972012"/>
              <a:ext cx="142876" cy="7057"/>
            </a:xfrm>
            <a:custGeom>
              <a:avLst/>
              <a:gdLst/>
              <a:ahLst/>
              <a:cxnLst/>
              <a:rect l="0" t="0" r="0" b="0"/>
              <a:pathLst>
                <a:path w="142876" h="7057">
                  <a:moveTo>
                    <a:pt x="0" y="7056"/>
                  </a:moveTo>
                  <a:lnTo>
                    <a:pt x="6151" y="7056"/>
                  </a:lnTo>
                  <a:lnTo>
                    <a:pt x="8069" y="6263"/>
                  </a:lnTo>
                  <a:lnTo>
                    <a:pt x="10936" y="4940"/>
                  </a:lnTo>
                  <a:lnTo>
                    <a:pt x="14434" y="3264"/>
                  </a:lnTo>
                  <a:lnTo>
                    <a:pt x="17560" y="2146"/>
                  </a:lnTo>
                  <a:lnTo>
                    <a:pt x="20438" y="1402"/>
                  </a:lnTo>
                  <a:lnTo>
                    <a:pt x="23150" y="905"/>
                  </a:lnTo>
                  <a:lnTo>
                    <a:pt x="26546" y="574"/>
                  </a:lnTo>
                  <a:lnTo>
                    <a:pt x="30397" y="354"/>
                  </a:lnTo>
                  <a:lnTo>
                    <a:pt x="38910" y="109"/>
                  </a:lnTo>
                  <a:lnTo>
                    <a:pt x="47984" y="0"/>
                  </a:lnTo>
                  <a:lnTo>
                    <a:pt x="52628" y="764"/>
                  </a:lnTo>
                  <a:lnTo>
                    <a:pt x="57310" y="2068"/>
                  </a:lnTo>
                  <a:lnTo>
                    <a:pt x="62019" y="3731"/>
                  </a:lnTo>
                  <a:lnTo>
                    <a:pt x="65952" y="4839"/>
                  </a:lnTo>
                  <a:lnTo>
                    <a:pt x="69368" y="5578"/>
                  </a:lnTo>
                  <a:lnTo>
                    <a:pt x="72439" y="6071"/>
                  </a:lnTo>
                  <a:lnTo>
                    <a:pt x="76074" y="6400"/>
                  </a:lnTo>
                  <a:lnTo>
                    <a:pt x="80085" y="6618"/>
                  </a:lnTo>
                  <a:lnTo>
                    <a:pt x="88774" y="6862"/>
                  </a:lnTo>
                  <a:lnTo>
                    <a:pt x="142875" y="7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09" name="SMARTPenAnnotation380"/>
            <p:cNvSpPr/>
            <p:nvPr/>
          </p:nvSpPr>
          <p:spPr>
            <a:xfrm>
              <a:off x="5689511" y="4029075"/>
              <a:ext cx="139790" cy="28576"/>
            </a:xfrm>
            <a:custGeom>
              <a:avLst/>
              <a:gdLst/>
              <a:ahLst/>
              <a:cxnLst/>
              <a:rect l="0" t="0" r="0" b="0"/>
              <a:pathLst>
                <a:path w="139790" h="28576">
                  <a:moveTo>
                    <a:pt x="11201" y="0"/>
                  </a:moveTo>
                  <a:lnTo>
                    <a:pt x="4351" y="6849"/>
                  </a:lnTo>
                  <a:lnTo>
                    <a:pt x="0" y="7085"/>
                  </a:lnTo>
                  <a:lnTo>
                    <a:pt x="3366" y="7135"/>
                  </a:lnTo>
                  <a:lnTo>
                    <a:pt x="4391" y="7932"/>
                  </a:lnTo>
                  <a:lnTo>
                    <a:pt x="5867" y="9257"/>
                  </a:lnTo>
                  <a:lnTo>
                    <a:pt x="7645" y="10934"/>
                  </a:lnTo>
                  <a:lnTo>
                    <a:pt x="9624" y="12051"/>
                  </a:lnTo>
                  <a:lnTo>
                    <a:pt x="11737" y="12797"/>
                  </a:lnTo>
                  <a:lnTo>
                    <a:pt x="17040" y="13993"/>
                  </a:lnTo>
                  <a:lnTo>
                    <a:pt x="19063" y="14091"/>
                  </a:lnTo>
                  <a:lnTo>
                    <a:pt x="28700" y="14229"/>
                  </a:lnTo>
                  <a:lnTo>
                    <a:pt x="55391" y="14285"/>
                  </a:lnTo>
                  <a:lnTo>
                    <a:pt x="58918" y="15079"/>
                  </a:lnTo>
                  <a:lnTo>
                    <a:pt x="62856" y="16402"/>
                  </a:lnTo>
                  <a:lnTo>
                    <a:pt x="67069" y="18079"/>
                  </a:lnTo>
                  <a:lnTo>
                    <a:pt x="71465" y="19196"/>
                  </a:lnTo>
                  <a:lnTo>
                    <a:pt x="75983" y="19941"/>
                  </a:lnTo>
                  <a:lnTo>
                    <a:pt x="80583" y="20437"/>
                  </a:lnTo>
                  <a:lnTo>
                    <a:pt x="85237" y="20768"/>
                  </a:lnTo>
                  <a:lnTo>
                    <a:pt x="89927" y="20990"/>
                  </a:lnTo>
                  <a:lnTo>
                    <a:pt x="99372" y="21235"/>
                  </a:lnTo>
                  <a:lnTo>
                    <a:pt x="123128" y="21405"/>
                  </a:lnTo>
                  <a:lnTo>
                    <a:pt x="127094" y="22207"/>
                  </a:lnTo>
                  <a:lnTo>
                    <a:pt x="130532" y="23536"/>
                  </a:lnTo>
                  <a:lnTo>
                    <a:pt x="139789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0" name="SMARTPenAnnotation381"/>
            <p:cNvSpPr/>
            <p:nvPr/>
          </p:nvSpPr>
          <p:spPr>
            <a:xfrm>
              <a:off x="6029325" y="3964781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6849" y="0"/>
                  </a:lnTo>
                  <a:lnTo>
                    <a:pt x="7741" y="794"/>
                  </a:lnTo>
                  <a:lnTo>
                    <a:pt x="10848" y="3792"/>
                  </a:lnTo>
                  <a:lnTo>
                    <a:pt x="12788" y="4910"/>
                  </a:lnTo>
                  <a:lnTo>
                    <a:pt x="14876" y="5654"/>
                  </a:lnTo>
                  <a:lnTo>
                    <a:pt x="17060" y="6151"/>
                  </a:lnTo>
                  <a:lnTo>
                    <a:pt x="19311" y="6482"/>
                  </a:lnTo>
                  <a:lnTo>
                    <a:pt x="21605" y="6702"/>
                  </a:lnTo>
                  <a:lnTo>
                    <a:pt x="23928" y="6849"/>
                  </a:lnTo>
                  <a:lnTo>
                    <a:pt x="30743" y="7013"/>
                  </a:lnTo>
                  <a:lnTo>
                    <a:pt x="98927" y="7144"/>
                  </a:lnTo>
                  <a:lnTo>
                    <a:pt x="102464" y="6350"/>
                  </a:lnTo>
                  <a:lnTo>
                    <a:pt x="105615" y="5027"/>
                  </a:lnTo>
                  <a:lnTo>
                    <a:pt x="108510" y="3351"/>
                  </a:lnTo>
                  <a:lnTo>
                    <a:pt x="112028" y="2234"/>
                  </a:lnTo>
                  <a:lnTo>
                    <a:pt x="115960" y="1489"/>
                  </a:lnTo>
                  <a:lnTo>
                    <a:pt x="120169" y="993"/>
                  </a:lnTo>
                  <a:lnTo>
                    <a:pt x="123769" y="662"/>
                  </a:lnTo>
                  <a:lnTo>
                    <a:pt x="126962" y="441"/>
                  </a:lnTo>
                  <a:lnTo>
                    <a:pt x="129885" y="294"/>
                  </a:lnTo>
                  <a:lnTo>
                    <a:pt x="135249" y="131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1" name="SMARTPenAnnotation382"/>
            <p:cNvSpPr/>
            <p:nvPr/>
          </p:nvSpPr>
          <p:spPr>
            <a:xfrm>
              <a:off x="6229670" y="4057650"/>
              <a:ext cx="27255" cy="28271"/>
            </a:xfrm>
            <a:custGeom>
              <a:avLst/>
              <a:gdLst/>
              <a:ahLst/>
              <a:cxnLst/>
              <a:rect l="0" t="0" r="0" b="0"/>
              <a:pathLst>
                <a:path w="27255" h="28271">
                  <a:moveTo>
                    <a:pt x="13967" y="0"/>
                  </a:moveTo>
                  <a:lnTo>
                    <a:pt x="3325" y="10641"/>
                  </a:lnTo>
                  <a:lnTo>
                    <a:pt x="2110" y="12651"/>
                  </a:lnTo>
                  <a:lnTo>
                    <a:pt x="1300" y="14783"/>
                  </a:lnTo>
                  <a:lnTo>
                    <a:pt x="0" y="20118"/>
                  </a:lnTo>
                  <a:lnTo>
                    <a:pt x="687" y="20555"/>
                  </a:lnTo>
                  <a:lnTo>
                    <a:pt x="1939" y="20847"/>
                  </a:lnTo>
                  <a:lnTo>
                    <a:pt x="3567" y="21042"/>
                  </a:lnTo>
                  <a:lnTo>
                    <a:pt x="4652" y="21965"/>
                  </a:lnTo>
                  <a:lnTo>
                    <a:pt x="5376" y="23374"/>
                  </a:lnTo>
                  <a:lnTo>
                    <a:pt x="5858" y="25108"/>
                  </a:lnTo>
                  <a:lnTo>
                    <a:pt x="6974" y="26264"/>
                  </a:lnTo>
                  <a:lnTo>
                    <a:pt x="8511" y="27034"/>
                  </a:lnTo>
                  <a:lnTo>
                    <a:pt x="12889" y="28270"/>
                  </a:lnTo>
                  <a:lnTo>
                    <a:pt x="13248" y="27578"/>
                  </a:lnTo>
                  <a:lnTo>
                    <a:pt x="13488" y="26322"/>
                  </a:lnTo>
                  <a:lnTo>
                    <a:pt x="13872" y="22397"/>
                  </a:lnTo>
                  <a:lnTo>
                    <a:pt x="14698" y="21281"/>
                  </a:lnTo>
                  <a:lnTo>
                    <a:pt x="16042" y="19744"/>
                  </a:lnTo>
                  <a:lnTo>
                    <a:pt x="20110" y="15365"/>
                  </a:lnTo>
                  <a:lnTo>
                    <a:pt x="20443" y="14212"/>
                  </a:lnTo>
                  <a:lnTo>
                    <a:pt x="20666" y="12649"/>
                  </a:lnTo>
                  <a:lnTo>
                    <a:pt x="21023" y="8231"/>
                  </a:lnTo>
                  <a:lnTo>
                    <a:pt x="21846" y="7868"/>
                  </a:lnTo>
                  <a:lnTo>
                    <a:pt x="23189" y="7627"/>
                  </a:lnTo>
                  <a:lnTo>
                    <a:pt x="24877" y="7465"/>
                  </a:lnTo>
                  <a:lnTo>
                    <a:pt x="26003" y="6564"/>
                  </a:lnTo>
                  <a:lnTo>
                    <a:pt x="26754" y="5170"/>
                  </a:lnTo>
                  <a:lnTo>
                    <a:pt x="27254" y="3446"/>
                  </a:lnTo>
                  <a:lnTo>
                    <a:pt x="26794" y="2297"/>
                  </a:lnTo>
                  <a:lnTo>
                    <a:pt x="25693" y="1532"/>
                  </a:lnTo>
                  <a:lnTo>
                    <a:pt x="2111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2" name="SMARTPenAnnotation383"/>
            <p:cNvSpPr/>
            <p:nvPr/>
          </p:nvSpPr>
          <p:spPr>
            <a:xfrm>
              <a:off x="6357937" y="3857625"/>
              <a:ext cx="157126" cy="242565"/>
            </a:xfrm>
            <a:custGeom>
              <a:avLst/>
              <a:gdLst/>
              <a:ahLst/>
              <a:cxnLst/>
              <a:rect l="0" t="0" r="0" b="0"/>
              <a:pathLst>
                <a:path w="157126" h="242565">
                  <a:moveTo>
                    <a:pt x="128588" y="14287"/>
                  </a:moveTo>
                  <a:lnTo>
                    <a:pt x="122437" y="8136"/>
                  </a:lnTo>
                  <a:lnTo>
                    <a:pt x="117652" y="7584"/>
                  </a:lnTo>
                  <a:lnTo>
                    <a:pt x="114153" y="7437"/>
                  </a:lnTo>
                  <a:lnTo>
                    <a:pt x="111821" y="6546"/>
                  </a:lnTo>
                  <a:lnTo>
                    <a:pt x="110266" y="5158"/>
                  </a:lnTo>
                  <a:lnTo>
                    <a:pt x="109229" y="3438"/>
                  </a:lnTo>
                  <a:lnTo>
                    <a:pt x="107745" y="2292"/>
                  </a:lnTo>
                  <a:lnTo>
                    <a:pt x="105961" y="1528"/>
                  </a:lnTo>
                  <a:lnTo>
                    <a:pt x="101862" y="679"/>
                  </a:lnTo>
                  <a:lnTo>
                    <a:pt x="97395" y="301"/>
                  </a:lnTo>
                  <a:lnTo>
                    <a:pt x="94299" y="201"/>
                  </a:lnTo>
                  <a:lnTo>
                    <a:pt x="77923" y="39"/>
                  </a:lnTo>
                  <a:lnTo>
                    <a:pt x="19060" y="0"/>
                  </a:lnTo>
                  <a:lnTo>
                    <a:pt x="17469" y="794"/>
                  </a:lnTo>
                  <a:lnTo>
                    <a:pt x="16409" y="2116"/>
                  </a:lnTo>
                  <a:lnTo>
                    <a:pt x="14706" y="6150"/>
                  </a:lnTo>
                  <a:lnTo>
                    <a:pt x="13773" y="6481"/>
                  </a:lnTo>
                  <a:lnTo>
                    <a:pt x="10619" y="6849"/>
                  </a:lnTo>
                  <a:lnTo>
                    <a:pt x="9461" y="7741"/>
                  </a:lnTo>
                  <a:lnTo>
                    <a:pt x="8689" y="9129"/>
                  </a:lnTo>
                  <a:lnTo>
                    <a:pt x="7831" y="12788"/>
                  </a:lnTo>
                  <a:lnTo>
                    <a:pt x="7347" y="19311"/>
                  </a:lnTo>
                  <a:lnTo>
                    <a:pt x="7234" y="23928"/>
                  </a:lnTo>
                  <a:lnTo>
                    <a:pt x="7152" y="44261"/>
                  </a:lnTo>
                  <a:lnTo>
                    <a:pt x="5031" y="51686"/>
                  </a:lnTo>
                  <a:lnTo>
                    <a:pt x="3354" y="55888"/>
                  </a:lnTo>
                  <a:lnTo>
                    <a:pt x="1491" y="62674"/>
                  </a:lnTo>
                  <a:lnTo>
                    <a:pt x="663" y="69130"/>
                  </a:lnTo>
                  <a:lnTo>
                    <a:pt x="442" y="73074"/>
                  </a:lnTo>
                  <a:lnTo>
                    <a:pt x="196" y="80896"/>
                  </a:lnTo>
                  <a:lnTo>
                    <a:pt x="59" y="90556"/>
                  </a:lnTo>
                  <a:lnTo>
                    <a:pt x="0" y="128584"/>
                  </a:lnTo>
                  <a:lnTo>
                    <a:pt x="0" y="124794"/>
                  </a:lnTo>
                  <a:lnTo>
                    <a:pt x="794" y="123677"/>
                  </a:lnTo>
                  <a:lnTo>
                    <a:pt x="2117" y="122933"/>
                  </a:lnTo>
                  <a:lnTo>
                    <a:pt x="5703" y="122105"/>
                  </a:lnTo>
                  <a:lnTo>
                    <a:pt x="9943" y="121737"/>
                  </a:lnTo>
                  <a:lnTo>
                    <a:pt x="16590" y="121574"/>
                  </a:lnTo>
                  <a:lnTo>
                    <a:pt x="20585" y="121530"/>
                  </a:lnTo>
                  <a:lnTo>
                    <a:pt x="24042" y="120708"/>
                  </a:lnTo>
                  <a:lnTo>
                    <a:pt x="27141" y="119365"/>
                  </a:lnTo>
                  <a:lnTo>
                    <a:pt x="30000" y="117677"/>
                  </a:lnTo>
                  <a:lnTo>
                    <a:pt x="33494" y="116551"/>
                  </a:lnTo>
                  <a:lnTo>
                    <a:pt x="37411" y="115801"/>
                  </a:lnTo>
                  <a:lnTo>
                    <a:pt x="41609" y="115300"/>
                  </a:lnTo>
                  <a:lnTo>
                    <a:pt x="45996" y="114967"/>
                  </a:lnTo>
                  <a:lnTo>
                    <a:pt x="50508" y="114744"/>
                  </a:lnTo>
                  <a:lnTo>
                    <a:pt x="62326" y="114431"/>
                  </a:lnTo>
                  <a:lnTo>
                    <a:pt x="65363" y="114387"/>
                  </a:lnTo>
                  <a:lnTo>
                    <a:pt x="68975" y="115152"/>
                  </a:lnTo>
                  <a:lnTo>
                    <a:pt x="72971" y="116455"/>
                  </a:lnTo>
                  <a:lnTo>
                    <a:pt x="77222" y="118118"/>
                  </a:lnTo>
                  <a:lnTo>
                    <a:pt x="81644" y="119226"/>
                  </a:lnTo>
                  <a:lnTo>
                    <a:pt x="86179" y="119965"/>
                  </a:lnTo>
                  <a:lnTo>
                    <a:pt x="90791" y="120458"/>
                  </a:lnTo>
                  <a:lnTo>
                    <a:pt x="95452" y="121580"/>
                  </a:lnTo>
                  <a:lnTo>
                    <a:pt x="100147" y="123122"/>
                  </a:lnTo>
                  <a:lnTo>
                    <a:pt x="104865" y="124944"/>
                  </a:lnTo>
                  <a:lnTo>
                    <a:pt x="108803" y="126158"/>
                  </a:lnTo>
                  <a:lnTo>
                    <a:pt x="112223" y="126968"/>
                  </a:lnTo>
                  <a:lnTo>
                    <a:pt x="115297" y="127507"/>
                  </a:lnTo>
                  <a:lnTo>
                    <a:pt x="118933" y="128661"/>
                  </a:lnTo>
                  <a:lnTo>
                    <a:pt x="122945" y="130224"/>
                  </a:lnTo>
                  <a:lnTo>
                    <a:pt x="127207" y="132060"/>
                  </a:lnTo>
                  <a:lnTo>
                    <a:pt x="130842" y="134077"/>
                  </a:lnTo>
                  <a:lnTo>
                    <a:pt x="134060" y="136216"/>
                  </a:lnTo>
                  <a:lnTo>
                    <a:pt x="136998" y="138435"/>
                  </a:lnTo>
                  <a:lnTo>
                    <a:pt x="139751" y="140709"/>
                  </a:lnTo>
                  <a:lnTo>
                    <a:pt x="142380" y="143018"/>
                  </a:lnTo>
                  <a:lnTo>
                    <a:pt x="144926" y="145351"/>
                  </a:lnTo>
                  <a:lnTo>
                    <a:pt x="149872" y="150061"/>
                  </a:lnTo>
                  <a:lnTo>
                    <a:pt x="152302" y="152428"/>
                  </a:lnTo>
                  <a:lnTo>
                    <a:pt x="153922" y="154800"/>
                  </a:lnTo>
                  <a:lnTo>
                    <a:pt x="155722" y="159552"/>
                  </a:lnTo>
                  <a:lnTo>
                    <a:pt x="156735" y="166689"/>
                  </a:lnTo>
                  <a:lnTo>
                    <a:pt x="157036" y="173832"/>
                  </a:lnTo>
                  <a:lnTo>
                    <a:pt x="157125" y="180975"/>
                  </a:lnTo>
                  <a:lnTo>
                    <a:pt x="156344" y="183356"/>
                  </a:lnTo>
                  <a:lnTo>
                    <a:pt x="153359" y="188118"/>
                  </a:lnTo>
                  <a:lnTo>
                    <a:pt x="149387" y="192881"/>
                  </a:lnTo>
                  <a:lnTo>
                    <a:pt x="144976" y="197643"/>
                  </a:lnTo>
                  <a:lnTo>
                    <a:pt x="140369" y="202406"/>
                  </a:lnTo>
                  <a:lnTo>
                    <a:pt x="137235" y="204787"/>
                  </a:lnTo>
                  <a:lnTo>
                    <a:pt x="133559" y="207168"/>
                  </a:lnTo>
                  <a:lnTo>
                    <a:pt x="129521" y="209550"/>
                  </a:lnTo>
                  <a:lnTo>
                    <a:pt x="125241" y="211931"/>
                  </a:lnTo>
                  <a:lnTo>
                    <a:pt x="116253" y="216693"/>
                  </a:lnTo>
                  <a:lnTo>
                    <a:pt x="112426" y="219075"/>
                  </a:lnTo>
                  <a:lnTo>
                    <a:pt x="109082" y="221456"/>
                  </a:lnTo>
                  <a:lnTo>
                    <a:pt x="106059" y="223837"/>
                  </a:lnTo>
                  <a:lnTo>
                    <a:pt x="102456" y="225425"/>
                  </a:lnTo>
                  <a:lnTo>
                    <a:pt x="98467" y="226483"/>
                  </a:lnTo>
                  <a:lnTo>
                    <a:pt x="94219" y="227189"/>
                  </a:lnTo>
                  <a:lnTo>
                    <a:pt x="89800" y="228453"/>
                  </a:lnTo>
                  <a:lnTo>
                    <a:pt x="85267" y="230089"/>
                  </a:lnTo>
                  <a:lnTo>
                    <a:pt x="80657" y="231974"/>
                  </a:lnTo>
                  <a:lnTo>
                    <a:pt x="76790" y="233231"/>
                  </a:lnTo>
                  <a:lnTo>
                    <a:pt x="73418" y="234068"/>
                  </a:lnTo>
                  <a:lnTo>
                    <a:pt x="70377" y="234626"/>
                  </a:lnTo>
                  <a:lnTo>
                    <a:pt x="66762" y="235792"/>
                  </a:lnTo>
                  <a:lnTo>
                    <a:pt x="62764" y="237363"/>
                  </a:lnTo>
                  <a:lnTo>
                    <a:pt x="58511" y="239205"/>
                  </a:lnTo>
                  <a:lnTo>
                    <a:pt x="54883" y="240432"/>
                  </a:lnTo>
                  <a:lnTo>
                    <a:pt x="51670" y="241251"/>
                  </a:lnTo>
                  <a:lnTo>
                    <a:pt x="48734" y="241796"/>
                  </a:lnTo>
                  <a:lnTo>
                    <a:pt x="45983" y="242160"/>
                  </a:lnTo>
                  <a:lnTo>
                    <a:pt x="43355" y="242402"/>
                  </a:lnTo>
                  <a:lnTo>
                    <a:pt x="40810" y="242564"/>
                  </a:lnTo>
                  <a:lnTo>
                    <a:pt x="38319" y="241878"/>
                  </a:lnTo>
                  <a:lnTo>
                    <a:pt x="33435" y="238999"/>
                  </a:lnTo>
                  <a:lnTo>
                    <a:pt x="28575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3" name="SMARTPenAnnotation384"/>
            <p:cNvSpPr/>
            <p:nvPr/>
          </p:nvSpPr>
          <p:spPr>
            <a:xfrm>
              <a:off x="6622256" y="4029075"/>
              <a:ext cx="113971" cy="171154"/>
            </a:xfrm>
            <a:custGeom>
              <a:avLst/>
              <a:gdLst/>
              <a:ahLst/>
              <a:cxnLst/>
              <a:rect l="0" t="0" r="0" b="0"/>
              <a:pathLst>
                <a:path w="113971" h="171154">
                  <a:moveTo>
                    <a:pt x="71437" y="0"/>
                  </a:moveTo>
                  <a:lnTo>
                    <a:pt x="71437" y="10848"/>
                  </a:lnTo>
                  <a:lnTo>
                    <a:pt x="72231" y="11995"/>
                  </a:lnTo>
                  <a:lnTo>
                    <a:pt x="73554" y="12759"/>
                  </a:lnTo>
                  <a:lnTo>
                    <a:pt x="75230" y="13268"/>
                  </a:lnTo>
                  <a:lnTo>
                    <a:pt x="77141" y="14402"/>
                  </a:lnTo>
                  <a:lnTo>
                    <a:pt x="79208" y="15951"/>
                  </a:lnTo>
                  <a:lnTo>
                    <a:pt x="81380" y="17777"/>
                  </a:lnTo>
                  <a:lnTo>
                    <a:pt x="83623" y="19789"/>
                  </a:lnTo>
                  <a:lnTo>
                    <a:pt x="88230" y="24141"/>
                  </a:lnTo>
                  <a:lnTo>
                    <a:pt x="95287" y="31053"/>
                  </a:lnTo>
                  <a:lnTo>
                    <a:pt x="97656" y="34196"/>
                  </a:lnTo>
                  <a:lnTo>
                    <a:pt x="100029" y="37878"/>
                  </a:lnTo>
                  <a:lnTo>
                    <a:pt x="102404" y="41921"/>
                  </a:lnTo>
                  <a:lnTo>
                    <a:pt x="103988" y="45410"/>
                  </a:lnTo>
                  <a:lnTo>
                    <a:pt x="105045" y="48529"/>
                  </a:lnTo>
                  <a:lnTo>
                    <a:pt x="105748" y="51403"/>
                  </a:lnTo>
                  <a:lnTo>
                    <a:pt x="108647" y="56712"/>
                  </a:lnTo>
                  <a:lnTo>
                    <a:pt x="110532" y="59239"/>
                  </a:lnTo>
                  <a:lnTo>
                    <a:pt x="112625" y="64164"/>
                  </a:lnTo>
                  <a:lnTo>
                    <a:pt x="113183" y="66588"/>
                  </a:lnTo>
                  <a:lnTo>
                    <a:pt x="113556" y="69792"/>
                  </a:lnTo>
                  <a:lnTo>
                    <a:pt x="113804" y="73516"/>
                  </a:lnTo>
                  <a:lnTo>
                    <a:pt x="113970" y="77585"/>
                  </a:lnTo>
                  <a:lnTo>
                    <a:pt x="113286" y="81092"/>
                  </a:lnTo>
                  <a:lnTo>
                    <a:pt x="112036" y="84224"/>
                  </a:lnTo>
                  <a:lnTo>
                    <a:pt x="110409" y="87105"/>
                  </a:lnTo>
                  <a:lnTo>
                    <a:pt x="108602" y="92423"/>
                  </a:lnTo>
                  <a:lnTo>
                    <a:pt x="108120" y="94953"/>
                  </a:lnTo>
                  <a:lnTo>
                    <a:pt x="105469" y="99880"/>
                  </a:lnTo>
                  <a:lnTo>
                    <a:pt x="103649" y="102306"/>
                  </a:lnTo>
                  <a:lnTo>
                    <a:pt x="101643" y="105510"/>
                  </a:lnTo>
                  <a:lnTo>
                    <a:pt x="99512" y="109234"/>
                  </a:lnTo>
                  <a:lnTo>
                    <a:pt x="97298" y="113303"/>
                  </a:lnTo>
                  <a:lnTo>
                    <a:pt x="94234" y="116811"/>
                  </a:lnTo>
                  <a:lnTo>
                    <a:pt x="90604" y="119943"/>
                  </a:lnTo>
                  <a:lnTo>
                    <a:pt x="86596" y="122824"/>
                  </a:lnTo>
                  <a:lnTo>
                    <a:pt x="82337" y="125539"/>
                  </a:lnTo>
                  <a:lnTo>
                    <a:pt x="77910" y="128142"/>
                  </a:lnTo>
                  <a:lnTo>
                    <a:pt x="73371" y="130672"/>
                  </a:lnTo>
                  <a:lnTo>
                    <a:pt x="69551" y="133946"/>
                  </a:lnTo>
                  <a:lnTo>
                    <a:pt x="66211" y="137716"/>
                  </a:lnTo>
                  <a:lnTo>
                    <a:pt x="63190" y="141817"/>
                  </a:lnTo>
                  <a:lnTo>
                    <a:pt x="59590" y="144550"/>
                  </a:lnTo>
                  <a:lnTo>
                    <a:pt x="55602" y="146373"/>
                  </a:lnTo>
                  <a:lnTo>
                    <a:pt x="51355" y="147588"/>
                  </a:lnTo>
                  <a:lnTo>
                    <a:pt x="47730" y="149192"/>
                  </a:lnTo>
                  <a:lnTo>
                    <a:pt x="44520" y="151055"/>
                  </a:lnTo>
                  <a:lnTo>
                    <a:pt x="41586" y="153091"/>
                  </a:lnTo>
                  <a:lnTo>
                    <a:pt x="38043" y="155242"/>
                  </a:lnTo>
                  <a:lnTo>
                    <a:pt x="34093" y="157469"/>
                  </a:lnTo>
                  <a:lnTo>
                    <a:pt x="23932" y="162955"/>
                  </a:lnTo>
                  <a:lnTo>
                    <a:pt x="20426" y="163706"/>
                  </a:lnTo>
                  <a:lnTo>
                    <a:pt x="18380" y="163906"/>
                  </a:lnTo>
                  <a:lnTo>
                    <a:pt x="16222" y="164039"/>
                  </a:lnTo>
                  <a:lnTo>
                    <a:pt x="11708" y="164187"/>
                  </a:lnTo>
                  <a:lnTo>
                    <a:pt x="9392" y="165020"/>
                  </a:lnTo>
                  <a:lnTo>
                    <a:pt x="7055" y="166370"/>
                  </a:lnTo>
                  <a:lnTo>
                    <a:pt x="413" y="171153"/>
                  </a:lnTo>
                  <a:lnTo>
                    <a:pt x="183" y="169201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4" name="SMARTPenAnnotation385"/>
            <p:cNvSpPr/>
            <p:nvPr/>
          </p:nvSpPr>
          <p:spPr>
            <a:xfrm>
              <a:off x="6929437" y="3943350"/>
              <a:ext cx="164307" cy="35719"/>
            </a:xfrm>
            <a:custGeom>
              <a:avLst/>
              <a:gdLst/>
              <a:ahLst/>
              <a:cxnLst/>
              <a:rect l="0" t="0" r="0" b="0"/>
              <a:pathLst>
                <a:path w="164307" h="35719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6497" y="6481"/>
                  </a:lnTo>
                  <a:lnTo>
                    <a:pt x="9888" y="6702"/>
                  </a:lnTo>
                  <a:lnTo>
                    <a:pt x="17094" y="6947"/>
                  </a:lnTo>
                  <a:lnTo>
                    <a:pt x="22944" y="7056"/>
                  </a:lnTo>
                  <a:lnTo>
                    <a:pt x="26408" y="7879"/>
                  </a:lnTo>
                  <a:lnTo>
                    <a:pt x="30306" y="9221"/>
                  </a:lnTo>
                  <a:lnTo>
                    <a:pt x="34491" y="10910"/>
                  </a:lnTo>
                  <a:lnTo>
                    <a:pt x="38869" y="12036"/>
                  </a:lnTo>
                  <a:lnTo>
                    <a:pt x="43376" y="12786"/>
                  </a:lnTo>
                  <a:lnTo>
                    <a:pt x="47967" y="13286"/>
                  </a:lnTo>
                  <a:lnTo>
                    <a:pt x="52615" y="13620"/>
                  </a:lnTo>
                  <a:lnTo>
                    <a:pt x="57302" y="13842"/>
                  </a:lnTo>
                  <a:lnTo>
                    <a:pt x="66742" y="14089"/>
                  </a:lnTo>
                  <a:lnTo>
                    <a:pt x="76230" y="14199"/>
                  </a:lnTo>
                  <a:lnTo>
                    <a:pt x="80983" y="15022"/>
                  </a:lnTo>
                  <a:lnTo>
                    <a:pt x="85738" y="16365"/>
                  </a:lnTo>
                  <a:lnTo>
                    <a:pt x="90496" y="18053"/>
                  </a:lnTo>
                  <a:lnTo>
                    <a:pt x="94462" y="19179"/>
                  </a:lnTo>
                  <a:lnTo>
                    <a:pt x="97900" y="19930"/>
                  </a:lnTo>
                  <a:lnTo>
                    <a:pt x="100985" y="20430"/>
                  </a:lnTo>
                  <a:lnTo>
                    <a:pt x="104629" y="21557"/>
                  </a:lnTo>
                  <a:lnTo>
                    <a:pt x="108647" y="23103"/>
                  </a:lnTo>
                  <a:lnTo>
                    <a:pt x="112912" y="24927"/>
                  </a:lnTo>
                  <a:lnTo>
                    <a:pt x="117344" y="26143"/>
                  </a:lnTo>
                  <a:lnTo>
                    <a:pt x="121886" y="26953"/>
                  </a:lnTo>
                  <a:lnTo>
                    <a:pt x="126501" y="27494"/>
                  </a:lnTo>
                  <a:lnTo>
                    <a:pt x="131166" y="27854"/>
                  </a:lnTo>
                  <a:lnTo>
                    <a:pt x="135862" y="28094"/>
                  </a:lnTo>
                  <a:lnTo>
                    <a:pt x="140581" y="28254"/>
                  </a:lnTo>
                  <a:lnTo>
                    <a:pt x="144521" y="29155"/>
                  </a:lnTo>
                  <a:lnTo>
                    <a:pt x="147941" y="30549"/>
                  </a:lnTo>
                  <a:lnTo>
                    <a:pt x="151015" y="32272"/>
                  </a:lnTo>
                  <a:lnTo>
                    <a:pt x="153857" y="33421"/>
                  </a:lnTo>
                  <a:lnTo>
                    <a:pt x="156547" y="34187"/>
                  </a:lnTo>
                  <a:lnTo>
                    <a:pt x="164306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15" name="SMARTPenAnnotation386"/>
            <p:cNvSpPr/>
            <p:nvPr/>
          </p:nvSpPr>
          <p:spPr>
            <a:xfrm>
              <a:off x="7093743" y="3864768"/>
              <a:ext cx="214303" cy="235744"/>
            </a:xfrm>
            <a:custGeom>
              <a:avLst/>
              <a:gdLst/>
              <a:ahLst/>
              <a:cxnLst/>
              <a:rect l="0" t="0" r="0" b="0"/>
              <a:pathLst>
                <a:path w="214303" h="235744">
                  <a:moveTo>
                    <a:pt x="192882" y="7144"/>
                  </a:moveTo>
                  <a:lnTo>
                    <a:pt x="189089" y="7144"/>
                  </a:lnTo>
                  <a:lnTo>
                    <a:pt x="187178" y="6350"/>
                  </a:lnTo>
                  <a:lnTo>
                    <a:pt x="180696" y="2234"/>
                  </a:lnTo>
                  <a:lnTo>
                    <a:pt x="176089" y="993"/>
                  </a:lnTo>
                  <a:lnTo>
                    <a:pt x="172955" y="662"/>
                  </a:lnTo>
                  <a:lnTo>
                    <a:pt x="169278" y="441"/>
                  </a:lnTo>
                  <a:lnTo>
                    <a:pt x="161754" y="196"/>
                  </a:lnTo>
                  <a:lnTo>
                    <a:pt x="150456" y="39"/>
                  </a:lnTo>
                  <a:lnTo>
                    <a:pt x="78610" y="0"/>
                  </a:lnTo>
                  <a:lnTo>
                    <a:pt x="78582" y="16793"/>
                  </a:lnTo>
                  <a:lnTo>
                    <a:pt x="79376" y="19133"/>
                  </a:lnTo>
                  <a:lnTo>
                    <a:pt x="82374" y="23850"/>
                  </a:lnTo>
                  <a:lnTo>
                    <a:pt x="84235" y="30708"/>
                  </a:lnTo>
                  <a:lnTo>
                    <a:pt x="84732" y="34760"/>
                  </a:lnTo>
                  <a:lnTo>
                    <a:pt x="85284" y="41378"/>
                  </a:lnTo>
                  <a:lnTo>
                    <a:pt x="85529" y="47759"/>
                  </a:lnTo>
                  <a:lnTo>
                    <a:pt x="85700" y="65595"/>
                  </a:lnTo>
                  <a:lnTo>
                    <a:pt x="85725" y="107157"/>
                  </a:lnTo>
                  <a:lnTo>
                    <a:pt x="89518" y="103364"/>
                  </a:lnTo>
                  <a:lnTo>
                    <a:pt x="91429" y="102247"/>
                  </a:lnTo>
                  <a:lnTo>
                    <a:pt x="97911" y="99881"/>
                  </a:lnTo>
                  <a:lnTo>
                    <a:pt x="102518" y="96515"/>
                  </a:lnTo>
                  <a:lnTo>
                    <a:pt x="104857" y="95299"/>
                  </a:lnTo>
                  <a:lnTo>
                    <a:pt x="109575" y="93950"/>
                  </a:lnTo>
                  <a:lnTo>
                    <a:pt x="114317" y="93349"/>
                  </a:lnTo>
                  <a:lnTo>
                    <a:pt x="119864" y="93083"/>
                  </a:lnTo>
                  <a:lnTo>
                    <a:pt x="134243" y="92911"/>
                  </a:lnTo>
                  <a:lnTo>
                    <a:pt x="163310" y="92870"/>
                  </a:lnTo>
                  <a:lnTo>
                    <a:pt x="166817" y="93664"/>
                  </a:lnTo>
                  <a:lnTo>
                    <a:pt x="172831" y="96661"/>
                  </a:lnTo>
                  <a:lnTo>
                    <a:pt x="178149" y="100640"/>
                  </a:lnTo>
                  <a:lnTo>
                    <a:pt x="183159" y="105054"/>
                  </a:lnTo>
                  <a:lnTo>
                    <a:pt x="188031" y="109661"/>
                  </a:lnTo>
                  <a:lnTo>
                    <a:pt x="209549" y="130972"/>
                  </a:lnTo>
                  <a:lnTo>
                    <a:pt x="211136" y="133353"/>
                  </a:lnTo>
                  <a:lnTo>
                    <a:pt x="212901" y="138114"/>
                  </a:lnTo>
                  <a:lnTo>
                    <a:pt x="213686" y="144993"/>
                  </a:lnTo>
                  <a:lnTo>
                    <a:pt x="214034" y="152548"/>
                  </a:lnTo>
                  <a:lnTo>
                    <a:pt x="214189" y="158551"/>
                  </a:lnTo>
                  <a:lnTo>
                    <a:pt x="214302" y="173745"/>
                  </a:lnTo>
                  <a:lnTo>
                    <a:pt x="213512" y="176155"/>
                  </a:lnTo>
                  <a:lnTo>
                    <a:pt x="210517" y="180949"/>
                  </a:lnTo>
                  <a:lnTo>
                    <a:pt x="204369" y="188111"/>
                  </a:lnTo>
                  <a:lnTo>
                    <a:pt x="199839" y="192878"/>
                  </a:lnTo>
                  <a:lnTo>
                    <a:pt x="197520" y="195260"/>
                  </a:lnTo>
                  <a:lnTo>
                    <a:pt x="194386" y="197642"/>
                  </a:lnTo>
                  <a:lnTo>
                    <a:pt x="190710" y="200024"/>
                  </a:lnTo>
                  <a:lnTo>
                    <a:pt x="186671" y="202406"/>
                  </a:lnTo>
                  <a:lnTo>
                    <a:pt x="180068" y="207169"/>
                  </a:lnTo>
                  <a:lnTo>
                    <a:pt x="173693" y="211931"/>
                  </a:lnTo>
                  <a:lnTo>
                    <a:pt x="169771" y="214313"/>
                  </a:lnTo>
                  <a:lnTo>
                    <a:pt x="165568" y="216694"/>
                  </a:lnTo>
                  <a:lnTo>
                    <a:pt x="161179" y="218282"/>
                  </a:lnTo>
                  <a:lnTo>
                    <a:pt x="156665" y="219340"/>
                  </a:lnTo>
                  <a:lnTo>
                    <a:pt x="152068" y="220046"/>
                  </a:lnTo>
                  <a:lnTo>
                    <a:pt x="146623" y="221310"/>
                  </a:lnTo>
                  <a:lnTo>
                    <a:pt x="140612" y="222946"/>
                  </a:lnTo>
                  <a:lnTo>
                    <a:pt x="134222" y="224831"/>
                  </a:lnTo>
                  <a:lnTo>
                    <a:pt x="128375" y="226881"/>
                  </a:lnTo>
                  <a:lnTo>
                    <a:pt x="122890" y="229041"/>
                  </a:lnTo>
                  <a:lnTo>
                    <a:pt x="117646" y="231276"/>
                  </a:lnTo>
                  <a:lnTo>
                    <a:pt x="112562" y="232765"/>
                  </a:lnTo>
                  <a:lnTo>
                    <a:pt x="107585" y="233758"/>
                  </a:lnTo>
                  <a:lnTo>
                    <a:pt x="102680" y="234420"/>
                  </a:lnTo>
                  <a:lnTo>
                    <a:pt x="97822" y="234861"/>
                  </a:lnTo>
                  <a:lnTo>
                    <a:pt x="92996" y="235156"/>
                  </a:lnTo>
                  <a:lnTo>
                    <a:pt x="88192" y="235352"/>
                  </a:lnTo>
                  <a:lnTo>
                    <a:pt x="76503" y="235570"/>
                  </a:lnTo>
                  <a:lnTo>
                    <a:pt x="22759" y="235743"/>
                  </a:lnTo>
                  <a:lnTo>
                    <a:pt x="19935" y="234949"/>
                  </a:lnTo>
                  <a:lnTo>
                    <a:pt x="18053" y="233627"/>
                  </a:lnTo>
                  <a:lnTo>
                    <a:pt x="16798" y="231952"/>
                  </a:lnTo>
                  <a:lnTo>
                    <a:pt x="15168" y="230834"/>
                  </a:lnTo>
                  <a:lnTo>
                    <a:pt x="8964" y="229041"/>
                  </a:lnTo>
                  <a:lnTo>
                    <a:pt x="8357" y="228894"/>
                  </a:lnTo>
                  <a:lnTo>
                    <a:pt x="2475" y="228659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814033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 basic concepts about quadratic functions and their graphs.</a:t>
            </a:r>
          </a:p>
          <a:p>
            <a:pPr eaLnBrk="1" hangingPunct="1"/>
            <a:r>
              <a:rPr lang="en-US" smtClean="0"/>
              <a:t>Complete the square and apply the vertex formula.</a:t>
            </a:r>
          </a:p>
          <a:p>
            <a:pPr eaLnBrk="1" hangingPunct="1"/>
            <a:r>
              <a:rPr lang="en-US" smtClean="0"/>
              <a:t>Graph a quadratic function by hand.</a:t>
            </a:r>
          </a:p>
          <a:p>
            <a:pPr eaLnBrk="1" hangingPunct="1"/>
            <a:r>
              <a:rPr lang="en-US" smtClean="0"/>
              <a:t>Solve applications and model data.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diamond and the square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A way of visualizing the ac method</a:t>
            </a:r>
          </a:p>
          <a:p>
            <a:pPr>
              <a:buFontTx/>
              <a:buNone/>
            </a:pPr>
            <a:r>
              <a:rPr lang="en-US" smtClean="0"/>
              <a:t>f(x)=2x</a:t>
            </a:r>
            <a:r>
              <a:rPr lang="en-US" baseline="30000" smtClean="0"/>
              <a:t>2</a:t>
            </a:r>
            <a:r>
              <a:rPr lang="en-US" smtClean="0"/>
              <a:t>+11x+15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2" name="SMARTPenAnnotation175"/>
          <p:cNvSpPr/>
          <p:nvPr/>
        </p:nvSpPr>
        <p:spPr>
          <a:xfrm>
            <a:off x="3607594" y="2100349"/>
            <a:ext cx="71438" cy="1157202"/>
          </a:xfrm>
          <a:custGeom>
            <a:avLst/>
            <a:gdLst/>
            <a:ahLst/>
            <a:cxnLst/>
            <a:rect l="0" t="0" r="0" b="0"/>
            <a:pathLst>
              <a:path w="71438" h="1157202">
                <a:moveTo>
                  <a:pt x="7143" y="7057"/>
                </a:moveTo>
                <a:lnTo>
                  <a:pt x="7143" y="0"/>
                </a:lnTo>
                <a:lnTo>
                  <a:pt x="7143" y="6071"/>
                </a:lnTo>
                <a:lnTo>
                  <a:pt x="5026" y="8735"/>
                </a:lnTo>
                <a:lnTo>
                  <a:pt x="3351" y="10557"/>
                </a:lnTo>
                <a:lnTo>
                  <a:pt x="2234" y="12565"/>
                </a:lnTo>
                <a:lnTo>
                  <a:pt x="992" y="16914"/>
                </a:lnTo>
                <a:lnTo>
                  <a:pt x="2557" y="23608"/>
                </a:lnTo>
                <a:lnTo>
                  <a:pt x="4086" y="27616"/>
                </a:lnTo>
                <a:lnTo>
                  <a:pt x="6237" y="37049"/>
                </a:lnTo>
                <a:lnTo>
                  <a:pt x="7090" y="72514"/>
                </a:lnTo>
                <a:lnTo>
                  <a:pt x="7141" y="128546"/>
                </a:lnTo>
                <a:lnTo>
                  <a:pt x="5025" y="142808"/>
                </a:lnTo>
                <a:lnTo>
                  <a:pt x="3350" y="149945"/>
                </a:lnTo>
                <a:lnTo>
                  <a:pt x="1488" y="166342"/>
                </a:lnTo>
                <a:lnTo>
                  <a:pt x="440" y="193423"/>
                </a:lnTo>
                <a:lnTo>
                  <a:pt x="38" y="246462"/>
                </a:lnTo>
                <a:lnTo>
                  <a:pt x="0" y="373544"/>
                </a:lnTo>
                <a:lnTo>
                  <a:pt x="2116" y="394836"/>
                </a:lnTo>
                <a:lnTo>
                  <a:pt x="3792" y="406070"/>
                </a:lnTo>
                <a:lnTo>
                  <a:pt x="5654" y="427019"/>
                </a:lnTo>
                <a:lnTo>
                  <a:pt x="6702" y="458780"/>
                </a:lnTo>
                <a:lnTo>
                  <a:pt x="7741" y="480872"/>
                </a:lnTo>
                <a:lnTo>
                  <a:pt x="9129" y="491209"/>
                </a:lnTo>
                <a:lnTo>
                  <a:pt x="10848" y="501275"/>
                </a:lnTo>
                <a:lnTo>
                  <a:pt x="12759" y="523043"/>
                </a:lnTo>
                <a:lnTo>
                  <a:pt x="14401" y="545946"/>
                </a:lnTo>
                <a:lnTo>
                  <a:pt x="15951" y="557610"/>
                </a:lnTo>
                <a:lnTo>
                  <a:pt x="17777" y="569355"/>
                </a:lnTo>
                <a:lnTo>
                  <a:pt x="19807" y="592988"/>
                </a:lnTo>
                <a:lnTo>
                  <a:pt x="21503" y="615927"/>
                </a:lnTo>
                <a:lnTo>
                  <a:pt x="23066" y="626489"/>
                </a:lnTo>
                <a:lnTo>
                  <a:pt x="29059" y="658640"/>
                </a:lnTo>
                <a:lnTo>
                  <a:pt x="31278" y="670046"/>
                </a:lnTo>
                <a:lnTo>
                  <a:pt x="32758" y="681618"/>
                </a:lnTo>
                <a:lnTo>
                  <a:pt x="34403" y="705060"/>
                </a:lnTo>
                <a:lnTo>
                  <a:pt x="33254" y="716867"/>
                </a:lnTo>
                <a:lnTo>
                  <a:pt x="30900" y="728707"/>
                </a:lnTo>
                <a:lnTo>
                  <a:pt x="27744" y="740570"/>
                </a:lnTo>
                <a:lnTo>
                  <a:pt x="25639" y="752447"/>
                </a:lnTo>
                <a:lnTo>
                  <a:pt x="24236" y="764333"/>
                </a:lnTo>
                <a:lnTo>
                  <a:pt x="22262" y="800025"/>
                </a:lnTo>
                <a:lnTo>
                  <a:pt x="23794" y="833619"/>
                </a:lnTo>
                <a:lnTo>
                  <a:pt x="25387" y="843848"/>
                </a:lnTo>
                <a:lnTo>
                  <a:pt x="27158" y="865797"/>
                </a:lnTo>
                <a:lnTo>
                  <a:pt x="28739" y="888782"/>
                </a:lnTo>
                <a:lnTo>
                  <a:pt x="30271" y="900467"/>
                </a:lnTo>
                <a:lnTo>
                  <a:pt x="32087" y="912226"/>
                </a:lnTo>
                <a:lnTo>
                  <a:pt x="34104" y="933758"/>
                </a:lnTo>
                <a:lnTo>
                  <a:pt x="35240" y="963731"/>
                </a:lnTo>
                <a:lnTo>
                  <a:pt x="36299" y="983108"/>
                </a:lnTo>
                <a:lnTo>
                  <a:pt x="37693" y="992720"/>
                </a:lnTo>
                <a:lnTo>
                  <a:pt x="39416" y="1002303"/>
                </a:lnTo>
                <a:lnTo>
                  <a:pt x="41358" y="1011073"/>
                </a:lnTo>
                <a:lnTo>
                  <a:pt x="43447" y="1019301"/>
                </a:lnTo>
                <a:lnTo>
                  <a:pt x="45633" y="1027168"/>
                </a:lnTo>
                <a:lnTo>
                  <a:pt x="47091" y="1035587"/>
                </a:lnTo>
                <a:lnTo>
                  <a:pt x="49142" y="1061812"/>
                </a:lnTo>
                <a:lnTo>
                  <a:pt x="50543" y="1084223"/>
                </a:lnTo>
                <a:lnTo>
                  <a:pt x="51952" y="1090292"/>
                </a:lnTo>
                <a:lnTo>
                  <a:pt x="53684" y="1095926"/>
                </a:lnTo>
                <a:lnTo>
                  <a:pt x="55609" y="1106420"/>
                </a:lnTo>
                <a:lnTo>
                  <a:pt x="57259" y="1116375"/>
                </a:lnTo>
                <a:lnTo>
                  <a:pt x="58810" y="1121252"/>
                </a:lnTo>
                <a:lnTo>
                  <a:pt x="60637" y="1126091"/>
                </a:lnTo>
                <a:lnTo>
                  <a:pt x="62650" y="1130111"/>
                </a:lnTo>
                <a:lnTo>
                  <a:pt x="64785" y="1133584"/>
                </a:lnTo>
                <a:lnTo>
                  <a:pt x="67002" y="1136694"/>
                </a:lnTo>
                <a:lnTo>
                  <a:pt x="68480" y="1139561"/>
                </a:lnTo>
                <a:lnTo>
                  <a:pt x="70123" y="1144863"/>
                </a:lnTo>
                <a:lnTo>
                  <a:pt x="71437" y="11572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76"/>
          <p:cNvSpPr/>
          <p:nvPr/>
        </p:nvSpPr>
        <p:spPr>
          <a:xfrm>
            <a:off x="3650456" y="2003337"/>
            <a:ext cx="1685918" cy="1211351"/>
          </a:xfrm>
          <a:custGeom>
            <a:avLst/>
            <a:gdLst/>
            <a:ahLst/>
            <a:cxnLst/>
            <a:rect l="0" t="0" r="0" b="0"/>
            <a:pathLst>
              <a:path w="1685918" h="1211351">
                <a:moveTo>
                  <a:pt x="0" y="104069"/>
                </a:moveTo>
                <a:lnTo>
                  <a:pt x="0" y="107861"/>
                </a:lnTo>
                <a:lnTo>
                  <a:pt x="794" y="108978"/>
                </a:lnTo>
                <a:lnTo>
                  <a:pt x="2116" y="109723"/>
                </a:lnTo>
                <a:lnTo>
                  <a:pt x="6151" y="110918"/>
                </a:lnTo>
                <a:lnTo>
                  <a:pt x="6482" y="111810"/>
                </a:lnTo>
                <a:lnTo>
                  <a:pt x="6849" y="114918"/>
                </a:lnTo>
                <a:lnTo>
                  <a:pt x="7741" y="116064"/>
                </a:lnTo>
                <a:lnTo>
                  <a:pt x="9129" y="116828"/>
                </a:lnTo>
                <a:lnTo>
                  <a:pt x="12789" y="117677"/>
                </a:lnTo>
                <a:lnTo>
                  <a:pt x="62039" y="118354"/>
                </a:lnTo>
                <a:lnTo>
                  <a:pt x="81782" y="117562"/>
                </a:lnTo>
                <a:lnTo>
                  <a:pt x="109905" y="112702"/>
                </a:lnTo>
                <a:lnTo>
                  <a:pt x="158893" y="109227"/>
                </a:lnTo>
                <a:lnTo>
                  <a:pt x="195604" y="105087"/>
                </a:lnTo>
                <a:lnTo>
                  <a:pt x="238339" y="103476"/>
                </a:lnTo>
                <a:lnTo>
                  <a:pt x="280295" y="98454"/>
                </a:lnTo>
                <a:lnTo>
                  <a:pt x="326565" y="93435"/>
                </a:lnTo>
                <a:lnTo>
                  <a:pt x="373922" y="89709"/>
                </a:lnTo>
                <a:lnTo>
                  <a:pt x="421494" y="82153"/>
                </a:lnTo>
                <a:lnTo>
                  <a:pt x="469109" y="76809"/>
                </a:lnTo>
                <a:lnTo>
                  <a:pt x="522435" y="70844"/>
                </a:lnTo>
                <a:lnTo>
                  <a:pt x="564635" y="68295"/>
                </a:lnTo>
                <a:lnTo>
                  <a:pt x="606507" y="63660"/>
                </a:lnTo>
                <a:lnTo>
                  <a:pt x="658731" y="59574"/>
                </a:lnTo>
                <a:lnTo>
                  <a:pt x="700533" y="55696"/>
                </a:lnTo>
                <a:lnTo>
                  <a:pt x="743082" y="52430"/>
                </a:lnTo>
                <a:lnTo>
                  <a:pt x="785851" y="48552"/>
                </a:lnTo>
                <a:lnTo>
                  <a:pt x="828686" y="45286"/>
                </a:lnTo>
                <a:lnTo>
                  <a:pt x="871541" y="41408"/>
                </a:lnTo>
                <a:lnTo>
                  <a:pt x="900114" y="38913"/>
                </a:lnTo>
                <a:lnTo>
                  <a:pt x="971550" y="23777"/>
                </a:lnTo>
                <a:lnTo>
                  <a:pt x="1014412" y="19954"/>
                </a:lnTo>
                <a:lnTo>
                  <a:pt x="1057275" y="18821"/>
                </a:lnTo>
                <a:lnTo>
                  <a:pt x="1100137" y="14693"/>
                </a:lnTo>
                <a:lnTo>
                  <a:pt x="1143000" y="12235"/>
                </a:lnTo>
                <a:lnTo>
                  <a:pt x="1194447" y="10611"/>
                </a:lnTo>
                <a:lnTo>
                  <a:pt x="1242827" y="5586"/>
                </a:lnTo>
                <a:lnTo>
                  <a:pt x="1290601" y="4358"/>
                </a:lnTo>
                <a:lnTo>
                  <a:pt x="1337461" y="0"/>
                </a:lnTo>
                <a:lnTo>
                  <a:pt x="1387849" y="3365"/>
                </a:lnTo>
                <a:lnTo>
                  <a:pt x="1420583" y="4714"/>
                </a:lnTo>
                <a:lnTo>
                  <a:pt x="1463781" y="12867"/>
                </a:lnTo>
                <a:lnTo>
                  <a:pt x="1483383" y="21054"/>
                </a:lnTo>
                <a:lnTo>
                  <a:pt x="1493974" y="27966"/>
                </a:lnTo>
                <a:lnTo>
                  <a:pt x="1505931" y="38834"/>
                </a:lnTo>
                <a:lnTo>
                  <a:pt x="1515736" y="52108"/>
                </a:lnTo>
                <a:lnTo>
                  <a:pt x="1523668" y="66095"/>
                </a:lnTo>
                <a:lnTo>
                  <a:pt x="1526498" y="75550"/>
                </a:lnTo>
                <a:lnTo>
                  <a:pt x="1534218" y="111845"/>
                </a:lnTo>
                <a:lnTo>
                  <a:pt x="1536478" y="147808"/>
                </a:lnTo>
                <a:lnTo>
                  <a:pt x="1541516" y="181177"/>
                </a:lnTo>
                <a:lnTo>
                  <a:pt x="1542747" y="214727"/>
                </a:lnTo>
                <a:lnTo>
                  <a:pt x="1543047" y="327009"/>
                </a:lnTo>
                <a:lnTo>
                  <a:pt x="1546841" y="356215"/>
                </a:lnTo>
                <a:lnTo>
                  <a:pt x="1552993" y="388770"/>
                </a:lnTo>
                <a:lnTo>
                  <a:pt x="1556050" y="423551"/>
                </a:lnTo>
                <a:lnTo>
                  <a:pt x="1560748" y="458992"/>
                </a:lnTo>
                <a:lnTo>
                  <a:pt x="1567167" y="490836"/>
                </a:lnTo>
                <a:lnTo>
                  <a:pt x="1577889" y="524172"/>
                </a:lnTo>
                <a:lnTo>
                  <a:pt x="1583535" y="559185"/>
                </a:lnTo>
                <a:lnTo>
                  <a:pt x="1589000" y="590902"/>
                </a:lnTo>
                <a:lnTo>
                  <a:pt x="1602643" y="659202"/>
                </a:lnTo>
                <a:lnTo>
                  <a:pt x="1628776" y="780743"/>
                </a:lnTo>
                <a:lnTo>
                  <a:pt x="1633802" y="812829"/>
                </a:lnTo>
                <a:lnTo>
                  <a:pt x="1634508" y="824226"/>
                </a:lnTo>
                <a:lnTo>
                  <a:pt x="1638152" y="834205"/>
                </a:lnTo>
                <a:lnTo>
                  <a:pt x="1655278" y="860420"/>
                </a:lnTo>
                <a:lnTo>
                  <a:pt x="1664790" y="897320"/>
                </a:lnTo>
                <a:lnTo>
                  <a:pt x="1669608" y="925688"/>
                </a:lnTo>
                <a:lnTo>
                  <a:pt x="1673153" y="952084"/>
                </a:lnTo>
                <a:lnTo>
                  <a:pt x="1677113" y="974987"/>
                </a:lnTo>
                <a:lnTo>
                  <a:pt x="1678834" y="988825"/>
                </a:lnTo>
                <a:lnTo>
                  <a:pt x="1684289" y="1012760"/>
                </a:lnTo>
                <a:lnTo>
                  <a:pt x="1685882" y="1048826"/>
                </a:lnTo>
                <a:lnTo>
                  <a:pt x="1685917" y="1058861"/>
                </a:lnTo>
                <a:lnTo>
                  <a:pt x="1685126" y="1060478"/>
                </a:lnTo>
                <a:lnTo>
                  <a:pt x="1679773" y="1067265"/>
                </a:lnTo>
                <a:lnTo>
                  <a:pt x="1678649" y="1067668"/>
                </a:lnTo>
                <a:lnTo>
                  <a:pt x="1672718" y="1068369"/>
                </a:lnTo>
                <a:lnTo>
                  <a:pt x="1661238" y="1073363"/>
                </a:lnTo>
                <a:lnTo>
                  <a:pt x="1655638" y="1074616"/>
                </a:lnTo>
                <a:lnTo>
                  <a:pt x="1630797" y="1075531"/>
                </a:lnTo>
                <a:lnTo>
                  <a:pt x="1581435" y="1068767"/>
                </a:lnTo>
                <a:lnTo>
                  <a:pt x="1535644" y="1068492"/>
                </a:lnTo>
                <a:lnTo>
                  <a:pt x="1312060" y="1068475"/>
                </a:lnTo>
                <a:lnTo>
                  <a:pt x="1262326" y="1074129"/>
                </a:lnTo>
                <a:lnTo>
                  <a:pt x="1220192" y="1075325"/>
                </a:lnTo>
                <a:lnTo>
                  <a:pt x="1166051" y="1081234"/>
                </a:lnTo>
                <a:lnTo>
                  <a:pt x="1116225" y="1083355"/>
                </a:lnTo>
                <a:lnTo>
                  <a:pt x="1073094" y="1088377"/>
                </a:lnTo>
                <a:lnTo>
                  <a:pt x="1029973" y="1089604"/>
                </a:lnTo>
                <a:lnTo>
                  <a:pt x="984031" y="1090640"/>
                </a:lnTo>
                <a:lnTo>
                  <a:pt x="941442" y="1095549"/>
                </a:lnTo>
                <a:lnTo>
                  <a:pt x="898839" y="1096754"/>
                </a:lnTo>
                <a:lnTo>
                  <a:pt x="854146" y="1101901"/>
                </a:lnTo>
                <a:lnTo>
                  <a:pt x="809218" y="1105858"/>
                </a:lnTo>
                <a:lnTo>
                  <a:pt x="765741" y="1110255"/>
                </a:lnTo>
                <a:lnTo>
                  <a:pt x="719729" y="1116827"/>
                </a:lnTo>
                <a:lnTo>
                  <a:pt x="677127" y="1123652"/>
                </a:lnTo>
                <a:lnTo>
                  <a:pt x="624627" y="1131068"/>
                </a:lnTo>
                <a:lnTo>
                  <a:pt x="583817" y="1137930"/>
                </a:lnTo>
                <a:lnTo>
                  <a:pt x="531700" y="1144561"/>
                </a:lnTo>
                <a:lnTo>
                  <a:pt x="487275" y="1150520"/>
                </a:lnTo>
                <a:lnTo>
                  <a:pt x="442483" y="1159370"/>
                </a:lnTo>
                <a:lnTo>
                  <a:pt x="396024" y="1165993"/>
                </a:lnTo>
                <a:lnTo>
                  <a:pt x="345408" y="1173972"/>
                </a:lnTo>
                <a:lnTo>
                  <a:pt x="314820" y="1180801"/>
                </a:lnTo>
                <a:lnTo>
                  <a:pt x="301051" y="1182691"/>
                </a:lnTo>
                <a:lnTo>
                  <a:pt x="277160" y="1188256"/>
                </a:lnTo>
                <a:lnTo>
                  <a:pt x="264470" y="1189973"/>
                </a:lnTo>
                <a:lnTo>
                  <a:pt x="243387" y="1195427"/>
                </a:lnTo>
                <a:lnTo>
                  <a:pt x="198325" y="1197792"/>
                </a:lnTo>
                <a:lnTo>
                  <a:pt x="177713" y="1203205"/>
                </a:lnTo>
                <a:lnTo>
                  <a:pt x="128917" y="1204206"/>
                </a:lnTo>
                <a:lnTo>
                  <a:pt x="124893" y="1207999"/>
                </a:lnTo>
                <a:lnTo>
                  <a:pt x="122949" y="1209116"/>
                </a:lnTo>
                <a:lnTo>
                  <a:pt x="114300" y="1211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7"/>
          <p:cNvSpPr/>
          <p:nvPr/>
        </p:nvSpPr>
        <p:spPr>
          <a:xfrm>
            <a:off x="3657600" y="2528975"/>
            <a:ext cx="1528763" cy="149906"/>
          </a:xfrm>
          <a:custGeom>
            <a:avLst/>
            <a:gdLst/>
            <a:ahLst/>
            <a:cxnLst/>
            <a:rect l="0" t="0" r="0" b="0"/>
            <a:pathLst>
              <a:path w="1528763" h="149906">
                <a:moveTo>
                  <a:pt x="7143" y="135643"/>
                </a:moveTo>
                <a:lnTo>
                  <a:pt x="7" y="135643"/>
                </a:lnTo>
                <a:lnTo>
                  <a:pt x="0" y="141794"/>
                </a:lnTo>
                <a:lnTo>
                  <a:pt x="794" y="142125"/>
                </a:lnTo>
                <a:lnTo>
                  <a:pt x="9942" y="142700"/>
                </a:lnTo>
                <a:lnTo>
                  <a:pt x="12184" y="143523"/>
                </a:lnTo>
                <a:lnTo>
                  <a:pt x="19132" y="147679"/>
                </a:lnTo>
                <a:lnTo>
                  <a:pt x="23849" y="148930"/>
                </a:lnTo>
                <a:lnTo>
                  <a:pt x="62037" y="149905"/>
                </a:lnTo>
                <a:lnTo>
                  <a:pt x="80029" y="146131"/>
                </a:lnTo>
                <a:lnTo>
                  <a:pt x="121570" y="143080"/>
                </a:lnTo>
                <a:lnTo>
                  <a:pt x="146704" y="139082"/>
                </a:lnTo>
                <a:lnTo>
                  <a:pt x="164950" y="135055"/>
                </a:lnTo>
                <a:lnTo>
                  <a:pt x="193072" y="130442"/>
                </a:lnTo>
                <a:lnTo>
                  <a:pt x="223629" y="126958"/>
                </a:lnTo>
                <a:lnTo>
                  <a:pt x="246234" y="123052"/>
                </a:lnTo>
                <a:lnTo>
                  <a:pt x="269510" y="118670"/>
                </a:lnTo>
                <a:lnTo>
                  <a:pt x="304927" y="115533"/>
                </a:lnTo>
                <a:lnTo>
                  <a:pt x="330785" y="112682"/>
                </a:lnTo>
                <a:lnTo>
                  <a:pt x="370002" y="108732"/>
                </a:lnTo>
                <a:lnTo>
                  <a:pt x="408874" y="105445"/>
                </a:lnTo>
                <a:lnTo>
                  <a:pt x="448437" y="101560"/>
                </a:lnTo>
                <a:lnTo>
                  <a:pt x="487412" y="98292"/>
                </a:lnTo>
                <a:lnTo>
                  <a:pt x="515077" y="94437"/>
                </a:lnTo>
                <a:lnTo>
                  <a:pt x="543248" y="90077"/>
                </a:lnTo>
                <a:lnTo>
                  <a:pt x="589675" y="86953"/>
                </a:lnTo>
                <a:lnTo>
                  <a:pt x="620059" y="84105"/>
                </a:lnTo>
                <a:lnTo>
                  <a:pt x="649438" y="80194"/>
                </a:lnTo>
                <a:lnTo>
                  <a:pt x="678370" y="75809"/>
                </a:lnTo>
                <a:lnTo>
                  <a:pt x="721434" y="72671"/>
                </a:lnTo>
                <a:lnTo>
                  <a:pt x="750056" y="69820"/>
                </a:lnTo>
                <a:lnTo>
                  <a:pt x="792945" y="65869"/>
                </a:lnTo>
                <a:lnTo>
                  <a:pt x="835815" y="62582"/>
                </a:lnTo>
                <a:lnTo>
                  <a:pt x="864392" y="58722"/>
                </a:lnTo>
                <a:lnTo>
                  <a:pt x="892967" y="54360"/>
                </a:lnTo>
                <a:lnTo>
                  <a:pt x="939623" y="51234"/>
                </a:lnTo>
                <a:lnTo>
                  <a:pt x="970060" y="48387"/>
                </a:lnTo>
                <a:lnTo>
                  <a:pt x="999463" y="44475"/>
                </a:lnTo>
                <a:lnTo>
                  <a:pt x="1028405" y="40091"/>
                </a:lnTo>
                <a:lnTo>
                  <a:pt x="1071475" y="36952"/>
                </a:lnTo>
                <a:lnTo>
                  <a:pt x="1114399" y="36022"/>
                </a:lnTo>
                <a:lnTo>
                  <a:pt x="1153487" y="31954"/>
                </a:lnTo>
                <a:lnTo>
                  <a:pt x="1202251" y="28378"/>
                </a:lnTo>
                <a:lnTo>
                  <a:pt x="1237373" y="23781"/>
                </a:lnTo>
                <a:lnTo>
                  <a:pt x="1280204" y="21825"/>
                </a:lnTo>
                <a:lnTo>
                  <a:pt x="1312769" y="19369"/>
                </a:lnTo>
                <a:lnTo>
                  <a:pt x="1348425" y="15221"/>
                </a:lnTo>
                <a:lnTo>
                  <a:pt x="1383308" y="9492"/>
                </a:lnTo>
                <a:lnTo>
                  <a:pt x="1428523" y="7270"/>
                </a:lnTo>
                <a:lnTo>
                  <a:pt x="1449320" y="6325"/>
                </a:lnTo>
                <a:lnTo>
                  <a:pt x="1465889" y="2165"/>
                </a:lnTo>
                <a:lnTo>
                  <a:pt x="1504912" y="0"/>
                </a:lnTo>
                <a:lnTo>
                  <a:pt x="1508893" y="764"/>
                </a:lnTo>
                <a:lnTo>
                  <a:pt x="1517495" y="4839"/>
                </a:lnTo>
                <a:lnTo>
                  <a:pt x="1519786" y="6071"/>
                </a:lnTo>
                <a:lnTo>
                  <a:pt x="1522920" y="6618"/>
                </a:lnTo>
                <a:lnTo>
                  <a:pt x="1528762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8"/>
          <p:cNvSpPr/>
          <p:nvPr/>
        </p:nvSpPr>
        <p:spPr>
          <a:xfrm>
            <a:off x="4379118" y="2050256"/>
            <a:ext cx="128589" cy="963385"/>
          </a:xfrm>
          <a:custGeom>
            <a:avLst/>
            <a:gdLst/>
            <a:ahLst/>
            <a:cxnLst/>
            <a:rect l="0" t="0" r="0" b="0"/>
            <a:pathLst>
              <a:path w="128589" h="963385">
                <a:moveTo>
                  <a:pt x="0" y="0"/>
                </a:moveTo>
                <a:lnTo>
                  <a:pt x="0" y="58688"/>
                </a:lnTo>
                <a:lnTo>
                  <a:pt x="2117" y="70004"/>
                </a:lnTo>
                <a:lnTo>
                  <a:pt x="4910" y="81119"/>
                </a:lnTo>
                <a:lnTo>
                  <a:pt x="6703" y="109774"/>
                </a:lnTo>
                <a:lnTo>
                  <a:pt x="7742" y="126576"/>
                </a:lnTo>
                <a:lnTo>
                  <a:pt x="10849" y="141981"/>
                </a:lnTo>
                <a:lnTo>
                  <a:pt x="13269" y="167833"/>
                </a:lnTo>
                <a:lnTo>
                  <a:pt x="15952" y="188363"/>
                </a:lnTo>
                <a:lnTo>
                  <a:pt x="18996" y="209923"/>
                </a:lnTo>
                <a:lnTo>
                  <a:pt x="20349" y="230089"/>
                </a:lnTo>
                <a:lnTo>
                  <a:pt x="23067" y="251751"/>
                </a:lnTo>
                <a:lnTo>
                  <a:pt x="26921" y="274608"/>
                </a:lnTo>
                <a:lnTo>
                  <a:pt x="38196" y="333475"/>
                </a:lnTo>
                <a:lnTo>
                  <a:pt x="40788" y="357232"/>
                </a:lnTo>
                <a:lnTo>
                  <a:pt x="42734" y="381813"/>
                </a:lnTo>
                <a:lnTo>
                  <a:pt x="46245" y="408613"/>
                </a:lnTo>
                <a:lnTo>
                  <a:pt x="48335" y="434283"/>
                </a:lnTo>
                <a:lnTo>
                  <a:pt x="50058" y="458921"/>
                </a:lnTo>
                <a:lnTo>
                  <a:pt x="53468" y="483100"/>
                </a:lnTo>
                <a:lnTo>
                  <a:pt x="59852" y="522818"/>
                </a:lnTo>
                <a:lnTo>
                  <a:pt x="80971" y="643266"/>
                </a:lnTo>
                <a:lnTo>
                  <a:pt x="83612" y="669542"/>
                </a:lnTo>
                <a:lnTo>
                  <a:pt x="86374" y="694449"/>
                </a:lnTo>
                <a:lnTo>
                  <a:pt x="89332" y="706647"/>
                </a:lnTo>
                <a:lnTo>
                  <a:pt x="92893" y="718748"/>
                </a:lnTo>
                <a:lnTo>
                  <a:pt x="96848" y="744893"/>
                </a:lnTo>
                <a:lnTo>
                  <a:pt x="99400" y="770801"/>
                </a:lnTo>
                <a:lnTo>
                  <a:pt x="103180" y="792899"/>
                </a:lnTo>
                <a:lnTo>
                  <a:pt x="105389" y="813304"/>
                </a:lnTo>
                <a:lnTo>
                  <a:pt x="108750" y="842641"/>
                </a:lnTo>
                <a:lnTo>
                  <a:pt x="112655" y="869326"/>
                </a:lnTo>
                <a:lnTo>
                  <a:pt x="114363" y="884048"/>
                </a:lnTo>
                <a:lnTo>
                  <a:pt x="117768" y="895883"/>
                </a:lnTo>
                <a:lnTo>
                  <a:pt x="121511" y="916416"/>
                </a:lnTo>
                <a:lnTo>
                  <a:pt x="124914" y="926144"/>
                </a:lnTo>
                <a:lnTo>
                  <a:pt x="127499" y="936753"/>
                </a:lnTo>
                <a:lnTo>
                  <a:pt x="128587" y="963384"/>
                </a:lnTo>
                <a:lnTo>
                  <a:pt x="128588" y="957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9"/>
          <p:cNvSpPr/>
          <p:nvPr/>
        </p:nvSpPr>
        <p:spPr>
          <a:xfrm>
            <a:off x="6200775" y="1628875"/>
            <a:ext cx="1843088" cy="1057176"/>
          </a:xfrm>
          <a:custGeom>
            <a:avLst/>
            <a:gdLst/>
            <a:ahLst/>
            <a:cxnLst/>
            <a:rect l="0" t="0" r="0" b="0"/>
            <a:pathLst>
              <a:path w="1843088" h="1057176">
                <a:moveTo>
                  <a:pt x="0" y="1057175"/>
                </a:moveTo>
                <a:lnTo>
                  <a:pt x="0" y="1046533"/>
                </a:lnTo>
                <a:lnTo>
                  <a:pt x="794" y="1045317"/>
                </a:lnTo>
                <a:lnTo>
                  <a:pt x="2116" y="1044507"/>
                </a:lnTo>
                <a:lnTo>
                  <a:pt x="3792" y="1043967"/>
                </a:lnTo>
                <a:lnTo>
                  <a:pt x="4909" y="1042813"/>
                </a:lnTo>
                <a:lnTo>
                  <a:pt x="5654" y="1041250"/>
                </a:lnTo>
                <a:lnTo>
                  <a:pt x="6150" y="1039415"/>
                </a:lnTo>
                <a:lnTo>
                  <a:pt x="8819" y="1035258"/>
                </a:lnTo>
                <a:lnTo>
                  <a:pt x="12651" y="1029972"/>
                </a:lnTo>
                <a:lnTo>
                  <a:pt x="20064" y="1018070"/>
                </a:lnTo>
                <a:lnTo>
                  <a:pt x="48088" y="985678"/>
                </a:lnTo>
                <a:lnTo>
                  <a:pt x="58698" y="971432"/>
                </a:lnTo>
                <a:lnTo>
                  <a:pt x="87977" y="935102"/>
                </a:lnTo>
                <a:lnTo>
                  <a:pt x="110952" y="907032"/>
                </a:lnTo>
                <a:lnTo>
                  <a:pt x="143374" y="869304"/>
                </a:lnTo>
                <a:lnTo>
                  <a:pt x="166570" y="844347"/>
                </a:lnTo>
                <a:lnTo>
                  <a:pt x="191435" y="819754"/>
                </a:lnTo>
                <a:lnTo>
                  <a:pt x="213884" y="790242"/>
                </a:lnTo>
                <a:lnTo>
                  <a:pt x="237733" y="758479"/>
                </a:lnTo>
                <a:lnTo>
                  <a:pt x="264908" y="726843"/>
                </a:lnTo>
                <a:lnTo>
                  <a:pt x="293068" y="694451"/>
                </a:lnTo>
                <a:lnTo>
                  <a:pt x="319403" y="662628"/>
                </a:lnTo>
                <a:lnTo>
                  <a:pt x="344404" y="630180"/>
                </a:lnTo>
                <a:lnTo>
                  <a:pt x="374037" y="600458"/>
                </a:lnTo>
                <a:lnTo>
                  <a:pt x="405836" y="569426"/>
                </a:lnTo>
                <a:lnTo>
                  <a:pt x="425640" y="546710"/>
                </a:lnTo>
                <a:lnTo>
                  <a:pt x="454640" y="511609"/>
                </a:lnTo>
                <a:lnTo>
                  <a:pt x="502419" y="452303"/>
                </a:lnTo>
                <a:lnTo>
                  <a:pt x="523599" y="428509"/>
                </a:lnTo>
                <a:lnTo>
                  <a:pt x="545448" y="405499"/>
                </a:lnTo>
                <a:lnTo>
                  <a:pt x="598809" y="351331"/>
                </a:lnTo>
                <a:lnTo>
                  <a:pt x="633743" y="320104"/>
                </a:lnTo>
                <a:lnTo>
                  <a:pt x="665436" y="290743"/>
                </a:lnTo>
                <a:lnTo>
                  <a:pt x="739830" y="217275"/>
                </a:lnTo>
                <a:lnTo>
                  <a:pt x="784304" y="172850"/>
                </a:lnTo>
                <a:lnTo>
                  <a:pt x="823908" y="142277"/>
                </a:lnTo>
                <a:lnTo>
                  <a:pt x="848693" y="116522"/>
                </a:lnTo>
                <a:lnTo>
                  <a:pt x="871912" y="94250"/>
                </a:lnTo>
                <a:lnTo>
                  <a:pt x="896960" y="76450"/>
                </a:lnTo>
                <a:lnTo>
                  <a:pt x="929370" y="46287"/>
                </a:lnTo>
                <a:lnTo>
                  <a:pt x="969274" y="15907"/>
                </a:lnTo>
                <a:lnTo>
                  <a:pt x="972414" y="12952"/>
                </a:lnTo>
                <a:lnTo>
                  <a:pt x="976094" y="10983"/>
                </a:lnTo>
                <a:lnTo>
                  <a:pt x="988066" y="7417"/>
                </a:lnTo>
                <a:lnTo>
                  <a:pt x="996993" y="2480"/>
                </a:lnTo>
                <a:lnTo>
                  <a:pt x="1002172" y="1046"/>
                </a:lnTo>
                <a:lnTo>
                  <a:pt x="1016764" y="0"/>
                </a:lnTo>
                <a:lnTo>
                  <a:pt x="1023659" y="2061"/>
                </a:lnTo>
                <a:lnTo>
                  <a:pt x="1031222" y="4829"/>
                </a:lnTo>
                <a:lnTo>
                  <a:pt x="1037229" y="6059"/>
                </a:lnTo>
                <a:lnTo>
                  <a:pt x="1042545" y="8723"/>
                </a:lnTo>
                <a:lnTo>
                  <a:pt x="1052424" y="16900"/>
                </a:lnTo>
                <a:lnTo>
                  <a:pt x="1062814" y="31068"/>
                </a:lnTo>
                <a:lnTo>
                  <a:pt x="1074085" y="40532"/>
                </a:lnTo>
                <a:lnTo>
                  <a:pt x="1099080" y="70048"/>
                </a:lnTo>
                <a:lnTo>
                  <a:pt x="1116273" y="88221"/>
                </a:lnTo>
                <a:lnTo>
                  <a:pt x="1138295" y="115639"/>
                </a:lnTo>
                <a:lnTo>
                  <a:pt x="1158471" y="144454"/>
                </a:lnTo>
                <a:lnTo>
                  <a:pt x="1176571" y="171681"/>
                </a:lnTo>
                <a:lnTo>
                  <a:pt x="1195434" y="204106"/>
                </a:lnTo>
                <a:lnTo>
                  <a:pt x="1214446" y="231677"/>
                </a:lnTo>
                <a:lnTo>
                  <a:pt x="1224760" y="248168"/>
                </a:lnTo>
                <a:lnTo>
                  <a:pt x="1248667" y="280274"/>
                </a:lnTo>
                <a:lnTo>
                  <a:pt x="1268911" y="313163"/>
                </a:lnTo>
                <a:lnTo>
                  <a:pt x="1287198" y="339133"/>
                </a:lnTo>
                <a:lnTo>
                  <a:pt x="1313918" y="375560"/>
                </a:lnTo>
                <a:lnTo>
                  <a:pt x="1331842" y="399867"/>
                </a:lnTo>
                <a:lnTo>
                  <a:pt x="1354969" y="426824"/>
                </a:lnTo>
                <a:lnTo>
                  <a:pt x="1379927" y="464378"/>
                </a:lnTo>
                <a:lnTo>
                  <a:pt x="1402643" y="492858"/>
                </a:lnTo>
                <a:lnTo>
                  <a:pt x="1427364" y="521405"/>
                </a:lnTo>
                <a:lnTo>
                  <a:pt x="1449770" y="549972"/>
                </a:lnTo>
                <a:lnTo>
                  <a:pt x="1478674" y="588069"/>
                </a:lnTo>
                <a:lnTo>
                  <a:pt x="1503955" y="612851"/>
                </a:lnTo>
                <a:lnTo>
                  <a:pt x="1531554" y="639068"/>
                </a:lnTo>
                <a:lnTo>
                  <a:pt x="1556048" y="666944"/>
                </a:lnTo>
                <a:lnTo>
                  <a:pt x="1582179" y="695312"/>
                </a:lnTo>
                <a:lnTo>
                  <a:pt x="1618659" y="728432"/>
                </a:lnTo>
                <a:lnTo>
                  <a:pt x="1656958" y="770310"/>
                </a:lnTo>
                <a:lnTo>
                  <a:pt x="1686642" y="799779"/>
                </a:lnTo>
                <a:lnTo>
                  <a:pt x="1720139" y="828531"/>
                </a:lnTo>
                <a:lnTo>
                  <a:pt x="1756371" y="858584"/>
                </a:lnTo>
                <a:lnTo>
                  <a:pt x="1798538" y="892813"/>
                </a:lnTo>
                <a:lnTo>
                  <a:pt x="1808206" y="902369"/>
                </a:lnTo>
                <a:lnTo>
                  <a:pt x="1818906" y="915880"/>
                </a:lnTo>
                <a:lnTo>
                  <a:pt x="1833387" y="926757"/>
                </a:lnTo>
                <a:lnTo>
                  <a:pt x="1834239" y="928161"/>
                </a:lnTo>
                <a:lnTo>
                  <a:pt x="1835185" y="931837"/>
                </a:lnTo>
                <a:lnTo>
                  <a:pt x="1836232" y="933135"/>
                </a:lnTo>
                <a:lnTo>
                  <a:pt x="1837723" y="934000"/>
                </a:lnTo>
                <a:lnTo>
                  <a:pt x="1843087" y="9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0"/>
          <p:cNvSpPr/>
          <p:nvPr/>
        </p:nvSpPr>
        <p:spPr>
          <a:xfrm>
            <a:off x="6186487" y="2536031"/>
            <a:ext cx="1800226" cy="1028700"/>
          </a:xfrm>
          <a:custGeom>
            <a:avLst/>
            <a:gdLst/>
            <a:ahLst/>
            <a:cxnLst/>
            <a:rect l="0" t="0" r="0" b="0"/>
            <a:pathLst>
              <a:path w="1800226" h="1028700">
                <a:moveTo>
                  <a:pt x="0" y="135731"/>
                </a:moveTo>
                <a:lnTo>
                  <a:pt x="3792" y="135731"/>
                </a:lnTo>
                <a:lnTo>
                  <a:pt x="4910" y="136525"/>
                </a:lnTo>
                <a:lnTo>
                  <a:pt x="5654" y="137848"/>
                </a:lnTo>
                <a:lnTo>
                  <a:pt x="6151" y="139523"/>
                </a:lnTo>
                <a:lnTo>
                  <a:pt x="8819" y="143502"/>
                </a:lnTo>
                <a:lnTo>
                  <a:pt x="23911" y="159580"/>
                </a:lnTo>
                <a:lnTo>
                  <a:pt x="38266" y="169869"/>
                </a:lnTo>
                <a:lnTo>
                  <a:pt x="64791" y="200211"/>
                </a:lnTo>
                <a:lnTo>
                  <a:pt x="97661" y="233373"/>
                </a:lnTo>
                <a:lnTo>
                  <a:pt x="121448" y="262831"/>
                </a:lnTo>
                <a:lnTo>
                  <a:pt x="144287" y="286867"/>
                </a:lnTo>
                <a:lnTo>
                  <a:pt x="186457" y="313752"/>
                </a:lnTo>
                <a:lnTo>
                  <a:pt x="220187" y="337289"/>
                </a:lnTo>
                <a:lnTo>
                  <a:pt x="240395" y="357641"/>
                </a:lnTo>
                <a:lnTo>
                  <a:pt x="265237" y="385852"/>
                </a:lnTo>
                <a:lnTo>
                  <a:pt x="320860" y="435774"/>
                </a:lnTo>
                <a:lnTo>
                  <a:pt x="410685" y="524992"/>
                </a:lnTo>
                <a:lnTo>
                  <a:pt x="438479" y="548988"/>
                </a:lnTo>
                <a:lnTo>
                  <a:pt x="463030" y="574972"/>
                </a:lnTo>
                <a:lnTo>
                  <a:pt x="489179" y="602779"/>
                </a:lnTo>
                <a:lnTo>
                  <a:pt x="517034" y="627335"/>
                </a:lnTo>
                <a:lnTo>
                  <a:pt x="541604" y="653484"/>
                </a:lnTo>
                <a:lnTo>
                  <a:pt x="567758" y="677548"/>
                </a:lnTo>
                <a:lnTo>
                  <a:pt x="595615" y="703551"/>
                </a:lnTo>
                <a:lnTo>
                  <a:pt x="620185" y="731364"/>
                </a:lnTo>
                <a:lnTo>
                  <a:pt x="646339" y="759713"/>
                </a:lnTo>
                <a:lnTo>
                  <a:pt x="685307" y="799485"/>
                </a:lnTo>
                <a:lnTo>
                  <a:pt x="718070" y="832345"/>
                </a:lnTo>
                <a:lnTo>
                  <a:pt x="756783" y="865426"/>
                </a:lnTo>
                <a:lnTo>
                  <a:pt x="776418" y="886131"/>
                </a:lnTo>
                <a:lnTo>
                  <a:pt x="787987" y="899455"/>
                </a:lnTo>
                <a:lnTo>
                  <a:pt x="812701" y="923060"/>
                </a:lnTo>
                <a:lnTo>
                  <a:pt x="823957" y="935711"/>
                </a:lnTo>
                <a:lnTo>
                  <a:pt x="858903" y="965774"/>
                </a:lnTo>
                <a:lnTo>
                  <a:pt x="872910" y="976100"/>
                </a:lnTo>
                <a:lnTo>
                  <a:pt x="887760" y="994237"/>
                </a:lnTo>
                <a:lnTo>
                  <a:pt x="916476" y="1016764"/>
                </a:lnTo>
                <a:lnTo>
                  <a:pt x="918165" y="1019155"/>
                </a:lnTo>
                <a:lnTo>
                  <a:pt x="920042" y="1023929"/>
                </a:lnTo>
                <a:lnTo>
                  <a:pt x="921336" y="1025519"/>
                </a:lnTo>
                <a:lnTo>
                  <a:pt x="922993" y="1026579"/>
                </a:lnTo>
                <a:lnTo>
                  <a:pt x="926950" y="1027757"/>
                </a:lnTo>
                <a:lnTo>
                  <a:pt x="953588" y="1028699"/>
                </a:lnTo>
                <a:lnTo>
                  <a:pt x="954813" y="1027906"/>
                </a:lnTo>
                <a:lnTo>
                  <a:pt x="955629" y="1026583"/>
                </a:lnTo>
                <a:lnTo>
                  <a:pt x="956536" y="1022996"/>
                </a:lnTo>
                <a:lnTo>
                  <a:pt x="956940" y="1018757"/>
                </a:lnTo>
                <a:lnTo>
                  <a:pt x="961353" y="1012110"/>
                </a:lnTo>
                <a:lnTo>
                  <a:pt x="967018" y="1004658"/>
                </a:lnTo>
                <a:lnTo>
                  <a:pt x="977649" y="982704"/>
                </a:lnTo>
                <a:lnTo>
                  <a:pt x="985109" y="973597"/>
                </a:lnTo>
                <a:lnTo>
                  <a:pt x="987733" y="968946"/>
                </a:lnTo>
                <a:lnTo>
                  <a:pt x="993014" y="954815"/>
                </a:lnTo>
                <a:lnTo>
                  <a:pt x="1012663" y="927268"/>
                </a:lnTo>
                <a:lnTo>
                  <a:pt x="1026296" y="900626"/>
                </a:lnTo>
                <a:lnTo>
                  <a:pt x="1067655" y="841965"/>
                </a:lnTo>
                <a:lnTo>
                  <a:pt x="1086015" y="816561"/>
                </a:lnTo>
                <a:lnTo>
                  <a:pt x="1106843" y="786242"/>
                </a:lnTo>
                <a:lnTo>
                  <a:pt x="1121439" y="762392"/>
                </a:lnTo>
                <a:lnTo>
                  <a:pt x="1131830" y="745241"/>
                </a:lnTo>
                <a:lnTo>
                  <a:pt x="1155787" y="714827"/>
                </a:lnTo>
                <a:lnTo>
                  <a:pt x="1200239" y="652333"/>
                </a:lnTo>
                <a:lnTo>
                  <a:pt x="1216933" y="628523"/>
                </a:lnTo>
                <a:lnTo>
                  <a:pt x="1236608" y="602507"/>
                </a:lnTo>
                <a:lnTo>
                  <a:pt x="1262473" y="571980"/>
                </a:lnTo>
                <a:lnTo>
                  <a:pt x="1286897" y="543020"/>
                </a:lnTo>
                <a:lnTo>
                  <a:pt x="1309743" y="514369"/>
                </a:lnTo>
                <a:lnTo>
                  <a:pt x="1334246" y="485778"/>
                </a:lnTo>
                <a:lnTo>
                  <a:pt x="1358401" y="457201"/>
                </a:lnTo>
                <a:lnTo>
                  <a:pt x="1387520" y="427135"/>
                </a:lnTo>
                <a:lnTo>
                  <a:pt x="1410993" y="399756"/>
                </a:lnTo>
                <a:lnTo>
                  <a:pt x="1441405" y="369947"/>
                </a:lnTo>
                <a:lnTo>
                  <a:pt x="1461765" y="342598"/>
                </a:lnTo>
                <a:lnTo>
                  <a:pt x="1476164" y="315059"/>
                </a:lnTo>
                <a:lnTo>
                  <a:pt x="1495589" y="291392"/>
                </a:lnTo>
                <a:lnTo>
                  <a:pt x="1523394" y="261887"/>
                </a:lnTo>
                <a:lnTo>
                  <a:pt x="1547733" y="232072"/>
                </a:lnTo>
                <a:lnTo>
                  <a:pt x="1571614" y="201658"/>
                </a:lnTo>
                <a:lnTo>
                  <a:pt x="1598082" y="171593"/>
                </a:lnTo>
                <a:lnTo>
                  <a:pt x="1601170" y="166783"/>
                </a:lnTo>
                <a:lnTo>
                  <a:pt x="1608834" y="159321"/>
                </a:lnTo>
                <a:lnTo>
                  <a:pt x="1640769" y="130677"/>
                </a:lnTo>
                <a:lnTo>
                  <a:pt x="1669908" y="102524"/>
                </a:lnTo>
                <a:lnTo>
                  <a:pt x="1705761" y="72738"/>
                </a:lnTo>
                <a:lnTo>
                  <a:pt x="1719271" y="60258"/>
                </a:lnTo>
                <a:lnTo>
                  <a:pt x="1727468" y="55092"/>
                </a:lnTo>
                <a:lnTo>
                  <a:pt x="1734286" y="48033"/>
                </a:lnTo>
                <a:lnTo>
                  <a:pt x="1737216" y="43928"/>
                </a:lnTo>
                <a:lnTo>
                  <a:pt x="1744705" y="37251"/>
                </a:lnTo>
                <a:lnTo>
                  <a:pt x="1761399" y="24014"/>
                </a:lnTo>
                <a:lnTo>
                  <a:pt x="1766564" y="19139"/>
                </a:lnTo>
                <a:lnTo>
                  <a:pt x="1769053" y="17522"/>
                </a:lnTo>
                <a:lnTo>
                  <a:pt x="1776349" y="14452"/>
                </a:lnTo>
                <a:lnTo>
                  <a:pt x="1783538" y="9662"/>
                </a:lnTo>
                <a:lnTo>
                  <a:pt x="1788310" y="8263"/>
                </a:lnTo>
                <a:lnTo>
                  <a:pt x="1789901" y="7096"/>
                </a:lnTo>
                <a:lnTo>
                  <a:pt x="1790961" y="5524"/>
                </a:lnTo>
                <a:lnTo>
                  <a:pt x="1791667" y="3683"/>
                </a:lnTo>
                <a:lnTo>
                  <a:pt x="1792933" y="2455"/>
                </a:lnTo>
                <a:lnTo>
                  <a:pt x="1794570" y="1637"/>
                </a:lnTo>
                <a:lnTo>
                  <a:pt x="18002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1"/>
          <p:cNvSpPr/>
          <p:nvPr/>
        </p:nvSpPr>
        <p:spPr>
          <a:xfrm>
            <a:off x="6707981" y="2178843"/>
            <a:ext cx="957263" cy="971551"/>
          </a:xfrm>
          <a:custGeom>
            <a:avLst/>
            <a:gdLst/>
            <a:ahLst/>
            <a:cxnLst/>
            <a:rect l="0" t="0" r="0" b="0"/>
            <a:pathLst>
              <a:path w="957263" h="971551">
                <a:moveTo>
                  <a:pt x="0" y="971550"/>
                </a:moveTo>
                <a:lnTo>
                  <a:pt x="0" y="958263"/>
                </a:lnTo>
                <a:lnTo>
                  <a:pt x="4910" y="951757"/>
                </a:lnTo>
                <a:lnTo>
                  <a:pt x="7275" y="945136"/>
                </a:lnTo>
                <a:lnTo>
                  <a:pt x="10643" y="940496"/>
                </a:lnTo>
                <a:lnTo>
                  <a:pt x="16901" y="935788"/>
                </a:lnTo>
                <a:lnTo>
                  <a:pt x="27232" y="928675"/>
                </a:lnTo>
                <a:lnTo>
                  <a:pt x="41627" y="915368"/>
                </a:lnTo>
                <a:lnTo>
                  <a:pt x="63007" y="888082"/>
                </a:lnTo>
                <a:lnTo>
                  <a:pt x="69807" y="876510"/>
                </a:lnTo>
                <a:lnTo>
                  <a:pt x="76270" y="864223"/>
                </a:lnTo>
                <a:lnTo>
                  <a:pt x="101745" y="834699"/>
                </a:lnTo>
                <a:lnTo>
                  <a:pt x="124020" y="807023"/>
                </a:lnTo>
                <a:lnTo>
                  <a:pt x="148411" y="778625"/>
                </a:lnTo>
                <a:lnTo>
                  <a:pt x="172543" y="750085"/>
                </a:lnTo>
                <a:lnTo>
                  <a:pt x="193205" y="724868"/>
                </a:lnTo>
                <a:lnTo>
                  <a:pt x="210616" y="701080"/>
                </a:lnTo>
                <a:lnTo>
                  <a:pt x="222037" y="675158"/>
                </a:lnTo>
                <a:lnTo>
                  <a:pt x="238033" y="647369"/>
                </a:lnTo>
                <a:lnTo>
                  <a:pt x="254061" y="622820"/>
                </a:lnTo>
                <a:lnTo>
                  <a:pt x="276449" y="596672"/>
                </a:lnTo>
                <a:lnTo>
                  <a:pt x="299398" y="568816"/>
                </a:lnTo>
                <a:lnTo>
                  <a:pt x="321279" y="540454"/>
                </a:lnTo>
                <a:lnTo>
                  <a:pt x="346636" y="515735"/>
                </a:lnTo>
                <a:lnTo>
                  <a:pt x="370465" y="489537"/>
                </a:lnTo>
                <a:lnTo>
                  <a:pt x="396400" y="461666"/>
                </a:lnTo>
                <a:lnTo>
                  <a:pt x="420400" y="437092"/>
                </a:lnTo>
                <a:lnTo>
                  <a:pt x="446384" y="414730"/>
                </a:lnTo>
                <a:lnTo>
                  <a:pt x="470400" y="389230"/>
                </a:lnTo>
                <a:lnTo>
                  <a:pt x="492596" y="365359"/>
                </a:lnTo>
                <a:lnTo>
                  <a:pt x="578509" y="278749"/>
                </a:lnTo>
                <a:lnTo>
                  <a:pt x="603400" y="250060"/>
                </a:lnTo>
                <a:lnTo>
                  <a:pt x="629306" y="226372"/>
                </a:lnTo>
                <a:lnTo>
                  <a:pt x="657355" y="201702"/>
                </a:lnTo>
                <a:lnTo>
                  <a:pt x="685826" y="177514"/>
                </a:lnTo>
                <a:lnTo>
                  <a:pt x="719405" y="150504"/>
                </a:lnTo>
                <a:lnTo>
                  <a:pt x="730898" y="141503"/>
                </a:lnTo>
                <a:lnTo>
                  <a:pt x="749168" y="131180"/>
                </a:lnTo>
                <a:lnTo>
                  <a:pt x="765374" y="115988"/>
                </a:lnTo>
                <a:lnTo>
                  <a:pt x="793043" y="98044"/>
                </a:lnTo>
                <a:lnTo>
                  <a:pt x="815885" y="79036"/>
                </a:lnTo>
                <a:lnTo>
                  <a:pt x="823784" y="74815"/>
                </a:lnTo>
                <a:lnTo>
                  <a:pt x="832694" y="71645"/>
                </a:lnTo>
                <a:lnTo>
                  <a:pt x="861331" y="53125"/>
                </a:lnTo>
                <a:lnTo>
                  <a:pt x="868954" y="50137"/>
                </a:lnTo>
                <a:lnTo>
                  <a:pt x="877243" y="43977"/>
                </a:lnTo>
                <a:lnTo>
                  <a:pt x="882047" y="39401"/>
                </a:lnTo>
                <a:lnTo>
                  <a:pt x="884100" y="38174"/>
                </a:lnTo>
                <a:lnTo>
                  <a:pt x="890783" y="35653"/>
                </a:lnTo>
                <a:lnTo>
                  <a:pt x="895437" y="32250"/>
                </a:lnTo>
                <a:lnTo>
                  <a:pt x="896995" y="30231"/>
                </a:lnTo>
                <a:lnTo>
                  <a:pt x="898034" y="28092"/>
                </a:lnTo>
                <a:lnTo>
                  <a:pt x="898726" y="25872"/>
                </a:lnTo>
                <a:lnTo>
                  <a:pt x="899982" y="24392"/>
                </a:lnTo>
                <a:lnTo>
                  <a:pt x="901613" y="23405"/>
                </a:lnTo>
                <a:lnTo>
                  <a:pt x="903494" y="22747"/>
                </a:lnTo>
                <a:lnTo>
                  <a:pt x="907701" y="19900"/>
                </a:lnTo>
                <a:lnTo>
                  <a:pt x="919221" y="10117"/>
                </a:lnTo>
                <a:lnTo>
                  <a:pt x="926323" y="7231"/>
                </a:lnTo>
                <a:lnTo>
                  <a:pt x="933454" y="2496"/>
                </a:lnTo>
                <a:lnTo>
                  <a:pt x="938215" y="1109"/>
                </a:lnTo>
                <a:lnTo>
                  <a:pt x="9572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2"/>
          <p:cNvSpPr/>
          <p:nvPr/>
        </p:nvSpPr>
        <p:spPr>
          <a:xfrm>
            <a:off x="6557962" y="2171700"/>
            <a:ext cx="1092992" cy="750086"/>
          </a:xfrm>
          <a:custGeom>
            <a:avLst/>
            <a:gdLst/>
            <a:ahLst/>
            <a:cxnLst/>
            <a:rect l="0" t="0" r="0" b="0"/>
            <a:pathLst>
              <a:path w="1092992" h="750086">
                <a:moveTo>
                  <a:pt x="0" y="0"/>
                </a:moveTo>
                <a:lnTo>
                  <a:pt x="17000" y="0"/>
                </a:lnTo>
                <a:lnTo>
                  <a:pt x="27704" y="3792"/>
                </a:lnTo>
                <a:lnTo>
                  <a:pt x="59620" y="25614"/>
                </a:lnTo>
                <a:lnTo>
                  <a:pt x="87147" y="41816"/>
                </a:lnTo>
                <a:lnTo>
                  <a:pt x="98528" y="52716"/>
                </a:lnTo>
                <a:lnTo>
                  <a:pt x="109672" y="64704"/>
                </a:lnTo>
                <a:lnTo>
                  <a:pt x="136228" y="85335"/>
                </a:lnTo>
                <a:lnTo>
                  <a:pt x="164405" y="108490"/>
                </a:lnTo>
                <a:lnTo>
                  <a:pt x="185766" y="128982"/>
                </a:lnTo>
                <a:lnTo>
                  <a:pt x="210969" y="150135"/>
                </a:lnTo>
                <a:lnTo>
                  <a:pt x="234753" y="167692"/>
                </a:lnTo>
                <a:lnTo>
                  <a:pt x="260674" y="190533"/>
                </a:lnTo>
                <a:lnTo>
                  <a:pt x="284670" y="213616"/>
                </a:lnTo>
                <a:lnTo>
                  <a:pt x="310653" y="235537"/>
                </a:lnTo>
                <a:lnTo>
                  <a:pt x="338461" y="257113"/>
                </a:lnTo>
                <a:lnTo>
                  <a:pt x="395316" y="300032"/>
                </a:lnTo>
                <a:lnTo>
                  <a:pt x="414350" y="316439"/>
                </a:lnTo>
                <a:lnTo>
                  <a:pt x="433393" y="333520"/>
                </a:lnTo>
                <a:lnTo>
                  <a:pt x="462758" y="356525"/>
                </a:lnTo>
                <a:lnTo>
                  <a:pt x="495447" y="379216"/>
                </a:lnTo>
                <a:lnTo>
                  <a:pt x="515739" y="396611"/>
                </a:lnTo>
                <a:lnTo>
                  <a:pt x="537457" y="412809"/>
                </a:lnTo>
                <a:lnTo>
                  <a:pt x="569880" y="433199"/>
                </a:lnTo>
                <a:lnTo>
                  <a:pt x="599595" y="451411"/>
                </a:lnTo>
                <a:lnTo>
                  <a:pt x="628508" y="471889"/>
                </a:lnTo>
                <a:lnTo>
                  <a:pt x="657183" y="490921"/>
                </a:lnTo>
                <a:lnTo>
                  <a:pt x="685788" y="506614"/>
                </a:lnTo>
                <a:lnTo>
                  <a:pt x="716488" y="523435"/>
                </a:lnTo>
                <a:lnTo>
                  <a:pt x="748603" y="541383"/>
                </a:lnTo>
                <a:lnTo>
                  <a:pt x="778228" y="556755"/>
                </a:lnTo>
                <a:lnTo>
                  <a:pt x="816682" y="576172"/>
                </a:lnTo>
                <a:lnTo>
                  <a:pt x="845318" y="594315"/>
                </a:lnTo>
                <a:lnTo>
                  <a:pt x="878529" y="616076"/>
                </a:lnTo>
                <a:lnTo>
                  <a:pt x="904742" y="630833"/>
                </a:lnTo>
                <a:lnTo>
                  <a:pt x="933217" y="650042"/>
                </a:lnTo>
                <a:lnTo>
                  <a:pt x="958157" y="669123"/>
                </a:lnTo>
                <a:lnTo>
                  <a:pt x="990130" y="683270"/>
                </a:lnTo>
                <a:lnTo>
                  <a:pt x="1008100" y="695986"/>
                </a:lnTo>
                <a:lnTo>
                  <a:pt x="1028394" y="712389"/>
                </a:lnTo>
                <a:lnTo>
                  <a:pt x="1061085" y="732553"/>
                </a:lnTo>
                <a:lnTo>
                  <a:pt x="1068899" y="735636"/>
                </a:lnTo>
                <a:lnTo>
                  <a:pt x="1076241" y="740430"/>
                </a:lnTo>
                <a:lnTo>
                  <a:pt x="1084428" y="742618"/>
                </a:lnTo>
                <a:lnTo>
                  <a:pt x="1092974" y="750076"/>
                </a:lnTo>
                <a:lnTo>
                  <a:pt x="1092985" y="750085"/>
                </a:lnTo>
                <a:lnTo>
                  <a:pt x="1092991" y="746299"/>
                </a:lnTo>
                <a:lnTo>
                  <a:pt x="1092198" y="745182"/>
                </a:lnTo>
                <a:lnTo>
                  <a:pt x="1090876" y="744438"/>
                </a:lnTo>
                <a:lnTo>
                  <a:pt x="1085850" y="7429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3"/>
          <p:cNvSpPr/>
          <p:nvPr/>
        </p:nvSpPr>
        <p:spPr>
          <a:xfrm>
            <a:off x="3971925" y="2521743"/>
            <a:ext cx="185738" cy="71136"/>
          </a:xfrm>
          <a:custGeom>
            <a:avLst/>
            <a:gdLst/>
            <a:ahLst/>
            <a:cxnLst/>
            <a:rect l="0" t="0" r="0" b="0"/>
            <a:pathLst>
              <a:path w="185738" h="71136">
                <a:moveTo>
                  <a:pt x="64293" y="7144"/>
                </a:moveTo>
                <a:lnTo>
                  <a:pt x="64293" y="3352"/>
                </a:lnTo>
                <a:lnTo>
                  <a:pt x="63500" y="2234"/>
                </a:lnTo>
                <a:lnTo>
                  <a:pt x="62177" y="1490"/>
                </a:lnTo>
                <a:lnTo>
                  <a:pt x="58142" y="294"/>
                </a:lnTo>
                <a:lnTo>
                  <a:pt x="52436" y="58"/>
                </a:lnTo>
                <a:lnTo>
                  <a:pt x="48369" y="12"/>
                </a:lnTo>
                <a:lnTo>
                  <a:pt x="32315" y="0"/>
                </a:lnTo>
                <a:lnTo>
                  <a:pt x="30275" y="794"/>
                </a:lnTo>
                <a:lnTo>
                  <a:pt x="28121" y="2117"/>
                </a:lnTo>
                <a:lnTo>
                  <a:pt x="25891" y="3793"/>
                </a:lnTo>
                <a:lnTo>
                  <a:pt x="21297" y="5655"/>
                </a:lnTo>
                <a:lnTo>
                  <a:pt x="18960" y="6151"/>
                </a:lnTo>
                <a:lnTo>
                  <a:pt x="17402" y="7276"/>
                </a:lnTo>
                <a:lnTo>
                  <a:pt x="16364" y="8819"/>
                </a:lnTo>
                <a:lnTo>
                  <a:pt x="15672" y="10642"/>
                </a:lnTo>
                <a:lnTo>
                  <a:pt x="14416" y="11857"/>
                </a:lnTo>
                <a:lnTo>
                  <a:pt x="12786" y="12668"/>
                </a:lnTo>
                <a:lnTo>
                  <a:pt x="8258" y="13968"/>
                </a:lnTo>
                <a:lnTo>
                  <a:pt x="7093" y="14868"/>
                </a:lnTo>
                <a:lnTo>
                  <a:pt x="5522" y="16262"/>
                </a:lnTo>
                <a:lnTo>
                  <a:pt x="3681" y="17985"/>
                </a:lnTo>
                <a:lnTo>
                  <a:pt x="2454" y="19928"/>
                </a:lnTo>
                <a:lnTo>
                  <a:pt x="1636" y="22017"/>
                </a:lnTo>
                <a:lnTo>
                  <a:pt x="323" y="27280"/>
                </a:lnTo>
                <a:lnTo>
                  <a:pt x="215" y="28505"/>
                </a:lnTo>
                <a:lnTo>
                  <a:pt x="143" y="30116"/>
                </a:lnTo>
                <a:lnTo>
                  <a:pt x="28" y="34612"/>
                </a:lnTo>
                <a:lnTo>
                  <a:pt x="0" y="63204"/>
                </a:lnTo>
                <a:lnTo>
                  <a:pt x="794" y="63567"/>
                </a:lnTo>
                <a:lnTo>
                  <a:pt x="3792" y="63971"/>
                </a:lnTo>
                <a:lnTo>
                  <a:pt x="4909" y="64872"/>
                </a:lnTo>
                <a:lnTo>
                  <a:pt x="5654" y="66267"/>
                </a:lnTo>
                <a:lnTo>
                  <a:pt x="6150" y="67991"/>
                </a:lnTo>
                <a:lnTo>
                  <a:pt x="7275" y="69140"/>
                </a:lnTo>
                <a:lnTo>
                  <a:pt x="8819" y="69906"/>
                </a:lnTo>
                <a:lnTo>
                  <a:pt x="13207" y="71135"/>
                </a:lnTo>
                <a:lnTo>
                  <a:pt x="15924" y="69187"/>
                </a:lnTo>
                <a:lnTo>
                  <a:pt x="17760" y="67556"/>
                </a:lnTo>
                <a:lnTo>
                  <a:pt x="19777" y="66469"/>
                </a:lnTo>
                <a:lnTo>
                  <a:pt x="24135" y="65260"/>
                </a:lnTo>
                <a:lnTo>
                  <a:pt x="28491" y="64485"/>
                </a:lnTo>
                <a:lnTo>
                  <a:pt x="31977" y="64379"/>
                </a:lnTo>
                <a:lnTo>
                  <a:pt x="33224" y="63557"/>
                </a:lnTo>
                <a:lnTo>
                  <a:pt x="34056" y="62215"/>
                </a:lnTo>
                <a:lnTo>
                  <a:pt x="34610" y="60527"/>
                </a:lnTo>
                <a:lnTo>
                  <a:pt x="35773" y="59401"/>
                </a:lnTo>
                <a:lnTo>
                  <a:pt x="37343" y="58651"/>
                </a:lnTo>
                <a:lnTo>
                  <a:pt x="39182" y="58151"/>
                </a:lnTo>
                <a:lnTo>
                  <a:pt x="41202" y="57024"/>
                </a:lnTo>
                <a:lnTo>
                  <a:pt x="43343" y="55478"/>
                </a:lnTo>
                <a:lnTo>
                  <a:pt x="45564" y="53655"/>
                </a:lnTo>
                <a:lnTo>
                  <a:pt x="47838" y="52438"/>
                </a:lnTo>
                <a:lnTo>
                  <a:pt x="52482" y="51087"/>
                </a:lnTo>
                <a:lnTo>
                  <a:pt x="54038" y="49933"/>
                </a:lnTo>
                <a:lnTo>
                  <a:pt x="55075" y="48370"/>
                </a:lnTo>
                <a:lnTo>
                  <a:pt x="55767" y="46534"/>
                </a:lnTo>
                <a:lnTo>
                  <a:pt x="57815" y="44517"/>
                </a:lnTo>
                <a:lnTo>
                  <a:pt x="60769" y="42378"/>
                </a:lnTo>
                <a:lnTo>
                  <a:pt x="69330" y="37034"/>
                </a:lnTo>
                <a:lnTo>
                  <a:pt x="72617" y="36304"/>
                </a:lnTo>
                <a:lnTo>
                  <a:pt x="74605" y="36109"/>
                </a:lnTo>
                <a:lnTo>
                  <a:pt x="75930" y="35185"/>
                </a:lnTo>
                <a:lnTo>
                  <a:pt x="76814" y="33776"/>
                </a:lnTo>
                <a:lnTo>
                  <a:pt x="77403" y="32042"/>
                </a:lnTo>
                <a:lnTo>
                  <a:pt x="77796" y="30093"/>
                </a:lnTo>
                <a:lnTo>
                  <a:pt x="78057" y="28000"/>
                </a:lnTo>
                <a:lnTo>
                  <a:pt x="78232" y="25810"/>
                </a:lnTo>
                <a:lnTo>
                  <a:pt x="79142" y="24351"/>
                </a:lnTo>
                <a:lnTo>
                  <a:pt x="80542" y="23378"/>
                </a:lnTo>
                <a:lnTo>
                  <a:pt x="84701" y="21816"/>
                </a:lnTo>
                <a:lnTo>
                  <a:pt x="84248" y="20894"/>
                </a:lnTo>
                <a:lnTo>
                  <a:pt x="83153" y="19486"/>
                </a:lnTo>
                <a:lnTo>
                  <a:pt x="79484" y="15315"/>
                </a:lnTo>
                <a:lnTo>
                  <a:pt x="79183" y="14178"/>
                </a:lnTo>
                <a:lnTo>
                  <a:pt x="78982" y="12627"/>
                </a:lnTo>
                <a:lnTo>
                  <a:pt x="78660" y="8227"/>
                </a:lnTo>
                <a:lnTo>
                  <a:pt x="79428" y="7866"/>
                </a:lnTo>
                <a:lnTo>
                  <a:pt x="85068" y="7207"/>
                </a:lnTo>
                <a:lnTo>
                  <a:pt x="85721" y="7144"/>
                </a:lnTo>
                <a:lnTo>
                  <a:pt x="85722" y="7144"/>
                </a:lnTo>
                <a:lnTo>
                  <a:pt x="85724" y="10936"/>
                </a:lnTo>
                <a:lnTo>
                  <a:pt x="86517" y="12054"/>
                </a:lnTo>
                <a:lnTo>
                  <a:pt x="87841" y="12798"/>
                </a:lnTo>
                <a:lnTo>
                  <a:pt x="89517" y="13295"/>
                </a:lnTo>
                <a:lnTo>
                  <a:pt x="90634" y="14420"/>
                </a:lnTo>
                <a:lnTo>
                  <a:pt x="91379" y="15963"/>
                </a:lnTo>
                <a:lnTo>
                  <a:pt x="92574" y="20351"/>
                </a:lnTo>
                <a:lnTo>
                  <a:pt x="93466" y="21505"/>
                </a:lnTo>
                <a:lnTo>
                  <a:pt x="94854" y="23068"/>
                </a:lnTo>
                <a:lnTo>
                  <a:pt x="99710" y="28253"/>
                </a:lnTo>
                <a:lnTo>
                  <a:pt x="113217" y="41780"/>
                </a:lnTo>
                <a:lnTo>
                  <a:pt x="113578" y="42935"/>
                </a:lnTo>
                <a:lnTo>
                  <a:pt x="113819" y="44498"/>
                </a:lnTo>
                <a:lnTo>
                  <a:pt x="113979" y="46334"/>
                </a:lnTo>
                <a:lnTo>
                  <a:pt x="114879" y="47558"/>
                </a:lnTo>
                <a:lnTo>
                  <a:pt x="116274" y="48374"/>
                </a:lnTo>
                <a:lnTo>
                  <a:pt x="120422" y="49684"/>
                </a:lnTo>
                <a:lnTo>
                  <a:pt x="124933" y="49911"/>
                </a:lnTo>
                <a:lnTo>
                  <a:pt x="126945" y="50737"/>
                </a:lnTo>
                <a:lnTo>
                  <a:pt x="129080" y="52081"/>
                </a:lnTo>
                <a:lnTo>
                  <a:pt x="131297" y="53771"/>
                </a:lnTo>
                <a:lnTo>
                  <a:pt x="135877" y="55648"/>
                </a:lnTo>
                <a:lnTo>
                  <a:pt x="138210" y="56149"/>
                </a:lnTo>
                <a:lnTo>
                  <a:pt x="139764" y="55689"/>
                </a:lnTo>
                <a:lnTo>
                  <a:pt x="140801" y="54589"/>
                </a:lnTo>
                <a:lnTo>
                  <a:pt x="141492" y="53061"/>
                </a:lnTo>
                <a:lnTo>
                  <a:pt x="142747" y="52043"/>
                </a:lnTo>
                <a:lnTo>
                  <a:pt x="144377" y="51364"/>
                </a:lnTo>
                <a:lnTo>
                  <a:pt x="148904" y="50275"/>
                </a:lnTo>
                <a:lnTo>
                  <a:pt x="153480" y="50086"/>
                </a:lnTo>
                <a:lnTo>
                  <a:pt x="155501" y="49266"/>
                </a:lnTo>
                <a:lnTo>
                  <a:pt x="157643" y="47925"/>
                </a:lnTo>
                <a:lnTo>
                  <a:pt x="159863" y="46238"/>
                </a:lnTo>
                <a:lnTo>
                  <a:pt x="162138" y="44319"/>
                </a:lnTo>
                <a:lnTo>
                  <a:pt x="164448" y="42246"/>
                </a:lnTo>
                <a:lnTo>
                  <a:pt x="170067" y="37008"/>
                </a:lnTo>
                <a:lnTo>
                  <a:pt x="174832" y="32309"/>
                </a:lnTo>
                <a:lnTo>
                  <a:pt x="176086" y="30270"/>
                </a:lnTo>
                <a:lnTo>
                  <a:pt x="176922" y="28118"/>
                </a:lnTo>
                <a:lnTo>
                  <a:pt x="177479" y="25889"/>
                </a:lnTo>
                <a:lnTo>
                  <a:pt x="178644" y="24403"/>
                </a:lnTo>
                <a:lnTo>
                  <a:pt x="180215" y="23413"/>
                </a:lnTo>
                <a:lnTo>
                  <a:pt x="185737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4"/>
          <p:cNvSpPr/>
          <p:nvPr/>
        </p:nvSpPr>
        <p:spPr>
          <a:xfrm>
            <a:off x="4786546" y="2921793"/>
            <a:ext cx="142642" cy="68351"/>
          </a:xfrm>
          <a:custGeom>
            <a:avLst/>
            <a:gdLst/>
            <a:ahLst/>
            <a:cxnLst/>
            <a:rect l="0" t="0" r="0" b="0"/>
            <a:pathLst>
              <a:path w="142642" h="68351">
                <a:moveTo>
                  <a:pt x="71204" y="7144"/>
                </a:moveTo>
                <a:lnTo>
                  <a:pt x="67411" y="7144"/>
                </a:lnTo>
                <a:lnTo>
                  <a:pt x="66294" y="6350"/>
                </a:lnTo>
                <a:lnTo>
                  <a:pt x="65549" y="5027"/>
                </a:lnTo>
                <a:lnTo>
                  <a:pt x="64354" y="993"/>
                </a:lnTo>
                <a:lnTo>
                  <a:pt x="63462" y="662"/>
                </a:lnTo>
                <a:lnTo>
                  <a:pt x="59208" y="196"/>
                </a:lnTo>
                <a:lnTo>
                  <a:pt x="54934" y="12"/>
                </a:lnTo>
                <a:lnTo>
                  <a:pt x="32781" y="0"/>
                </a:lnTo>
                <a:lnTo>
                  <a:pt x="31301" y="794"/>
                </a:lnTo>
                <a:lnTo>
                  <a:pt x="30314" y="2117"/>
                </a:lnTo>
                <a:lnTo>
                  <a:pt x="29656" y="3793"/>
                </a:lnTo>
                <a:lnTo>
                  <a:pt x="28424" y="4910"/>
                </a:lnTo>
                <a:lnTo>
                  <a:pt x="26809" y="5655"/>
                </a:lnTo>
                <a:lnTo>
                  <a:pt x="22306" y="6850"/>
                </a:lnTo>
                <a:lnTo>
                  <a:pt x="20349" y="7742"/>
                </a:lnTo>
                <a:lnTo>
                  <a:pt x="7527" y="13986"/>
                </a:lnTo>
                <a:lnTo>
                  <a:pt x="6527" y="14880"/>
                </a:lnTo>
                <a:lnTo>
                  <a:pt x="3300" y="17991"/>
                </a:lnTo>
                <a:lnTo>
                  <a:pt x="2916" y="19138"/>
                </a:lnTo>
                <a:lnTo>
                  <a:pt x="3453" y="19902"/>
                </a:lnTo>
                <a:lnTo>
                  <a:pt x="4605" y="20412"/>
                </a:lnTo>
                <a:lnTo>
                  <a:pt x="4580" y="21546"/>
                </a:lnTo>
                <a:lnTo>
                  <a:pt x="3769" y="23095"/>
                </a:lnTo>
                <a:lnTo>
                  <a:pt x="557" y="27493"/>
                </a:lnTo>
                <a:lnTo>
                  <a:pt x="293" y="28647"/>
                </a:lnTo>
                <a:lnTo>
                  <a:pt x="118" y="30211"/>
                </a:lnTo>
                <a:lnTo>
                  <a:pt x="0" y="32047"/>
                </a:lnTo>
                <a:lnTo>
                  <a:pt x="716" y="33271"/>
                </a:lnTo>
                <a:lnTo>
                  <a:pt x="1987" y="34087"/>
                </a:lnTo>
                <a:lnTo>
                  <a:pt x="3628" y="34631"/>
                </a:lnTo>
                <a:lnTo>
                  <a:pt x="4722" y="35787"/>
                </a:lnTo>
                <a:lnTo>
                  <a:pt x="5451" y="37352"/>
                </a:lnTo>
                <a:lnTo>
                  <a:pt x="6621" y="41774"/>
                </a:lnTo>
                <a:lnTo>
                  <a:pt x="6718" y="42931"/>
                </a:lnTo>
                <a:lnTo>
                  <a:pt x="6782" y="44496"/>
                </a:lnTo>
                <a:lnTo>
                  <a:pt x="6885" y="48918"/>
                </a:lnTo>
                <a:lnTo>
                  <a:pt x="7687" y="50075"/>
                </a:lnTo>
                <a:lnTo>
                  <a:pt x="9015" y="51639"/>
                </a:lnTo>
                <a:lnTo>
                  <a:pt x="13058" y="56062"/>
                </a:lnTo>
                <a:lnTo>
                  <a:pt x="14184" y="56425"/>
                </a:lnTo>
                <a:lnTo>
                  <a:pt x="17551" y="56828"/>
                </a:lnTo>
                <a:lnTo>
                  <a:pt x="18766" y="57729"/>
                </a:lnTo>
                <a:lnTo>
                  <a:pt x="19576" y="59124"/>
                </a:lnTo>
                <a:lnTo>
                  <a:pt x="20117" y="60847"/>
                </a:lnTo>
                <a:lnTo>
                  <a:pt x="21271" y="61996"/>
                </a:lnTo>
                <a:lnTo>
                  <a:pt x="22834" y="62762"/>
                </a:lnTo>
                <a:lnTo>
                  <a:pt x="27253" y="63991"/>
                </a:lnTo>
                <a:lnTo>
                  <a:pt x="28410" y="64886"/>
                </a:lnTo>
                <a:lnTo>
                  <a:pt x="29974" y="66276"/>
                </a:lnTo>
                <a:lnTo>
                  <a:pt x="31811" y="67997"/>
                </a:lnTo>
                <a:lnTo>
                  <a:pt x="33830" y="68350"/>
                </a:lnTo>
                <a:lnTo>
                  <a:pt x="35969" y="67792"/>
                </a:lnTo>
                <a:lnTo>
                  <a:pt x="38189" y="66626"/>
                </a:lnTo>
                <a:lnTo>
                  <a:pt x="40462" y="65849"/>
                </a:lnTo>
                <a:lnTo>
                  <a:pt x="42772" y="65330"/>
                </a:lnTo>
                <a:lnTo>
                  <a:pt x="45105" y="64985"/>
                </a:lnTo>
                <a:lnTo>
                  <a:pt x="47455" y="64755"/>
                </a:lnTo>
                <a:lnTo>
                  <a:pt x="49815" y="64601"/>
                </a:lnTo>
                <a:lnTo>
                  <a:pt x="52182" y="64499"/>
                </a:lnTo>
                <a:lnTo>
                  <a:pt x="55347" y="63637"/>
                </a:lnTo>
                <a:lnTo>
                  <a:pt x="59045" y="62269"/>
                </a:lnTo>
                <a:lnTo>
                  <a:pt x="68802" y="58161"/>
                </a:lnTo>
                <a:lnTo>
                  <a:pt x="72253" y="57600"/>
                </a:lnTo>
                <a:lnTo>
                  <a:pt x="74284" y="57450"/>
                </a:lnTo>
                <a:lnTo>
                  <a:pt x="77226" y="56556"/>
                </a:lnTo>
                <a:lnTo>
                  <a:pt x="80775" y="55167"/>
                </a:lnTo>
                <a:lnTo>
                  <a:pt x="84728" y="53447"/>
                </a:lnTo>
                <a:lnTo>
                  <a:pt x="88158" y="51506"/>
                </a:lnTo>
                <a:lnTo>
                  <a:pt x="91237" y="49419"/>
                </a:lnTo>
                <a:lnTo>
                  <a:pt x="94085" y="47234"/>
                </a:lnTo>
                <a:lnTo>
                  <a:pt x="96776" y="45777"/>
                </a:lnTo>
                <a:lnTo>
                  <a:pt x="99365" y="44805"/>
                </a:lnTo>
                <a:lnTo>
                  <a:pt x="101884" y="44158"/>
                </a:lnTo>
                <a:lnTo>
                  <a:pt x="105151" y="42932"/>
                </a:lnTo>
                <a:lnTo>
                  <a:pt x="108916" y="41322"/>
                </a:lnTo>
                <a:lnTo>
                  <a:pt x="113014" y="39454"/>
                </a:lnTo>
                <a:lnTo>
                  <a:pt x="116540" y="37415"/>
                </a:lnTo>
                <a:lnTo>
                  <a:pt x="119684" y="35262"/>
                </a:lnTo>
                <a:lnTo>
                  <a:pt x="126641" y="29896"/>
                </a:lnTo>
                <a:lnTo>
                  <a:pt x="128005" y="28662"/>
                </a:lnTo>
                <a:lnTo>
                  <a:pt x="131639" y="25174"/>
                </a:lnTo>
                <a:lnTo>
                  <a:pt x="133719" y="23927"/>
                </a:lnTo>
                <a:lnTo>
                  <a:pt x="138147" y="22541"/>
                </a:lnTo>
                <a:lnTo>
                  <a:pt x="139645" y="21377"/>
                </a:lnTo>
                <a:lnTo>
                  <a:pt x="140643" y="19808"/>
                </a:lnTo>
                <a:lnTo>
                  <a:pt x="142626" y="14330"/>
                </a:lnTo>
                <a:lnTo>
                  <a:pt x="14264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5"/>
          <p:cNvSpPr/>
          <p:nvPr/>
        </p:nvSpPr>
        <p:spPr>
          <a:xfrm>
            <a:off x="7015259" y="1778793"/>
            <a:ext cx="157067" cy="78582"/>
          </a:xfrm>
          <a:custGeom>
            <a:avLst/>
            <a:gdLst/>
            <a:ahLst/>
            <a:cxnLst/>
            <a:rect l="0" t="0" r="0" b="0"/>
            <a:pathLst>
              <a:path w="157067" h="78582">
                <a:moveTo>
                  <a:pt x="57053" y="0"/>
                </a:moveTo>
                <a:lnTo>
                  <a:pt x="33143" y="0"/>
                </a:lnTo>
                <a:lnTo>
                  <a:pt x="30793" y="794"/>
                </a:lnTo>
                <a:lnTo>
                  <a:pt x="28435" y="2117"/>
                </a:lnTo>
                <a:lnTo>
                  <a:pt x="22737" y="6151"/>
                </a:lnTo>
                <a:lnTo>
                  <a:pt x="22270" y="7276"/>
                </a:lnTo>
                <a:lnTo>
                  <a:pt x="21957" y="8819"/>
                </a:lnTo>
                <a:lnTo>
                  <a:pt x="21750" y="10642"/>
                </a:lnTo>
                <a:lnTo>
                  <a:pt x="20817" y="12651"/>
                </a:lnTo>
                <a:lnTo>
                  <a:pt x="19403" y="14784"/>
                </a:lnTo>
                <a:lnTo>
                  <a:pt x="17665" y="17000"/>
                </a:lnTo>
                <a:lnTo>
                  <a:pt x="15713" y="19271"/>
                </a:lnTo>
                <a:lnTo>
                  <a:pt x="13618" y="21579"/>
                </a:lnTo>
                <a:lnTo>
                  <a:pt x="11428" y="23911"/>
                </a:lnTo>
                <a:lnTo>
                  <a:pt x="9968" y="26259"/>
                </a:lnTo>
                <a:lnTo>
                  <a:pt x="8994" y="28619"/>
                </a:lnTo>
                <a:lnTo>
                  <a:pt x="8345" y="30986"/>
                </a:lnTo>
                <a:lnTo>
                  <a:pt x="7118" y="33357"/>
                </a:lnTo>
                <a:lnTo>
                  <a:pt x="5507" y="35732"/>
                </a:lnTo>
                <a:lnTo>
                  <a:pt x="1010" y="41454"/>
                </a:lnTo>
                <a:lnTo>
                  <a:pt x="641" y="42717"/>
                </a:lnTo>
                <a:lnTo>
                  <a:pt x="395" y="44353"/>
                </a:lnTo>
                <a:lnTo>
                  <a:pt x="232" y="46238"/>
                </a:lnTo>
                <a:lnTo>
                  <a:pt x="122" y="48288"/>
                </a:lnTo>
                <a:lnTo>
                  <a:pt x="0" y="52682"/>
                </a:lnTo>
                <a:lnTo>
                  <a:pt x="762" y="54965"/>
                </a:lnTo>
                <a:lnTo>
                  <a:pt x="2063" y="57281"/>
                </a:lnTo>
                <a:lnTo>
                  <a:pt x="6062" y="62909"/>
                </a:lnTo>
                <a:lnTo>
                  <a:pt x="7184" y="64164"/>
                </a:lnTo>
                <a:lnTo>
                  <a:pt x="13111" y="70323"/>
                </a:lnTo>
                <a:lnTo>
                  <a:pt x="14265" y="70695"/>
                </a:lnTo>
                <a:lnTo>
                  <a:pt x="17663" y="71108"/>
                </a:lnTo>
                <a:lnTo>
                  <a:pt x="21819" y="71291"/>
                </a:lnTo>
                <a:lnTo>
                  <a:pt x="24039" y="71340"/>
                </a:lnTo>
                <a:lnTo>
                  <a:pt x="26312" y="70579"/>
                </a:lnTo>
                <a:lnTo>
                  <a:pt x="28622" y="69278"/>
                </a:lnTo>
                <a:lnTo>
                  <a:pt x="30955" y="67616"/>
                </a:lnTo>
                <a:lnTo>
                  <a:pt x="35664" y="65771"/>
                </a:lnTo>
                <a:lnTo>
                  <a:pt x="40403" y="64950"/>
                </a:lnTo>
                <a:lnTo>
                  <a:pt x="45155" y="64586"/>
                </a:lnTo>
                <a:lnTo>
                  <a:pt x="47533" y="63695"/>
                </a:lnTo>
                <a:lnTo>
                  <a:pt x="49913" y="62307"/>
                </a:lnTo>
                <a:lnTo>
                  <a:pt x="55643" y="58169"/>
                </a:lnTo>
                <a:lnTo>
                  <a:pt x="56906" y="57036"/>
                </a:lnTo>
                <a:lnTo>
                  <a:pt x="60427" y="53660"/>
                </a:lnTo>
                <a:lnTo>
                  <a:pt x="62477" y="52442"/>
                </a:lnTo>
                <a:lnTo>
                  <a:pt x="66873" y="51089"/>
                </a:lnTo>
                <a:lnTo>
                  <a:pt x="68362" y="49934"/>
                </a:lnTo>
                <a:lnTo>
                  <a:pt x="69355" y="48371"/>
                </a:lnTo>
                <a:lnTo>
                  <a:pt x="70017" y="46535"/>
                </a:lnTo>
                <a:lnTo>
                  <a:pt x="71251" y="44517"/>
                </a:lnTo>
                <a:lnTo>
                  <a:pt x="72869" y="42378"/>
                </a:lnTo>
                <a:lnTo>
                  <a:pt x="77376" y="37034"/>
                </a:lnTo>
                <a:lnTo>
                  <a:pt x="77746" y="35802"/>
                </a:lnTo>
                <a:lnTo>
                  <a:pt x="77991" y="34187"/>
                </a:lnTo>
                <a:lnTo>
                  <a:pt x="78156" y="32316"/>
                </a:lnTo>
                <a:lnTo>
                  <a:pt x="77471" y="30276"/>
                </a:lnTo>
                <a:lnTo>
                  <a:pt x="76222" y="28121"/>
                </a:lnTo>
                <a:lnTo>
                  <a:pt x="74595" y="25891"/>
                </a:lnTo>
                <a:lnTo>
                  <a:pt x="73510" y="23611"/>
                </a:lnTo>
                <a:lnTo>
                  <a:pt x="72787" y="21297"/>
                </a:lnTo>
                <a:lnTo>
                  <a:pt x="71627" y="15672"/>
                </a:lnTo>
                <a:lnTo>
                  <a:pt x="70737" y="15211"/>
                </a:lnTo>
                <a:lnTo>
                  <a:pt x="66487" y="14561"/>
                </a:lnTo>
                <a:lnTo>
                  <a:pt x="64205" y="14289"/>
                </a:lnTo>
                <a:lnTo>
                  <a:pt x="64198" y="27288"/>
                </a:lnTo>
                <a:lnTo>
                  <a:pt x="64991" y="28511"/>
                </a:lnTo>
                <a:lnTo>
                  <a:pt x="66314" y="30120"/>
                </a:lnTo>
                <a:lnTo>
                  <a:pt x="67990" y="31986"/>
                </a:lnTo>
                <a:lnTo>
                  <a:pt x="69107" y="34818"/>
                </a:lnTo>
                <a:lnTo>
                  <a:pt x="69851" y="38293"/>
                </a:lnTo>
                <a:lnTo>
                  <a:pt x="71047" y="47693"/>
                </a:lnTo>
                <a:lnTo>
                  <a:pt x="71938" y="49258"/>
                </a:lnTo>
                <a:lnTo>
                  <a:pt x="73326" y="51095"/>
                </a:lnTo>
                <a:lnTo>
                  <a:pt x="75046" y="53113"/>
                </a:lnTo>
                <a:lnTo>
                  <a:pt x="76192" y="55253"/>
                </a:lnTo>
                <a:lnTo>
                  <a:pt x="76956" y="57473"/>
                </a:lnTo>
                <a:lnTo>
                  <a:pt x="77466" y="59747"/>
                </a:lnTo>
                <a:lnTo>
                  <a:pt x="78599" y="62056"/>
                </a:lnTo>
                <a:lnTo>
                  <a:pt x="80148" y="64390"/>
                </a:lnTo>
                <a:lnTo>
                  <a:pt x="81975" y="66739"/>
                </a:lnTo>
                <a:lnTo>
                  <a:pt x="83986" y="69099"/>
                </a:lnTo>
                <a:lnTo>
                  <a:pt x="86121" y="71466"/>
                </a:lnTo>
                <a:lnTo>
                  <a:pt x="91458" y="77176"/>
                </a:lnTo>
                <a:lnTo>
                  <a:pt x="93484" y="77645"/>
                </a:lnTo>
                <a:lnTo>
                  <a:pt x="96421" y="77957"/>
                </a:lnTo>
                <a:lnTo>
                  <a:pt x="104958" y="78458"/>
                </a:lnTo>
                <a:lnTo>
                  <a:pt x="114022" y="78545"/>
                </a:lnTo>
                <a:lnTo>
                  <a:pt x="144441" y="78581"/>
                </a:lnTo>
                <a:lnTo>
                  <a:pt x="147062" y="77788"/>
                </a:lnTo>
                <a:lnTo>
                  <a:pt x="149602" y="76465"/>
                </a:lnTo>
                <a:lnTo>
                  <a:pt x="157066" y="71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6"/>
          <p:cNvSpPr/>
          <p:nvPr/>
        </p:nvSpPr>
        <p:spPr>
          <a:xfrm>
            <a:off x="7179773" y="1771657"/>
            <a:ext cx="113664" cy="78572"/>
          </a:xfrm>
          <a:custGeom>
            <a:avLst/>
            <a:gdLst/>
            <a:ahLst/>
            <a:cxnLst/>
            <a:rect l="0" t="0" r="0" b="0"/>
            <a:pathLst>
              <a:path w="113664" h="78572">
                <a:moveTo>
                  <a:pt x="35414" y="7136"/>
                </a:moveTo>
                <a:lnTo>
                  <a:pt x="35414" y="985"/>
                </a:lnTo>
                <a:lnTo>
                  <a:pt x="34620" y="654"/>
                </a:lnTo>
                <a:lnTo>
                  <a:pt x="31621" y="287"/>
                </a:lnTo>
                <a:lnTo>
                  <a:pt x="28565" y="18"/>
                </a:lnTo>
                <a:lnTo>
                  <a:pt x="24565" y="0"/>
                </a:lnTo>
                <a:lnTo>
                  <a:pt x="23419" y="791"/>
                </a:lnTo>
                <a:lnTo>
                  <a:pt x="22655" y="2113"/>
                </a:lnTo>
                <a:lnTo>
                  <a:pt x="22146" y="3787"/>
                </a:lnTo>
                <a:lnTo>
                  <a:pt x="21013" y="5697"/>
                </a:lnTo>
                <a:lnTo>
                  <a:pt x="19463" y="7765"/>
                </a:lnTo>
                <a:lnTo>
                  <a:pt x="17636" y="9936"/>
                </a:lnTo>
                <a:lnTo>
                  <a:pt x="15625" y="11384"/>
                </a:lnTo>
                <a:lnTo>
                  <a:pt x="13490" y="12349"/>
                </a:lnTo>
                <a:lnTo>
                  <a:pt x="11273" y="12993"/>
                </a:lnTo>
                <a:lnTo>
                  <a:pt x="9795" y="14216"/>
                </a:lnTo>
                <a:lnTo>
                  <a:pt x="8809" y="15825"/>
                </a:lnTo>
                <a:lnTo>
                  <a:pt x="8153" y="17691"/>
                </a:lnTo>
                <a:lnTo>
                  <a:pt x="7715" y="19729"/>
                </a:lnTo>
                <a:lnTo>
                  <a:pt x="7423" y="21881"/>
                </a:lnTo>
                <a:lnTo>
                  <a:pt x="7228" y="24110"/>
                </a:lnTo>
                <a:lnTo>
                  <a:pt x="6305" y="26390"/>
                </a:lnTo>
                <a:lnTo>
                  <a:pt x="4895" y="28703"/>
                </a:lnTo>
                <a:lnTo>
                  <a:pt x="3162" y="31039"/>
                </a:lnTo>
                <a:lnTo>
                  <a:pt x="2007" y="33390"/>
                </a:lnTo>
                <a:lnTo>
                  <a:pt x="1236" y="35752"/>
                </a:lnTo>
                <a:lnTo>
                  <a:pt x="722" y="38119"/>
                </a:lnTo>
                <a:lnTo>
                  <a:pt x="380" y="40492"/>
                </a:lnTo>
                <a:lnTo>
                  <a:pt x="152" y="42867"/>
                </a:lnTo>
                <a:lnTo>
                  <a:pt x="0" y="45244"/>
                </a:lnTo>
                <a:lnTo>
                  <a:pt x="692" y="47623"/>
                </a:lnTo>
                <a:lnTo>
                  <a:pt x="1947" y="50002"/>
                </a:lnTo>
                <a:lnTo>
                  <a:pt x="3577" y="52382"/>
                </a:lnTo>
                <a:lnTo>
                  <a:pt x="4665" y="54763"/>
                </a:lnTo>
                <a:lnTo>
                  <a:pt x="5389" y="57144"/>
                </a:lnTo>
                <a:lnTo>
                  <a:pt x="5873" y="59525"/>
                </a:lnTo>
                <a:lnTo>
                  <a:pt x="6195" y="61905"/>
                </a:lnTo>
                <a:lnTo>
                  <a:pt x="6410" y="64286"/>
                </a:lnTo>
                <a:lnTo>
                  <a:pt x="6553" y="66668"/>
                </a:lnTo>
                <a:lnTo>
                  <a:pt x="7442" y="68255"/>
                </a:lnTo>
                <a:lnTo>
                  <a:pt x="8829" y="69313"/>
                </a:lnTo>
                <a:lnTo>
                  <a:pt x="10547" y="70019"/>
                </a:lnTo>
                <a:lnTo>
                  <a:pt x="11692" y="71283"/>
                </a:lnTo>
                <a:lnTo>
                  <a:pt x="12456" y="72920"/>
                </a:lnTo>
                <a:lnTo>
                  <a:pt x="12965" y="74804"/>
                </a:lnTo>
                <a:lnTo>
                  <a:pt x="14097" y="76061"/>
                </a:lnTo>
                <a:lnTo>
                  <a:pt x="15647" y="76899"/>
                </a:lnTo>
                <a:lnTo>
                  <a:pt x="20044" y="78243"/>
                </a:lnTo>
                <a:lnTo>
                  <a:pt x="21992" y="78353"/>
                </a:lnTo>
                <a:lnTo>
                  <a:pt x="33333" y="78545"/>
                </a:lnTo>
                <a:lnTo>
                  <a:pt x="51325" y="78571"/>
                </a:lnTo>
                <a:lnTo>
                  <a:pt x="54753" y="77778"/>
                </a:lnTo>
                <a:lnTo>
                  <a:pt x="58626" y="76456"/>
                </a:lnTo>
                <a:lnTo>
                  <a:pt x="62794" y="74781"/>
                </a:lnTo>
                <a:lnTo>
                  <a:pt x="66367" y="73664"/>
                </a:lnTo>
                <a:lnTo>
                  <a:pt x="69544" y="72919"/>
                </a:lnTo>
                <a:lnTo>
                  <a:pt x="72455" y="72423"/>
                </a:lnTo>
                <a:lnTo>
                  <a:pt x="75189" y="70504"/>
                </a:lnTo>
                <a:lnTo>
                  <a:pt x="77805" y="67638"/>
                </a:lnTo>
                <a:lnTo>
                  <a:pt x="80344" y="64140"/>
                </a:lnTo>
                <a:lnTo>
                  <a:pt x="82830" y="61807"/>
                </a:lnTo>
                <a:lnTo>
                  <a:pt x="85281" y="60252"/>
                </a:lnTo>
                <a:lnTo>
                  <a:pt x="87708" y="59216"/>
                </a:lnTo>
                <a:lnTo>
                  <a:pt x="90121" y="57731"/>
                </a:lnTo>
                <a:lnTo>
                  <a:pt x="92523" y="55947"/>
                </a:lnTo>
                <a:lnTo>
                  <a:pt x="94918" y="53964"/>
                </a:lnTo>
                <a:lnTo>
                  <a:pt x="97309" y="51849"/>
                </a:lnTo>
                <a:lnTo>
                  <a:pt x="102080" y="47381"/>
                </a:lnTo>
                <a:lnTo>
                  <a:pt x="103671" y="45079"/>
                </a:lnTo>
                <a:lnTo>
                  <a:pt x="104731" y="42750"/>
                </a:lnTo>
                <a:lnTo>
                  <a:pt x="105438" y="40404"/>
                </a:lnTo>
                <a:lnTo>
                  <a:pt x="106703" y="38840"/>
                </a:lnTo>
                <a:lnTo>
                  <a:pt x="108340" y="37797"/>
                </a:lnTo>
                <a:lnTo>
                  <a:pt x="110225" y="37102"/>
                </a:lnTo>
                <a:lnTo>
                  <a:pt x="111481" y="35844"/>
                </a:lnTo>
                <a:lnTo>
                  <a:pt x="112319" y="34213"/>
                </a:lnTo>
                <a:lnTo>
                  <a:pt x="113663" y="29683"/>
                </a:lnTo>
                <a:lnTo>
                  <a:pt x="112981" y="29311"/>
                </a:lnTo>
                <a:lnTo>
                  <a:pt x="110105" y="28898"/>
                </a:lnTo>
                <a:lnTo>
                  <a:pt x="109020" y="29581"/>
                </a:lnTo>
                <a:lnTo>
                  <a:pt x="108297" y="30831"/>
                </a:lnTo>
                <a:lnTo>
                  <a:pt x="106852" y="357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7"/>
          <p:cNvSpPr/>
          <p:nvPr/>
        </p:nvSpPr>
        <p:spPr>
          <a:xfrm>
            <a:off x="7015162" y="3236118"/>
            <a:ext cx="121416" cy="135704"/>
          </a:xfrm>
          <a:custGeom>
            <a:avLst/>
            <a:gdLst/>
            <a:ahLst/>
            <a:cxnLst/>
            <a:rect l="0" t="0" r="0" b="0"/>
            <a:pathLst>
              <a:path w="121416" h="135704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3" y="16793"/>
                </a:lnTo>
                <a:lnTo>
                  <a:pt x="4910" y="19133"/>
                </a:lnTo>
                <a:lnTo>
                  <a:pt x="5654" y="21487"/>
                </a:lnTo>
                <a:lnTo>
                  <a:pt x="6151" y="23850"/>
                </a:lnTo>
                <a:lnTo>
                  <a:pt x="7276" y="26218"/>
                </a:lnTo>
                <a:lnTo>
                  <a:pt x="8820" y="28592"/>
                </a:lnTo>
                <a:lnTo>
                  <a:pt x="10643" y="30967"/>
                </a:lnTo>
                <a:lnTo>
                  <a:pt x="11857" y="34139"/>
                </a:lnTo>
                <a:lnTo>
                  <a:pt x="12667" y="37841"/>
                </a:lnTo>
                <a:lnTo>
                  <a:pt x="13208" y="41896"/>
                </a:lnTo>
                <a:lnTo>
                  <a:pt x="14361" y="45393"/>
                </a:lnTo>
                <a:lnTo>
                  <a:pt x="15925" y="48519"/>
                </a:lnTo>
                <a:lnTo>
                  <a:pt x="17759" y="51396"/>
                </a:lnTo>
                <a:lnTo>
                  <a:pt x="18983" y="54902"/>
                </a:lnTo>
                <a:lnTo>
                  <a:pt x="19800" y="58826"/>
                </a:lnTo>
                <a:lnTo>
                  <a:pt x="20344" y="63030"/>
                </a:lnTo>
                <a:lnTo>
                  <a:pt x="21499" y="66626"/>
                </a:lnTo>
                <a:lnTo>
                  <a:pt x="23064" y="69818"/>
                </a:lnTo>
                <a:lnTo>
                  <a:pt x="24902" y="72739"/>
                </a:lnTo>
                <a:lnTo>
                  <a:pt x="26920" y="76274"/>
                </a:lnTo>
                <a:lnTo>
                  <a:pt x="31279" y="84435"/>
                </a:lnTo>
                <a:lnTo>
                  <a:pt x="32758" y="88040"/>
                </a:lnTo>
                <a:lnTo>
                  <a:pt x="33745" y="91237"/>
                </a:lnTo>
                <a:lnTo>
                  <a:pt x="34403" y="94162"/>
                </a:lnTo>
                <a:lnTo>
                  <a:pt x="34841" y="96906"/>
                </a:lnTo>
                <a:lnTo>
                  <a:pt x="35134" y="99529"/>
                </a:lnTo>
                <a:lnTo>
                  <a:pt x="35329" y="102072"/>
                </a:lnTo>
                <a:lnTo>
                  <a:pt x="36253" y="104561"/>
                </a:lnTo>
                <a:lnTo>
                  <a:pt x="37663" y="107013"/>
                </a:lnTo>
                <a:lnTo>
                  <a:pt x="39396" y="109442"/>
                </a:lnTo>
                <a:lnTo>
                  <a:pt x="40551" y="111855"/>
                </a:lnTo>
                <a:lnTo>
                  <a:pt x="41322" y="114258"/>
                </a:lnTo>
                <a:lnTo>
                  <a:pt x="41835" y="116654"/>
                </a:lnTo>
                <a:lnTo>
                  <a:pt x="42972" y="119044"/>
                </a:lnTo>
                <a:lnTo>
                  <a:pt x="44523" y="121432"/>
                </a:lnTo>
                <a:lnTo>
                  <a:pt x="48923" y="127174"/>
                </a:lnTo>
                <a:lnTo>
                  <a:pt x="49525" y="130076"/>
                </a:lnTo>
                <a:lnTo>
                  <a:pt x="50001" y="135666"/>
                </a:lnTo>
                <a:lnTo>
                  <a:pt x="50004" y="135702"/>
                </a:lnTo>
                <a:lnTo>
                  <a:pt x="50006" y="111614"/>
                </a:lnTo>
                <a:lnTo>
                  <a:pt x="50800" y="109334"/>
                </a:lnTo>
                <a:lnTo>
                  <a:pt x="52123" y="107021"/>
                </a:lnTo>
                <a:lnTo>
                  <a:pt x="53799" y="104685"/>
                </a:lnTo>
                <a:lnTo>
                  <a:pt x="54916" y="102334"/>
                </a:lnTo>
                <a:lnTo>
                  <a:pt x="55660" y="99972"/>
                </a:lnTo>
                <a:lnTo>
                  <a:pt x="56856" y="94272"/>
                </a:lnTo>
                <a:lnTo>
                  <a:pt x="59136" y="91376"/>
                </a:lnTo>
                <a:lnTo>
                  <a:pt x="60855" y="89492"/>
                </a:lnTo>
                <a:lnTo>
                  <a:pt x="62795" y="88237"/>
                </a:lnTo>
                <a:lnTo>
                  <a:pt x="64882" y="87400"/>
                </a:lnTo>
                <a:lnTo>
                  <a:pt x="67067" y="86841"/>
                </a:lnTo>
                <a:lnTo>
                  <a:pt x="69317" y="85676"/>
                </a:lnTo>
                <a:lnTo>
                  <a:pt x="71612" y="84105"/>
                </a:lnTo>
                <a:lnTo>
                  <a:pt x="73935" y="82264"/>
                </a:lnTo>
                <a:lnTo>
                  <a:pt x="76278" y="81036"/>
                </a:lnTo>
                <a:lnTo>
                  <a:pt x="78633" y="80218"/>
                </a:lnTo>
                <a:lnTo>
                  <a:pt x="80997" y="79673"/>
                </a:lnTo>
                <a:lnTo>
                  <a:pt x="83367" y="79309"/>
                </a:lnTo>
                <a:lnTo>
                  <a:pt x="85741" y="79067"/>
                </a:lnTo>
                <a:lnTo>
                  <a:pt x="88116" y="78905"/>
                </a:lnTo>
                <a:lnTo>
                  <a:pt x="90494" y="78797"/>
                </a:lnTo>
                <a:lnTo>
                  <a:pt x="95253" y="78678"/>
                </a:lnTo>
                <a:lnTo>
                  <a:pt x="97634" y="79439"/>
                </a:lnTo>
                <a:lnTo>
                  <a:pt x="100014" y="80741"/>
                </a:lnTo>
                <a:lnTo>
                  <a:pt x="102395" y="82402"/>
                </a:lnTo>
                <a:lnTo>
                  <a:pt x="104776" y="83510"/>
                </a:lnTo>
                <a:lnTo>
                  <a:pt x="107157" y="84249"/>
                </a:lnTo>
                <a:lnTo>
                  <a:pt x="109538" y="84740"/>
                </a:lnTo>
                <a:lnTo>
                  <a:pt x="111125" y="85862"/>
                </a:lnTo>
                <a:lnTo>
                  <a:pt x="112184" y="87404"/>
                </a:lnTo>
                <a:lnTo>
                  <a:pt x="112889" y="89226"/>
                </a:lnTo>
                <a:lnTo>
                  <a:pt x="114153" y="90440"/>
                </a:lnTo>
                <a:lnTo>
                  <a:pt x="115790" y="91250"/>
                </a:lnTo>
                <a:lnTo>
                  <a:pt x="120327" y="92549"/>
                </a:lnTo>
                <a:lnTo>
                  <a:pt x="120700" y="93450"/>
                </a:lnTo>
                <a:lnTo>
                  <a:pt x="121114" y="96567"/>
                </a:lnTo>
                <a:lnTo>
                  <a:pt x="121296" y="100598"/>
                </a:lnTo>
                <a:lnTo>
                  <a:pt x="121400" y="107330"/>
                </a:lnTo>
                <a:lnTo>
                  <a:pt x="121415" y="109653"/>
                </a:lnTo>
                <a:lnTo>
                  <a:pt x="120631" y="111996"/>
                </a:lnTo>
                <a:lnTo>
                  <a:pt x="119314" y="114352"/>
                </a:lnTo>
                <a:lnTo>
                  <a:pt x="115291" y="120043"/>
                </a:lnTo>
                <a:lnTo>
                  <a:pt x="112624" y="122938"/>
                </a:lnTo>
                <a:lnTo>
                  <a:pt x="110801" y="124821"/>
                </a:lnTo>
                <a:lnTo>
                  <a:pt x="107999" y="126077"/>
                </a:lnTo>
                <a:lnTo>
                  <a:pt x="104542" y="126914"/>
                </a:lnTo>
                <a:lnTo>
                  <a:pt x="100652" y="127472"/>
                </a:lnTo>
                <a:lnTo>
                  <a:pt x="98058" y="128637"/>
                </a:lnTo>
                <a:lnTo>
                  <a:pt x="96328" y="130209"/>
                </a:lnTo>
                <a:lnTo>
                  <a:pt x="95176" y="132050"/>
                </a:lnTo>
                <a:lnTo>
                  <a:pt x="92819" y="133277"/>
                </a:lnTo>
                <a:lnTo>
                  <a:pt x="89660" y="134095"/>
                </a:lnTo>
                <a:lnTo>
                  <a:pt x="80769" y="135408"/>
                </a:lnTo>
                <a:lnTo>
                  <a:pt x="77438" y="135588"/>
                </a:lnTo>
                <a:lnTo>
                  <a:pt x="73310" y="135668"/>
                </a:lnTo>
                <a:lnTo>
                  <a:pt x="68831" y="135703"/>
                </a:lnTo>
                <a:lnTo>
                  <a:pt x="66525" y="134919"/>
                </a:lnTo>
                <a:lnTo>
                  <a:pt x="64194" y="133602"/>
                </a:lnTo>
                <a:lnTo>
                  <a:pt x="58542" y="129578"/>
                </a:lnTo>
                <a:lnTo>
                  <a:pt x="58078" y="128454"/>
                </a:lnTo>
                <a:lnTo>
                  <a:pt x="57562" y="125089"/>
                </a:lnTo>
                <a:lnTo>
                  <a:pt x="56631" y="123874"/>
                </a:lnTo>
                <a:lnTo>
                  <a:pt x="55217" y="123064"/>
                </a:lnTo>
                <a:lnTo>
                  <a:pt x="53480" y="122524"/>
                </a:lnTo>
                <a:lnTo>
                  <a:pt x="52322" y="121370"/>
                </a:lnTo>
                <a:lnTo>
                  <a:pt x="51550" y="119807"/>
                </a:lnTo>
                <a:lnTo>
                  <a:pt x="50311" y="115388"/>
                </a:lnTo>
                <a:lnTo>
                  <a:pt x="50142" y="112667"/>
                </a:lnTo>
                <a:lnTo>
                  <a:pt x="50006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8"/>
          <p:cNvSpPr/>
          <p:nvPr/>
        </p:nvSpPr>
        <p:spPr>
          <a:xfrm>
            <a:off x="3729037" y="2207447"/>
            <a:ext cx="207170" cy="207104"/>
          </a:xfrm>
          <a:custGeom>
            <a:avLst/>
            <a:gdLst/>
            <a:ahLst/>
            <a:cxnLst/>
            <a:rect l="0" t="0" r="0" b="0"/>
            <a:pathLst>
              <a:path w="207170" h="207104">
                <a:moveTo>
                  <a:pt x="0" y="42834"/>
                </a:moveTo>
                <a:lnTo>
                  <a:pt x="0" y="35984"/>
                </a:lnTo>
                <a:lnTo>
                  <a:pt x="3792" y="35777"/>
                </a:lnTo>
                <a:lnTo>
                  <a:pt x="5703" y="34954"/>
                </a:lnTo>
                <a:lnTo>
                  <a:pt x="9943" y="31923"/>
                </a:lnTo>
                <a:lnTo>
                  <a:pt x="11391" y="30004"/>
                </a:lnTo>
                <a:lnTo>
                  <a:pt x="12357" y="27931"/>
                </a:lnTo>
                <a:lnTo>
                  <a:pt x="13000" y="25755"/>
                </a:lnTo>
                <a:lnTo>
                  <a:pt x="14223" y="24304"/>
                </a:lnTo>
                <a:lnTo>
                  <a:pt x="15832" y="23337"/>
                </a:lnTo>
                <a:lnTo>
                  <a:pt x="20530" y="21468"/>
                </a:lnTo>
                <a:lnTo>
                  <a:pt x="27910" y="17992"/>
                </a:lnTo>
                <a:lnTo>
                  <a:pt x="34365" y="13801"/>
                </a:lnTo>
                <a:lnTo>
                  <a:pt x="37197" y="11573"/>
                </a:lnTo>
                <a:lnTo>
                  <a:pt x="40673" y="10087"/>
                </a:lnTo>
                <a:lnTo>
                  <a:pt x="44578" y="9096"/>
                </a:lnTo>
                <a:lnTo>
                  <a:pt x="48769" y="8436"/>
                </a:lnTo>
                <a:lnTo>
                  <a:pt x="53150" y="7202"/>
                </a:lnTo>
                <a:lnTo>
                  <a:pt x="57658" y="5585"/>
                </a:lnTo>
                <a:lnTo>
                  <a:pt x="62251" y="3714"/>
                </a:lnTo>
                <a:lnTo>
                  <a:pt x="66901" y="2466"/>
                </a:lnTo>
                <a:lnTo>
                  <a:pt x="71588" y="1635"/>
                </a:lnTo>
                <a:lnTo>
                  <a:pt x="76300" y="1080"/>
                </a:lnTo>
                <a:lnTo>
                  <a:pt x="81030" y="711"/>
                </a:lnTo>
                <a:lnTo>
                  <a:pt x="85770" y="464"/>
                </a:lnTo>
                <a:lnTo>
                  <a:pt x="95270" y="190"/>
                </a:lnTo>
                <a:lnTo>
                  <a:pt x="119065" y="0"/>
                </a:lnTo>
                <a:lnTo>
                  <a:pt x="123033" y="784"/>
                </a:lnTo>
                <a:lnTo>
                  <a:pt x="126472" y="2101"/>
                </a:lnTo>
                <a:lnTo>
                  <a:pt x="132410" y="5680"/>
                </a:lnTo>
                <a:lnTo>
                  <a:pt x="137695" y="9917"/>
                </a:lnTo>
                <a:lnTo>
                  <a:pt x="141009" y="12158"/>
                </a:lnTo>
                <a:lnTo>
                  <a:pt x="144806" y="14446"/>
                </a:lnTo>
                <a:lnTo>
                  <a:pt x="148925" y="16765"/>
                </a:lnTo>
                <a:lnTo>
                  <a:pt x="151671" y="19104"/>
                </a:lnTo>
                <a:lnTo>
                  <a:pt x="153501" y="21458"/>
                </a:lnTo>
                <a:lnTo>
                  <a:pt x="160232" y="34731"/>
                </a:lnTo>
                <a:lnTo>
                  <a:pt x="161590" y="38226"/>
                </a:lnTo>
                <a:lnTo>
                  <a:pt x="163099" y="44225"/>
                </a:lnTo>
                <a:lnTo>
                  <a:pt x="163501" y="47730"/>
                </a:lnTo>
                <a:lnTo>
                  <a:pt x="163770" y="51654"/>
                </a:lnTo>
                <a:lnTo>
                  <a:pt x="163949" y="55858"/>
                </a:lnTo>
                <a:lnTo>
                  <a:pt x="164147" y="64762"/>
                </a:lnTo>
                <a:lnTo>
                  <a:pt x="164200" y="69359"/>
                </a:lnTo>
                <a:lnTo>
                  <a:pt x="163442" y="74011"/>
                </a:lnTo>
                <a:lnTo>
                  <a:pt x="162143" y="78700"/>
                </a:lnTo>
                <a:lnTo>
                  <a:pt x="160482" y="83413"/>
                </a:lnTo>
                <a:lnTo>
                  <a:pt x="158582" y="88143"/>
                </a:lnTo>
                <a:lnTo>
                  <a:pt x="156521" y="92884"/>
                </a:lnTo>
                <a:lnTo>
                  <a:pt x="154354" y="97632"/>
                </a:lnTo>
                <a:lnTo>
                  <a:pt x="152908" y="102384"/>
                </a:lnTo>
                <a:lnTo>
                  <a:pt x="151945" y="107140"/>
                </a:lnTo>
                <a:lnTo>
                  <a:pt x="151303" y="111899"/>
                </a:lnTo>
                <a:lnTo>
                  <a:pt x="150081" y="116658"/>
                </a:lnTo>
                <a:lnTo>
                  <a:pt x="148473" y="121419"/>
                </a:lnTo>
                <a:lnTo>
                  <a:pt x="146607" y="126180"/>
                </a:lnTo>
                <a:lnTo>
                  <a:pt x="143775" y="130942"/>
                </a:lnTo>
                <a:lnTo>
                  <a:pt x="140300" y="135704"/>
                </a:lnTo>
                <a:lnTo>
                  <a:pt x="136396" y="140466"/>
                </a:lnTo>
                <a:lnTo>
                  <a:pt x="133000" y="144434"/>
                </a:lnTo>
                <a:lnTo>
                  <a:pt x="129941" y="147874"/>
                </a:lnTo>
                <a:lnTo>
                  <a:pt x="127109" y="150960"/>
                </a:lnTo>
                <a:lnTo>
                  <a:pt x="124427" y="154606"/>
                </a:lnTo>
                <a:lnTo>
                  <a:pt x="121845" y="158623"/>
                </a:lnTo>
                <a:lnTo>
                  <a:pt x="119330" y="162889"/>
                </a:lnTo>
                <a:lnTo>
                  <a:pt x="116066" y="166527"/>
                </a:lnTo>
                <a:lnTo>
                  <a:pt x="112302" y="169746"/>
                </a:lnTo>
                <a:lnTo>
                  <a:pt x="108206" y="172686"/>
                </a:lnTo>
                <a:lnTo>
                  <a:pt x="104681" y="175439"/>
                </a:lnTo>
                <a:lnTo>
                  <a:pt x="98648" y="180615"/>
                </a:lnTo>
                <a:lnTo>
                  <a:pt x="95134" y="183107"/>
                </a:lnTo>
                <a:lnTo>
                  <a:pt x="91204" y="185562"/>
                </a:lnTo>
                <a:lnTo>
                  <a:pt x="86996" y="187992"/>
                </a:lnTo>
                <a:lnTo>
                  <a:pt x="78088" y="192809"/>
                </a:lnTo>
                <a:lnTo>
                  <a:pt x="73490" y="195205"/>
                </a:lnTo>
                <a:lnTo>
                  <a:pt x="69631" y="197596"/>
                </a:lnTo>
                <a:lnTo>
                  <a:pt x="63226" y="202369"/>
                </a:lnTo>
                <a:lnTo>
                  <a:pt x="59613" y="203959"/>
                </a:lnTo>
                <a:lnTo>
                  <a:pt x="55618" y="205019"/>
                </a:lnTo>
                <a:lnTo>
                  <a:pt x="51366" y="205727"/>
                </a:lnTo>
                <a:lnTo>
                  <a:pt x="47738" y="206198"/>
                </a:lnTo>
                <a:lnTo>
                  <a:pt x="41590" y="206721"/>
                </a:lnTo>
                <a:lnTo>
                  <a:pt x="36211" y="206954"/>
                </a:lnTo>
                <a:lnTo>
                  <a:pt x="28721" y="207085"/>
                </a:lnTo>
                <a:lnTo>
                  <a:pt x="26291" y="207103"/>
                </a:lnTo>
                <a:lnTo>
                  <a:pt x="23877" y="206322"/>
                </a:lnTo>
                <a:lnTo>
                  <a:pt x="19079" y="203337"/>
                </a:lnTo>
                <a:lnTo>
                  <a:pt x="14301" y="201481"/>
                </a:lnTo>
                <a:lnTo>
                  <a:pt x="11915" y="200986"/>
                </a:lnTo>
                <a:lnTo>
                  <a:pt x="10325" y="199862"/>
                </a:lnTo>
                <a:lnTo>
                  <a:pt x="9264" y="198320"/>
                </a:lnTo>
                <a:lnTo>
                  <a:pt x="8086" y="194488"/>
                </a:lnTo>
                <a:lnTo>
                  <a:pt x="7563" y="190140"/>
                </a:lnTo>
                <a:lnTo>
                  <a:pt x="7330" y="185562"/>
                </a:lnTo>
                <a:lnTo>
                  <a:pt x="7227" y="180881"/>
                </a:lnTo>
                <a:lnTo>
                  <a:pt x="7180" y="176155"/>
                </a:lnTo>
                <a:lnTo>
                  <a:pt x="7962" y="173783"/>
                </a:lnTo>
                <a:lnTo>
                  <a:pt x="10947" y="169031"/>
                </a:lnTo>
                <a:lnTo>
                  <a:pt x="14919" y="164274"/>
                </a:lnTo>
                <a:lnTo>
                  <a:pt x="17090" y="161894"/>
                </a:lnTo>
                <a:lnTo>
                  <a:pt x="20125" y="159513"/>
                </a:lnTo>
                <a:lnTo>
                  <a:pt x="23735" y="157133"/>
                </a:lnTo>
                <a:lnTo>
                  <a:pt x="27730" y="154752"/>
                </a:lnTo>
                <a:lnTo>
                  <a:pt x="31980" y="153164"/>
                </a:lnTo>
                <a:lnTo>
                  <a:pt x="36402" y="152107"/>
                </a:lnTo>
                <a:lnTo>
                  <a:pt x="40937" y="151401"/>
                </a:lnTo>
                <a:lnTo>
                  <a:pt x="44753" y="150137"/>
                </a:lnTo>
                <a:lnTo>
                  <a:pt x="51112" y="146616"/>
                </a:lnTo>
                <a:lnTo>
                  <a:pt x="55505" y="145359"/>
                </a:lnTo>
                <a:lnTo>
                  <a:pt x="60816" y="144522"/>
                </a:lnTo>
                <a:lnTo>
                  <a:pt x="66738" y="143963"/>
                </a:lnTo>
                <a:lnTo>
                  <a:pt x="72273" y="143591"/>
                </a:lnTo>
                <a:lnTo>
                  <a:pt x="77551" y="143343"/>
                </a:lnTo>
                <a:lnTo>
                  <a:pt x="87648" y="143067"/>
                </a:lnTo>
                <a:lnTo>
                  <a:pt x="111859" y="142875"/>
                </a:lnTo>
                <a:lnTo>
                  <a:pt x="115848" y="143659"/>
                </a:lnTo>
                <a:lnTo>
                  <a:pt x="119300" y="144976"/>
                </a:lnTo>
                <a:lnTo>
                  <a:pt x="126047" y="148555"/>
                </a:lnTo>
                <a:lnTo>
                  <a:pt x="134338" y="152792"/>
                </a:lnTo>
                <a:lnTo>
                  <a:pt x="138771" y="154239"/>
                </a:lnTo>
                <a:lnTo>
                  <a:pt x="143314" y="155204"/>
                </a:lnTo>
                <a:lnTo>
                  <a:pt x="147930" y="155847"/>
                </a:lnTo>
                <a:lnTo>
                  <a:pt x="151802" y="157070"/>
                </a:lnTo>
                <a:lnTo>
                  <a:pt x="158219" y="160545"/>
                </a:lnTo>
                <a:lnTo>
                  <a:pt x="161836" y="162583"/>
                </a:lnTo>
                <a:lnTo>
                  <a:pt x="170087" y="166964"/>
                </a:lnTo>
                <a:lnTo>
                  <a:pt x="173717" y="168450"/>
                </a:lnTo>
                <a:lnTo>
                  <a:pt x="179866" y="170101"/>
                </a:lnTo>
                <a:lnTo>
                  <a:pt x="185245" y="170834"/>
                </a:lnTo>
                <a:lnTo>
                  <a:pt x="187790" y="171030"/>
                </a:lnTo>
                <a:lnTo>
                  <a:pt x="190281" y="171954"/>
                </a:lnTo>
                <a:lnTo>
                  <a:pt x="195165" y="175098"/>
                </a:lnTo>
                <a:lnTo>
                  <a:pt x="199982" y="177024"/>
                </a:lnTo>
                <a:lnTo>
                  <a:pt x="207169" y="17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9"/>
          <p:cNvSpPr/>
          <p:nvPr/>
        </p:nvSpPr>
        <p:spPr>
          <a:xfrm>
            <a:off x="3964781" y="2250281"/>
            <a:ext cx="192882" cy="142876"/>
          </a:xfrm>
          <a:custGeom>
            <a:avLst/>
            <a:gdLst/>
            <a:ahLst/>
            <a:cxnLst/>
            <a:rect l="0" t="0" r="0" b="0"/>
            <a:pathLst>
              <a:path w="192882" h="142876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3792" y="10642"/>
                </a:lnTo>
                <a:lnTo>
                  <a:pt x="6497" y="12651"/>
                </a:lnTo>
                <a:lnTo>
                  <a:pt x="9888" y="14784"/>
                </a:lnTo>
                <a:lnTo>
                  <a:pt x="13735" y="16999"/>
                </a:lnTo>
                <a:lnTo>
                  <a:pt x="22244" y="21578"/>
                </a:lnTo>
                <a:lnTo>
                  <a:pt x="26736" y="23910"/>
                </a:lnTo>
                <a:lnTo>
                  <a:pt x="30524" y="26259"/>
                </a:lnTo>
                <a:lnTo>
                  <a:pt x="33843" y="28618"/>
                </a:lnTo>
                <a:lnTo>
                  <a:pt x="36849" y="30985"/>
                </a:lnTo>
                <a:lnTo>
                  <a:pt x="40441" y="33357"/>
                </a:lnTo>
                <a:lnTo>
                  <a:pt x="44423" y="35731"/>
                </a:lnTo>
                <a:lnTo>
                  <a:pt x="48665" y="38108"/>
                </a:lnTo>
                <a:lnTo>
                  <a:pt x="53081" y="41281"/>
                </a:lnTo>
                <a:lnTo>
                  <a:pt x="57613" y="44983"/>
                </a:lnTo>
                <a:lnTo>
                  <a:pt x="62221" y="49038"/>
                </a:lnTo>
                <a:lnTo>
                  <a:pt x="67674" y="52536"/>
                </a:lnTo>
                <a:lnTo>
                  <a:pt x="73691" y="55661"/>
                </a:lnTo>
                <a:lnTo>
                  <a:pt x="85933" y="61251"/>
                </a:lnTo>
                <a:lnTo>
                  <a:pt x="96665" y="66381"/>
                </a:lnTo>
                <a:lnTo>
                  <a:pt x="100956" y="69654"/>
                </a:lnTo>
                <a:lnTo>
                  <a:pt x="104610" y="73423"/>
                </a:lnTo>
                <a:lnTo>
                  <a:pt x="107840" y="77524"/>
                </a:lnTo>
                <a:lnTo>
                  <a:pt x="111581" y="81051"/>
                </a:lnTo>
                <a:lnTo>
                  <a:pt x="115662" y="84197"/>
                </a:lnTo>
                <a:lnTo>
                  <a:pt x="119971" y="87087"/>
                </a:lnTo>
                <a:lnTo>
                  <a:pt x="124430" y="89808"/>
                </a:lnTo>
                <a:lnTo>
                  <a:pt x="128991" y="92416"/>
                </a:lnTo>
                <a:lnTo>
                  <a:pt x="133619" y="94948"/>
                </a:lnTo>
                <a:lnTo>
                  <a:pt x="137498" y="97430"/>
                </a:lnTo>
                <a:lnTo>
                  <a:pt x="140878" y="99878"/>
                </a:lnTo>
                <a:lnTo>
                  <a:pt x="143925" y="102304"/>
                </a:lnTo>
                <a:lnTo>
                  <a:pt x="147543" y="104715"/>
                </a:lnTo>
                <a:lnTo>
                  <a:pt x="151543" y="107116"/>
                </a:lnTo>
                <a:lnTo>
                  <a:pt x="155798" y="109511"/>
                </a:lnTo>
                <a:lnTo>
                  <a:pt x="159428" y="111901"/>
                </a:lnTo>
                <a:lnTo>
                  <a:pt x="162641" y="114288"/>
                </a:lnTo>
                <a:lnTo>
                  <a:pt x="165577" y="116673"/>
                </a:lnTo>
                <a:lnTo>
                  <a:pt x="168329" y="119057"/>
                </a:lnTo>
                <a:lnTo>
                  <a:pt x="170957" y="121440"/>
                </a:lnTo>
                <a:lnTo>
                  <a:pt x="175993" y="126204"/>
                </a:lnTo>
                <a:lnTo>
                  <a:pt x="192881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0"/>
          <p:cNvSpPr/>
          <p:nvPr/>
        </p:nvSpPr>
        <p:spPr>
          <a:xfrm>
            <a:off x="4043362" y="2214856"/>
            <a:ext cx="64295" cy="164013"/>
          </a:xfrm>
          <a:custGeom>
            <a:avLst/>
            <a:gdLst/>
            <a:ahLst/>
            <a:cxnLst/>
            <a:rect l="0" t="0" r="0" b="0"/>
            <a:pathLst>
              <a:path w="64295" h="164013">
                <a:moveTo>
                  <a:pt x="64294" y="6850"/>
                </a:moveTo>
                <a:lnTo>
                  <a:pt x="64294" y="0"/>
                </a:lnTo>
                <a:lnTo>
                  <a:pt x="64294" y="27350"/>
                </a:lnTo>
                <a:lnTo>
                  <a:pt x="63500" y="31629"/>
                </a:lnTo>
                <a:lnTo>
                  <a:pt x="62177" y="36069"/>
                </a:lnTo>
                <a:lnTo>
                  <a:pt x="60502" y="40617"/>
                </a:lnTo>
                <a:lnTo>
                  <a:pt x="57797" y="45236"/>
                </a:lnTo>
                <a:lnTo>
                  <a:pt x="54406" y="49903"/>
                </a:lnTo>
                <a:lnTo>
                  <a:pt x="50558" y="54602"/>
                </a:lnTo>
                <a:lnTo>
                  <a:pt x="47199" y="60116"/>
                </a:lnTo>
                <a:lnTo>
                  <a:pt x="44166" y="66173"/>
                </a:lnTo>
                <a:lnTo>
                  <a:pt x="41350" y="72592"/>
                </a:lnTo>
                <a:lnTo>
                  <a:pt x="38679" y="79253"/>
                </a:lnTo>
                <a:lnTo>
                  <a:pt x="33595" y="93004"/>
                </a:lnTo>
                <a:lnTo>
                  <a:pt x="30334" y="99211"/>
                </a:lnTo>
                <a:lnTo>
                  <a:pt x="26573" y="104936"/>
                </a:lnTo>
                <a:lnTo>
                  <a:pt x="22478" y="110341"/>
                </a:lnTo>
                <a:lnTo>
                  <a:pt x="18954" y="115531"/>
                </a:lnTo>
                <a:lnTo>
                  <a:pt x="15811" y="120579"/>
                </a:lnTo>
                <a:lnTo>
                  <a:pt x="12922" y="125532"/>
                </a:lnTo>
                <a:lnTo>
                  <a:pt x="10996" y="130421"/>
                </a:lnTo>
                <a:lnTo>
                  <a:pt x="9712" y="135268"/>
                </a:lnTo>
                <a:lnTo>
                  <a:pt x="8856" y="140087"/>
                </a:lnTo>
                <a:lnTo>
                  <a:pt x="7491" y="144093"/>
                </a:lnTo>
                <a:lnTo>
                  <a:pt x="5788" y="147558"/>
                </a:lnTo>
                <a:lnTo>
                  <a:pt x="1143" y="155030"/>
                </a:lnTo>
                <a:lnTo>
                  <a:pt x="508" y="158168"/>
                </a:lnTo>
                <a:lnTo>
                  <a:pt x="0" y="164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1"/>
          <p:cNvSpPr/>
          <p:nvPr/>
        </p:nvSpPr>
        <p:spPr>
          <a:xfrm>
            <a:off x="4143375" y="2171702"/>
            <a:ext cx="164307" cy="85697"/>
          </a:xfrm>
          <a:custGeom>
            <a:avLst/>
            <a:gdLst/>
            <a:ahLst/>
            <a:cxnLst/>
            <a:rect l="0" t="0" r="0" b="0"/>
            <a:pathLst>
              <a:path w="164307" h="85697">
                <a:moveTo>
                  <a:pt x="0" y="14285"/>
                </a:moveTo>
                <a:lnTo>
                  <a:pt x="0" y="7435"/>
                </a:lnTo>
                <a:lnTo>
                  <a:pt x="2116" y="5155"/>
                </a:lnTo>
                <a:lnTo>
                  <a:pt x="6150" y="1016"/>
                </a:lnTo>
                <a:lnTo>
                  <a:pt x="7275" y="677"/>
                </a:lnTo>
                <a:lnTo>
                  <a:pt x="10641" y="299"/>
                </a:lnTo>
                <a:lnTo>
                  <a:pt x="14783" y="132"/>
                </a:lnTo>
                <a:lnTo>
                  <a:pt x="20064" y="57"/>
                </a:lnTo>
                <a:lnTo>
                  <a:pt x="38807" y="0"/>
                </a:lnTo>
                <a:lnTo>
                  <a:pt x="41746" y="793"/>
                </a:lnTo>
                <a:lnTo>
                  <a:pt x="45293" y="2115"/>
                </a:lnTo>
                <a:lnTo>
                  <a:pt x="49245" y="3791"/>
                </a:lnTo>
                <a:lnTo>
                  <a:pt x="52674" y="4907"/>
                </a:lnTo>
                <a:lnTo>
                  <a:pt x="55753" y="5652"/>
                </a:lnTo>
                <a:lnTo>
                  <a:pt x="58600" y="6148"/>
                </a:lnTo>
                <a:lnTo>
                  <a:pt x="61291" y="7273"/>
                </a:lnTo>
                <a:lnTo>
                  <a:pt x="63879" y="8817"/>
                </a:lnTo>
                <a:lnTo>
                  <a:pt x="69944" y="13205"/>
                </a:lnTo>
                <a:lnTo>
                  <a:pt x="71235" y="14359"/>
                </a:lnTo>
                <a:lnTo>
                  <a:pt x="74787" y="17757"/>
                </a:lnTo>
                <a:lnTo>
                  <a:pt x="76052" y="19775"/>
                </a:lnTo>
                <a:lnTo>
                  <a:pt x="76895" y="21914"/>
                </a:lnTo>
                <a:lnTo>
                  <a:pt x="78247" y="27257"/>
                </a:lnTo>
                <a:lnTo>
                  <a:pt x="78359" y="28489"/>
                </a:lnTo>
                <a:lnTo>
                  <a:pt x="78433" y="30105"/>
                </a:lnTo>
                <a:lnTo>
                  <a:pt x="78515" y="34016"/>
                </a:lnTo>
                <a:lnTo>
                  <a:pt x="78573" y="45331"/>
                </a:lnTo>
                <a:lnTo>
                  <a:pt x="77782" y="47682"/>
                </a:lnTo>
                <a:lnTo>
                  <a:pt x="76460" y="50044"/>
                </a:lnTo>
                <a:lnTo>
                  <a:pt x="74786" y="52412"/>
                </a:lnTo>
                <a:lnTo>
                  <a:pt x="73669" y="54784"/>
                </a:lnTo>
                <a:lnTo>
                  <a:pt x="72926" y="57159"/>
                </a:lnTo>
                <a:lnTo>
                  <a:pt x="72429" y="59537"/>
                </a:lnTo>
                <a:lnTo>
                  <a:pt x="71305" y="61915"/>
                </a:lnTo>
                <a:lnTo>
                  <a:pt x="69762" y="64295"/>
                </a:lnTo>
                <a:lnTo>
                  <a:pt x="65374" y="70025"/>
                </a:lnTo>
                <a:lnTo>
                  <a:pt x="65013" y="71288"/>
                </a:lnTo>
                <a:lnTo>
                  <a:pt x="64773" y="72925"/>
                </a:lnTo>
                <a:lnTo>
                  <a:pt x="64322" y="78248"/>
                </a:lnTo>
                <a:lnTo>
                  <a:pt x="64296" y="84700"/>
                </a:lnTo>
                <a:lnTo>
                  <a:pt x="65089" y="85041"/>
                </a:lnTo>
                <a:lnTo>
                  <a:pt x="69948" y="85588"/>
                </a:lnTo>
                <a:lnTo>
                  <a:pt x="74935" y="85696"/>
                </a:lnTo>
                <a:lnTo>
                  <a:pt x="77738" y="84911"/>
                </a:lnTo>
                <a:lnTo>
                  <a:pt x="81194" y="83594"/>
                </a:lnTo>
                <a:lnTo>
                  <a:pt x="85085" y="81922"/>
                </a:lnTo>
                <a:lnTo>
                  <a:pt x="88473" y="80808"/>
                </a:lnTo>
                <a:lnTo>
                  <a:pt x="91526" y="80065"/>
                </a:lnTo>
                <a:lnTo>
                  <a:pt x="94355" y="79569"/>
                </a:lnTo>
                <a:lnTo>
                  <a:pt x="97828" y="79239"/>
                </a:lnTo>
                <a:lnTo>
                  <a:pt x="101731" y="79019"/>
                </a:lnTo>
                <a:lnTo>
                  <a:pt x="105921" y="78872"/>
                </a:lnTo>
                <a:lnTo>
                  <a:pt x="110301" y="77981"/>
                </a:lnTo>
                <a:lnTo>
                  <a:pt x="114809" y="76593"/>
                </a:lnTo>
                <a:lnTo>
                  <a:pt x="119402" y="74874"/>
                </a:lnTo>
                <a:lnTo>
                  <a:pt x="124051" y="73727"/>
                </a:lnTo>
                <a:lnTo>
                  <a:pt x="128738" y="72963"/>
                </a:lnTo>
                <a:lnTo>
                  <a:pt x="133450" y="72454"/>
                </a:lnTo>
                <a:lnTo>
                  <a:pt x="138179" y="72114"/>
                </a:lnTo>
                <a:lnTo>
                  <a:pt x="142919" y="71888"/>
                </a:lnTo>
                <a:lnTo>
                  <a:pt x="155059" y="71569"/>
                </a:lnTo>
                <a:lnTo>
                  <a:pt x="164306" y="7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2"/>
          <p:cNvSpPr/>
          <p:nvPr/>
        </p:nvSpPr>
        <p:spPr>
          <a:xfrm>
            <a:off x="4657725" y="2650331"/>
            <a:ext cx="50007" cy="164307"/>
          </a:xfrm>
          <a:custGeom>
            <a:avLst/>
            <a:gdLst/>
            <a:ahLst/>
            <a:cxnLst/>
            <a:rect l="0" t="0" r="0" b="0"/>
            <a:pathLst>
              <a:path w="50007" h="164307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6" y="16590"/>
                </a:lnTo>
                <a:lnTo>
                  <a:pt x="3792" y="20585"/>
                </a:lnTo>
                <a:lnTo>
                  <a:pt x="5703" y="24042"/>
                </a:lnTo>
                <a:lnTo>
                  <a:pt x="7770" y="27141"/>
                </a:lnTo>
                <a:lnTo>
                  <a:pt x="9942" y="30000"/>
                </a:lnTo>
                <a:lnTo>
                  <a:pt x="11391" y="33493"/>
                </a:lnTo>
                <a:lnTo>
                  <a:pt x="12356" y="37410"/>
                </a:lnTo>
                <a:lnTo>
                  <a:pt x="13000" y="41609"/>
                </a:lnTo>
                <a:lnTo>
                  <a:pt x="14223" y="45995"/>
                </a:lnTo>
                <a:lnTo>
                  <a:pt x="15832" y="50507"/>
                </a:lnTo>
                <a:lnTo>
                  <a:pt x="17698" y="55103"/>
                </a:lnTo>
                <a:lnTo>
                  <a:pt x="18943" y="59754"/>
                </a:lnTo>
                <a:lnTo>
                  <a:pt x="19772" y="64442"/>
                </a:lnTo>
                <a:lnTo>
                  <a:pt x="20325" y="69155"/>
                </a:lnTo>
                <a:lnTo>
                  <a:pt x="20694" y="73091"/>
                </a:lnTo>
                <a:lnTo>
                  <a:pt x="20939" y="76508"/>
                </a:lnTo>
                <a:lnTo>
                  <a:pt x="21103" y="79581"/>
                </a:lnTo>
                <a:lnTo>
                  <a:pt x="21285" y="87227"/>
                </a:lnTo>
                <a:lnTo>
                  <a:pt x="21333" y="91489"/>
                </a:lnTo>
                <a:lnTo>
                  <a:pt x="22160" y="95918"/>
                </a:lnTo>
                <a:lnTo>
                  <a:pt x="23504" y="100457"/>
                </a:lnTo>
                <a:lnTo>
                  <a:pt x="25194" y="105072"/>
                </a:lnTo>
                <a:lnTo>
                  <a:pt x="26321" y="108942"/>
                </a:lnTo>
                <a:lnTo>
                  <a:pt x="27072" y="112315"/>
                </a:lnTo>
                <a:lnTo>
                  <a:pt x="27573" y="115358"/>
                </a:lnTo>
                <a:lnTo>
                  <a:pt x="28700" y="118974"/>
                </a:lnTo>
                <a:lnTo>
                  <a:pt x="30246" y="122972"/>
                </a:lnTo>
                <a:lnTo>
                  <a:pt x="32070" y="127225"/>
                </a:lnTo>
                <a:lnTo>
                  <a:pt x="33286" y="130854"/>
                </a:lnTo>
                <a:lnTo>
                  <a:pt x="34097" y="134067"/>
                </a:lnTo>
                <a:lnTo>
                  <a:pt x="34637" y="137003"/>
                </a:lnTo>
                <a:lnTo>
                  <a:pt x="35792" y="139754"/>
                </a:lnTo>
                <a:lnTo>
                  <a:pt x="37355" y="142382"/>
                </a:lnTo>
                <a:lnTo>
                  <a:pt x="41774" y="148510"/>
                </a:lnTo>
                <a:lnTo>
                  <a:pt x="42378" y="151465"/>
                </a:lnTo>
                <a:lnTo>
                  <a:pt x="42540" y="153364"/>
                </a:lnTo>
                <a:lnTo>
                  <a:pt x="43441" y="155424"/>
                </a:lnTo>
                <a:lnTo>
                  <a:pt x="44836" y="157591"/>
                </a:lnTo>
                <a:lnTo>
                  <a:pt x="50006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3"/>
          <p:cNvSpPr/>
          <p:nvPr/>
        </p:nvSpPr>
        <p:spPr>
          <a:xfrm>
            <a:off x="4779168" y="2622749"/>
            <a:ext cx="150009" cy="184647"/>
          </a:xfrm>
          <a:custGeom>
            <a:avLst/>
            <a:gdLst/>
            <a:ahLst/>
            <a:cxnLst/>
            <a:rect l="0" t="0" r="0" b="0"/>
            <a:pathLst>
              <a:path w="150009" h="184647">
                <a:moveTo>
                  <a:pt x="142875" y="6151"/>
                </a:moveTo>
                <a:lnTo>
                  <a:pt x="136724" y="0"/>
                </a:lnTo>
                <a:lnTo>
                  <a:pt x="134806" y="462"/>
                </a:lnTo>
                <a:lnTo>
                  <a:pt x="131939" y="1565"/>
                </a:lnTo>
                <a:lnTo>
                  <a:pt x="128441" y="3093"/>
                </a:lnTo>
                <a:lnTo>
                  <a:pt x="125315" y="4112"/>
                </a:lnTo>
                <a:lnTo>
                  <a:pt x="122437" y="4792"/>
                </a:lnTo>
                <a:lnTo>
                  <a:pt x="119725" y="5245"/>
                </a:lnTo>
                <a:lnTo>
                  <a:pt x="116329" y="6340"/>
                </a:lnTo>
                <a:lnTo>
                  <a:pt x="112478" y="7865"/>
                </a:lnTo>
                <a:lnTo>
                  <a:pt x="108323" y="9674"/>
                </a:lnTo>
                <a:lnTo>
                  <a:pt x="103965" y="10881"/>
                </a:lnTo>
                <a:lnTo>
                  <a:pt x="99473" y="11686"/>
                </a:lnTo>
                <a:lnTo>
                  <a:pt x="94891" y="12222"/>
                </a:lnTo>
                <a:lnTo>
                  <a:pt x="91042" y="12579"/>
                </a:lnTo>
                <a:lnTo>
                  <a:pt x="87682" y="12818"/>
                </a:lnTo>
                <a:lnTo>
                  <a:pt x="84649" y="12976"/>
                </a:lnTo>
                <a:lnTo>
                  <a:pt x="74928" y="13153"/>
                </a:lnTo>
                <a:lnTo>
                  <a:pt x="91" y="13294"/>
                </a:lnTo>
                <a:lnTo>
                  <a:pt x="18" y="18998"/>
                </a:lnTo>
                <a:lnTo>
                  <a:pt x="0" y="57548"/>
                </a:lnTo>
                <a:lnTo>
                  <a:pt x="794" y="60259"/>
                </a:lnTo>
                <a:lnTo>
                  <a:pt x="3793" y="65389"/>
                </a:lnTo>
                <a:lnTo>
                  <a:pt x="5655" y="70314"/>
                </a:lnTo>
                <a:lnTo>
                  <a:pt x="6482" y="75943"/>
                </a:lnTo>
                <a:lnTo>
                  <a:pt x="6703" y="79666"/>
                </a:lnTo>
                <a:lnTo>
                  <a:pt x="6948" y="87243"/>
                </a:lnTo>
                <a:lnTo>
                  <a:pt x="7105" y="98575"/>
                </a:lnTo>
                <a:lnTo>
                  <a:pt x="7136" y="104664"/>
                </a:lnTo>
                <a:lnTo>
                  <a:pt x="9257" y="107613"/>
                </a:lnTo>
                <a:lnTo>
                  <a:pt x="14201" y="113208"/>
                </a:lnTo>
                <a:lnTo>
                  <a:pt x="14277" y="107640"/>
                </a:lnTo>
                <a:lnTo>
                  <a:pt x="14280" y="107147"/>
                </a:lnTo>
                <a:lnTo>
                  <a:pt x="18078" y="102662"/>
                </a:lnTo>
                <a:lnTo>
                  <a:pt x="22058" y="98522"/>
                </a:lnTo>
                <a:lnTo>
                  <a:pt x="24230" y="96306"/>
                </a:lnTo>
                <a:lnTo>
                  <a:pt x="27266" y="94036"/>
                </a:lnTo>
                <a:lnTo>
                  <a:pt x="30877" y="91728"/>
                </a:lnTo>
                <a:lnTo>
                  <a:pt x="34873" y="89396"/>
                </a:lnTo>
                <a:lnTo>
                  <a:pt x="38330" y="87048"/>
                </a:lnTo>
                <a:lnTo>
                  <a:pt x="41428" y="84688"/>
                </a:lnTo>
                <a:lnTo>
                  <a:pt x="44287" y="82321"/>
                </a:lnTo>
                <a:lnTo>
                  <a:pt x="47781" y="80744"/>
                </a:lnTo>
                <a:lnTo>
                  <a:pt x="51698" y="79692"/>
                </a:lnTo>
                <a:lnTo>
                  <a:pt x="55897" y="78990"/>
                </a:lnTo>
                <a:lnTo>
                  <a:pt x="60283" y="78523"/>
                </a:lnTo>
                <a:lnTo>
                  <a:pt x="64796" y="78211"/>
                </a:lnTo>
                <a:lnTo>
                  <a:pt x="73248" y="77865"/>
                </a:lnTo>
                <a:lnTo>
                  <a:pt x="79650" y="77711"/>
                </a:lnTo>
                <a:lnTo>
                  <a:pt x="109209" y="77591"/>
                </a:lnTo>
                <a:lnTo>
                  <a:pt x="112494" y="78384"/>
                </a:lnTo>
                <a:lnTo>
                  <a:pt x="116271" y="79706"/>
                </a:lnTo>
                <a:lnTo>
                  <a:pt x="120377" y="81381"/>
                </a:lnTo>
                <a:lnTo>
                  <a:pt x="123907" y="83292"/>
                </a:lnTo>
                <a:lnTo>
                  <a:pt x="127055" y="85359"/>
                </a:lnTo>
                <a:lnTo>
                  <a:pt x="129947" y="87531"/>
                </a:lnTo>
                <a:lnTo>
                  <a:pt x="132669" y="89773"/>
                </a:lnTo>
                <a:lnTo>
                  <a:pt x="135278" y="92062"/>
                </a:lnTo>
                <a:lnTo>
                  <a:pt x="137810" y="94381"/>
                </a:lnTo>
                <a:lnTo>
                  <a:pt x="142740" y="99074"/>
                </a:lnTo>
                <a:lnTo>
                  <a:pt x="145167" y="101437"/>
                </a:lnTo>
                <a:lnTo>
                  <a:pt x="146784" y="103806"/>
                </a:lnTo>
                <a:lnTo>
                  <a:pt x="148581" y="108555"/>
                </a:lnTo>
                <a:lnTo>
                  <a:pt x="149380" y="113312"/>
                </a:lnTo>
                <a:lnTo>
                  <a:pt x="149735" y="118071"/>
                </a:lnTo>
                <a:lnTo>
                  <a:pt x="149893" y="122833"/>
                </a:lnTo>
                <a:lnTo>
                  <a:pt x="149994" y="133151"/>
                </a:lnTo>
                <a:lnTo>
                  <a:pt x="150008" y="140912"/>
                </a:lnTo>
                <a:lnTo>
                  <a:pt x="149218" y="144410"/>
                </a:lnTo>
                <a:lnTo>
                  <a:pt x="147897" y="147536"/>
                </a:lnTo>
                <a:lnTo>
                  <a:pt x="146223" y="150414"/>
                </a:lnTo>
                <a:lnTo>
                  <a:pt x="143520" y="153126"/>
                </a:lnTo>
                <a:lnTo>
                  <a:pt x="140130" y="155728"/>
                </a:lnTo>
                <a:lnTo>
                  <a:pt x="136283" y="158256"/>
                </a:lnTo>
                <a:lnTo>
                  <a:pt x="132924" y="160736"/>
                </a:lnTo>
                <a:lnTo>
                  <a:pt x="129891" y="163182"/>
                </a:lnTo>
                <a:lnTo>
                  <a:pt x="127075" y="165607"/>
                </a:lnTo>
                <a:lnTo>
                  <a:pt x="123611" y="168017"/>
                </a:lnTo>
                <a:lnTo>
                  <a:pt x="119713" y="170418"/>
                </a:lnTo>
                <a:lnTo>
                  <a:pt x="115528" y="172812"/>
                </a:lnTo>
                <a:lnTo>
                  <a:pt x="111150" y="174408"/>
                </a:lnTo>
                <a:lnTo>
                  <a:pt x="106644" y="175472"/>
                </a:lnTo>
                <a:lnTo>
                  <a:pt x="102052" y="176182"/>
                </a:lnTo>
                <a:lnTo>
                  <a:pt x="97404" y="177448"/>
                </a:lnTo>
                <a:lnTo>
                  <a:pt x="92717" y="179087"/>
                </a:lnTo>
                <a:lnTo>
                  <a:pt x="88005" y="180972"/>
                </a:lnTo>
                <a:lnTo>
                  <a:pt x="83277" y="182230"/>
                </a:lnTo>
                <a:lnTo>
                  <a:pt x="78537" y="183068"/>
                </a:lnTo>
                <a:lnTo>
                  <a:pt x="73789" y="183627"/>
                </a:lnTo>
                <a:lnTo>
                  <a:pt x="69037" y="183999"/>
                </a:lnTo>
                <a:lnTo>
                  <a:pt x="64281" y="184248"/>
                </a:lnTo>
                <a:lnTo>
                  <a:pt x="54763" y="184524"/>
                </a:lnTo>
                <a:lnTo>
                  <a:pt x="45241" y="184646"/>
                </a:lnTo>
                <a:lnTo>
                  <a:pt x="41273" y="183885"/>
                </a:lnTo>
                <a:lnTo>
                  <a:pt x="37834" y="182584"/>
                </a:lnTo>
                <a:lnTo>
                  <a:pt x="34748" y="180923"/>
                </a:lnTo>
                <a:lnTo>
                  <a:pt x="31897" y="179815"/>
                </a:lnTo>
                <a:lnTo>
                  <a:pt x="29202" y="179077"/>
                </a:lnTo>
                <a:lnTo>
                  <a:pt x="26612" y="178585"/>
                </a:lnTo>
                <a:lnTo>
                  <a:pt x="24091" y="178257"/>
                </a:lnTo>
                <a:lnTo>
                  <a:pt x="21617" y="178038"/>
                </a:lnTo>
                <a:lnTo>
                  <a:pt x="19174" y="177892"/>
                </a:lnTo>
                <a:lnTo>
                  <a:pt x="16752" y="177001"/>
                </a:lnTo>
                <a:lnTo>
                  <a:pt x="14343" y="175614"/>
                </a:lnTo>
                <a:lnTo>
                  <a:pt x="7144" y="170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4"/>
          <p:cNvSpPr/>
          <p:nvPr/>
        </p:nvSpPr>
        <p:spPr>
          <a:xfrm>
            <a:off x="6779505" y="2078865"/>
            <a:ext cx="174515" cy="199960"/>
          </a:xfrm>
          <a:custGeom>
            <a:avLst/>
            <a:gdLst/>
            <a:ahLst/>
            <a:cxnLst/>
            <a:rect l="0" t="0" r="0" b="0"/>
            <a:pathLst>
              <a:path w="174515" h="199960">
                <a:moveTo>
                  <a:pt x="7057" y="28541"/>
                </a:moveTo>
                <a:lnTo>
                  <a:pt x="0" y="28541"/>
                </a:lnTo>
                <a:lnTo>
                  <a:pt x="3732" y="28541"/>
                </a:lnTo>
                <a:lnTo>
                  <a:pt x="4840" y="27747"/>
                </a:lnTo>
                <a:lnTo>
                  <a:pt x="5580" y="26424"/>
                </a:lnTo>
                <a:lnTo>
                  <a:pt x="6072" y="24749"/>
                </a:lnTo>
                <a:lnTo>
                  <a:pt x="7194" y="23631"/>
                </a:lnTo>
                <a:lnTo>
                  <a:pt x="8736" y="22886"/>
                </a:lnTo>
                <a:lnTo>
                  <a:pt x="13360" y="21265"/>
                </a:lnTo>
                <a:lnTo>
                  <a:pt x="16815" y="19722"/>
                </a:lnTo>
                <a:lnTo>
                  <a:pt x="20706" y="17899"/>
                </a:lnTo>
                <a:lnTo>
                  <a:pt x="24888" y="16684"/>
                </a:lnTo>
                <a:lnTo>
                  <a:pt x="29263" y="15873"/>
                </a:lnTo>
                <a:lnTo>
                  <a:pt x="33767" y="15333"/>
                </a:lnTo>
                <a:lnTo>
                  <a:pt x="38357" y="14180"/>
                </a:lnTo>
                <a:lnTo>
                  <a:pt x="43005" y="12617"/>
                </a:lnTo>
                <a:lnTo>
                  <a:pt x="47692" y="10781"/>
                </a:lnTo>
                <a:lnTo>
                  <a:pt x="52402" y="8763"/>
                </a:lnTo>
                <a:lnTo>
                  <a:pt x="61871" y="4405"/>
                </a:lnTo>
                <a:lnTo>
                  <a:pt x="66618" y="2925"/>
                </a:lnTo>
                <a:lnTo>
                  <a:pt x="71371" y="1939"/>
                </a:lnTo>
                <a:lnTo>
                  <a:pt x="76127" y="1281"/>
                </a:lnTo>
                <a:lnTo>
                  <a:pt x="81678" y="843"/>
                </a:lnTo>
                <a:lnTo>
                  <a:pt x="87761" y="550"/>
                </a:lnTo>
                <a:lnTo>
                  <a:pt x="103465" y="139"/>
                </a:lnTo>
                <a:lnTo>
                  <a:pt x="119675" y="0"/>
                </a:lnTo>
                <a:lnTo>
                  <a:pt x="123410" y="782"/>
                </a:lnTo>
                <a:lnTo>
                  <a:pt x="126695" y="2098"/>
                </a:lnTo>
                <a:lnTo>
                  <a:pt x="129678" y="3768"/>
                </a:lnTo>
                <a:lnTo>
                  <a:pt x="133254" y="6469"/>
                </a:lnTo>
                <a:lnTo>
                  <a:pt x="137226" y="9858"/>
                </a:lnTo>
                <a:lnTo>
                  <a:pt x="141461" y="13704"/>
                </a:lnTo>
                <a:lnTo>
                  <a:pt x="144284" y="17062"/>
                </a:lnTo>
                <a:lnTo>
                  <a:pt x="147422" y="22910"/>
                </a:lnTo>
                <a:lnTo>
                  <a:pt x="147465" y="26374"/>
                </a:lnTo>
                <a:lnTo>
                  <a:pt x="146700" y="30271"/>
                </a:lnTo>
                <a:lnTo>
                  <a:pt x="145396" y="34457"/>
                </a:lnTo>
                <a:lnTo>
                  <a:pt x="143733" y="38835"/>
                </a:lnTo>
                <a:lnTo>
                  <a:pt x="141831" y="43341"/>
                </a:lnTo>
                <a:lnTo>
                  <a:pt x="139769" y="47933"/>
                </a:lnTo>
                <a:lnTo>
                  <a:pt x="135361" y="57268"/>
                </a:lnTo>
                <a:lnTo>
                  <a:pt x="133074" y="61980"/>
                </a:lnTo>
                <a:lnTo>
                  <a:pt x="129963" y="65915"/>
                </a:lnTo>
                <a:lnTo>
                  <a:pt x="126300" y="69332"/>
                </a:lnTo>
                <a:lnTo>
                  <a:pt x="122272" y="72404"/>
                </a:lnTo>
                <a:lnTo>
                  <a:pt x="117998" y="76039"/>
                </a:lnTo>
                <a:lnTo>
                  <a:pt x="113561" y="80050"/>
                </a:lnTo>
                <a:lnTo>
                  <a:pt x="109017" y="84311"/>
                </a:lnTo>
                <a:lnTo>
                  <a:pt x="104398" y="87946"/>
                </a:lnTo>
                <a:lnTo>
                  <a:pt x="99733" y="91163"/>
                </a:lnTo>
                <a:lnTo>
                  <a:pt x="95035" y="94101"/>
                </a:lnTo>
                <a:lnTo>
                  <a:pt x="91108" y="96854"/>
                </a:lnTo>
                <a:lnTo>
                  <a:pt x="87698" y="99483"/>
                </a:lnTo>
                <a:lnTo>
                  <a:pt x="80313" y="105613"/>
                </a:lnTo>
                <a:lnTo>
                  <a:pt x="78912" y="106116"/>
                </a:lnTo>
                <a:lnTo>
                  <a:pt x="73944" y="106824"/>
                </a:lnTo>
                <a:lnTo>
                  <a:pt x="71693" y="107083"/>
                </a:lnTo>
                <a:lnTo>
                  <a:pt x="71418" y="101411"/>
                </a:lnTo>
                <a:lnTo>
                  <a:pt x="71381" y="97176"/>
                </a:lnTo>
                <a:lnTo>
                  <a:pt x="72958" y="94935"/>
                </a:lnTo>
                <a:lnTo>
                  <a:pt x="75598" y="92647"/>
                </a:lnTo>
                <a:lnTo>
                  <a:pt x="78944" y="90328"/>
                </a:lnTo>
                <a:lnTo>
                  <a:pt x="81969" y="87989"/>
                </a:lnTo>
                <a:lnTo>
                  <a:pt x="84780" y="85635"/>
                </a:lnTo>
                <a:lnTo>
                  <a:pt x="87447" y="83273"/>
                </a:lnTo>
                <a:lnTo>
                  <a:pt x="90813" y="80904"/>
                </a:lnTo>
                <a:lnTo>
                  <a:pt x="94645" y="78531"/>
                </a:lnTo>
                <a:lnTo>
                  <a:pt x="98786" y="76155"/>
                </a:lnTo>
                <a:lnTo>
                  <a:pt x="103135" y="74571"/>
                </a:lnTo>
                <a:lnTo>
                  <a:pt x="107621" y="73515"/>
                </a:lnTo>
                <a:lnTo>
                  <a:pt x="112200" y="72811"/>
                </a:lnTo>
                <a:lnTo>
                  <a:pt x="116839" y="72342"/>
                </a:lnTo>
                <a:lnTo>
                  <a:pt x="121521" y="72029"/>
                </a:lnTo>
                <a:lnTo>
                  <a:pt x="126229" y="71820"/>
                </a:lnTo>
                <a:lnTo>
                  <a:pt x="135693" y="71589"/>
                </a:lnTo>
                <a:lnTo>
                  <a:pt x="140440" y="71527"/>
                </a:lnTo>
                <a:lnTo>
                  <a:pt x="144397" y="72279"/>
                </a:lnTo>
                <a:lnTo>
                  <a:pt x="147830" y="73575"/>
                </a:lnTo>
                <a:lnTo>
                  <a:pt x="150912" y="75232"/>
                </a:lnTo>
                <a:lnTo>
                  <a:pt x="153760" y="77131"/>
                </a:lnTo>
                <a:lnTo>
                  <a:pt x="159042" y="81357"/>
                </a:lnTo>
                <a:lnTo>
                  <a:pt x="164035" y="85881"/>
                </a:lnTo>
                <a:lnTo>
                  <a:pt x="166478" y="88199"/>
                </a:lnTo>
                <a:lnTo>
                  <a:pt x="168900" y="91332"/>
                </a:lnTo>
                <a:lnTo>
                  <a:pt x="171309" y="95008"/>
                </a:lnTo>
                <a:lnTo>
                  <a:pt x="173708" y="99046"/>
                </a:lnTo>
                <a:lnTo>
                  <a:pt x="174514" y="102532"/>
                </a:lnTo>
                <a:lnTo>
                  <a:pt x="174258" y="105649"/>
                </a:lnTo>
                <a:lnTo>
                  <a:pt x="173293" y="108521"/>
                </a:lnTo>
                <a:lnTo>
                  <a:pt x="172649" y="112024"/>
                </a:lnTo>
                <a:lnTo>
                  <a:pt x="172221" y="115946"/>
                </a:lnTo>
                <a:lnTo>
                  <a:pt x="171935" y="120149"/>
                </a:lnTo>
                <a:lnTo>
                  <a:pt x="170951" y="124538"/>
                </a:lnTo>
                <a:lnTo>
                  <a:pt x="169501" y="129051"/>
                </a:lnTo>
                <a:lnTo>
                  <a:pt x="167740" y="133648"/>
                </a:lnTo>
                <a:lnTo>
                  <a:pt x="165773" y="138300"/>
                </a:lnTo>
                <a:lnTo>
                  <a:pt x="161470" y="147701"/>
                </a:lnTo>
                <a:lnTo>
                  <a:pt x="154586" y="161920"/>
                </a:lnTo>
                <a:lnTo>
                  <a:pt x="150653" y="165879"/>
                </a:lnTo>
                <a:lnTo>
                  <a:pt x="145650" y="169312"/>
                </a:lnTo>
                <a:lnTo>
                  <a:pt x="139933" y="172395"/>
                </a:lnTo>
                <a:lnTo>
                  <a:pt x="134535" y="176037"/>
                </a:lnTo>
                <a:lnTo>
                  <a:pt x="129349" y="180053"/>
                </a:lnTo>
                <a:lnTo>
                  <a:pt x="124303" y="184318"/>
                </a:lnTo>
                <a:lnTo>
                  <a:pt x="120146" y="187161"/>
                </a:lnTo>
                <a:lnTo>
                  <a:pt x="116581" y="189056"/>
                </a:lnTo>
                <a:lnTo>
                  <a:pt x="113411" y="190320"/>
                </a:lnTo>
                <a:lnTo>
                  <a:pt x="109710" y="191956"/>
                </a:lnTo>
                <a:lnTo>
                  <a:pt x="101364" y="195891"/>
                </a:lnTo>
                <a:lnTo>
                  <a:pt x="97710" y="197257"/>
                </a:lnTo>
                <a:lnTo>
                  <a:pt x="94480" y="198168"/>
                </a:lnTo>
                <a:lnTo>
                  <a:pt x="91532" y="198776"/>
                </a:lnTo>
                <a:lnTo>
                  <a:pt x="86141" y="199451"/>
                </a:lnTo>
                <a:lnTo>
                  <a:pt x="81099" y="199751"/>
                </a:lnTo>
                <a:lnTo>
                  <a:pt x="76212" y="199884"/>
                </a:lnTo>
                <a:lnTo>
                  <a:pt x="68999" y="199959"/>
                </a:lnTo>
                <a:lnTo>
                  <a:pt x="66608" y="199176"/>
                </a:lnTo>
                <a:lnTo>
                  <a:pt x="61834" y="196189"/>
                </a:lnTo>
                <a:lnTo>
                  <a:pt x="60244" y="194281"/>
                </a:lnTo>
                <a:lnTo>
                  <a:pt x="59184" y="192216"/>
                </a:lnTo>
                <a:lnTo>
                  <a:pt x="58006" y="187804"/>
                </a:lnTo>
                <a:lnTo>
                  <a:pt x="57343" y="181651"/>
                </a:lnTo>
                <a:lnTo>
                  <a:pt x="57118" y="177054"/>
                </a:lnTo>
                <a:lnTo>
                  <a:pt x="57063" y="1714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5"/>
          <p:cNvSpPr/>
          <p:nvPr/>
        </p:nvSpPr>
        <p:spPr>
          <a:xfrm>
            <a:off x="6993731" y="2057400"/>
            <a:ext cx="142839" cy="168340"/>
          </a:xfrm>
          <a:custGeom>
            <a:avLst/>
            <a:gdLst/>
            <a:ahLst/>
            <a:cxnLst/>
            <a:rect l="0" t="0" r="0" b="0"/>
            <a:pathLst>
              <a:path w="142839" h="168340">
                <a:moveTo>
                  <a:pt x="35719" y="0"/>
                </a:moveTo>
                <a:lnTo>
                  <a:pt x="28869" y="0"/>
                </a:lnTo>
                <a:lnTo>
                  <a:pt x="28633" y="4909"/>
                </a:lnTo>
                <a:lnTo>
                  <a:pt x="28600" y="6150"/>
                </a:lnTo>
                <a:lnTo>
                  <a:pt x="24790" y="10641"/>
                </a:lnTo>
                <a:lnTo>
                  <a:pt x="22877" y="13444"/>
                </a:lnTo>
                <a:lnTo>
                  <a:pt x="20808" y="16900"/>
                </a:lnTo>
                <a:lnTo>
                  <a:pt x="18634" y="20792"/>
                </a:lnTo>
                <a:lnTo>
                  <a:pt x="16391" y="24180"/>
                </a:lnTo>
                <a:lnTo>
                  <a:pt x="14103" y="27232"/>
                </a:lnTo>
                <a:lnTo>
                  <a:pt x="11784" y="30061"/>
                </a:lnTo>
                <a:lnTo>
                  <a:pt x="10236" y="33534"/>
                </a:lnTo>
                <a:lnTo>
                  <a:pt x="9205" y="37437"/>
                </a:lnTo>
                <a:lnTo>
                  <a:pt x="8519" y="41627"/>
                </a:lnTo>
                <a:lnTo>
                  <a:pt x="8060" y="46007"/>
                </a:lnTo>
                <a:lnTo>
                  <a:pt x="7754" y="50515"/>
                </a:lnTo>
                <a:lnTo>
                  <a:pt x="7550" y="55108"/>
                </a:lnTo>
                <a:lnTo>
                  <a:pt x="6621" y="59757"/>
                </a:lnTo>
                <a:lnTo>
                  <a:pt x="5208" y="64444"/>
                </a:lnTo>
                <a:lnTo>
                  <a:pt x="3472" y="69156"/>
                </a:lnTo>
                <a:lnTo>
                  <a:pt x="2314" y="73885"/>
                </a:lnTo>
                <a:lnTo>
                  <a:pt x="1543" y="78626"/>
                </a:lnTo>
                <a:lnTo>
                  <a:pt x="1029" y="83373"/>
                </a:lnTo>
                <a:lnTo>
                  <a:pt x="686" y="88126"/>
                </a:lnTo>
                <a:lnTo>
                  <a:pt x="457" y="92882"/>
                </a:lnTo>
                <a:lnTo>
                  <a:pt x="135" y="105043"/>
                </a:lnTo>
                <a:lnTo>
                  <a:pt x="90" y="108129"/>
                </a:lnTo>
                <a:lnTo>
                  <a:pt x="854" y="111773"/>
                </a:lnTo>
                <a:lnTo>
                  <a:pt x="2157" y="115790"/>
                </a:lnTo>
                <a:lnTo>
                  <a:pt x="3820" y="120056"/>
                </a:lnTo>
                <a:lnTo>
                  <a:pt x="4927" y="123693"/>
                </a:lnTo>
                <a:lnTo>
                  <a:pt x="5666" y="126912"/>
                </a:lnTo>
                <a:lnTo>
                  <a:pt x="6158" y="129852"/>
                </a:lnTo>
                <a:lnTo>
                  <a:pt x="7281" y="132605"/>
                </a:lnTo>
                <a:lnTo>
                  <a:pt x="10644" y="137781"/>
                </a:lnTo>
                <a:lnTo>
                  <a:pt x="14785" y="142728"/>
                </a:lnTo>
                <a:lnTo>
                  <a:pt x="17000" y="145158"/>
                </a:lnTo>
                <a:lnTo>
                  <a:pt x="21578" y="149975"/>
                </a:lnTo>
                <a:lnTo>
                  <a:pt x="30985" y="159535"/>
                </a:lnTo>
                <a:lnTo>
                  <a:pt x="34150" y="161125"/>
                </a:lnTo>
                <a:lnTo>
                  <a:pt x="37848" y="162185"/>
                </a:lnTo>
                <a:lnTo>
                  <a:pt x="41900" y="162892"/>
                </a:lnTo>
                <a:lnTo>
                  <a:pt x="45396" y="163363"/>
                </a:lnTo>
                <a:lnTo>
                  <a:pt x="48521" y="163677"/>
                </a:lnTo>
                <a:lnTo>
                  <a:pt x="51397" y="163887"/>
                </a:lnTo>
                <a:lnTo>
                  <a:pt x="54902" y="164820"/>
                </a:lnTo>
                <a:lnTo>
                  <a:pt x="58826" y="166236"/>
                </a:lnTo>
                <a:lnTo>
                  <a:pt x="63030" y="167974"/>
                </a:lnTo>
                <a:lnTo>
                  <a:pt x="66626" y="168339"/>
                </a:lnTo>
                <a:lnTo>
                  <a:pt x="69817" y="167788"/>
                </a:lnTo>
                <a:lnTo>
                  <a:pt x="72738" y="166627"/>
                </a:lnTo>
                <a:lnTo>
                  <a:pt x="75480" y="165853"/>
                </a:lnTo>
                <a:lnTo>
                  <a:pt x="78101" y="165338"/>
                </a:lnTo>
                <a:lnTo>
                  <a:pt x="80643" y="164994"/>
                </a:lnTo>
                <a:lnTo>
                  <a:pt x="83130" y="163971"/>
                </a:lnTo>
                <a:lnTo>
                  <a:pt x="85583" y="162495"/>
                </a:lnTo>
                <a:lnTo>
                  <a:pt x="88011" y="160717"/>
                </a:lnTo>
                <a:lnTo>
                  <a:pt x="90424" y="158738"/>
                </a:lnTo>
                <a:lnTo>
                  <a:pt x="92827" y="156625"/>
                </a:lnTo>
                <a:lnTo>
                  <a:pt x="95222" y="154423"/>
                </a:lnTo>
                <a:lnTo>
                  <a:pt x="100000" y="149859"/>
                </a:lnTo>
                <a:lnTo>
                  <a:pt x="102385" y="147531"/>
                </a:lnTo>
                <a:lnTo>
                  <a:pt x="105563" y="145185"/>
                </a:lnTo>
                <a:lnTo>
                  <a:pt x="109269" y="142827"/>
                </a:lnTo>
                <a:lnTo>
                  <a:pt x="113328" y="140462"/>
                </a:lnTo>
                <a:lnTo>
                  <a:pt x="116827" y="137297"/>
                </a:lnTo>
                <a:lnTo>
                  <a:pt x="119953" y="133600"/>
                </a:lnTo>
                <a:lnTo>
                  <a:pt x="122831" y="129548"/>
                </a:lnTo>
                <a:lnTo>
                  <a:pt x="125543" y="126053"/>
                </a:lnTo>
                <a:lnTo>
                  <a:pt x="128145" y="122929"/>
                </a:lnTo>
                <a:lnTo>
                  <a:pt x="130674" y="120052"/>
                </a:lnTo>
                <a:lnTo>
                  <a:pt x="133153" y="116547"/>
                </a:lnTo>
                <a:lnTo>
                  <a:pt x="135600" y="112623"/>
                </a:lnTo>
                <a:lnTo>
                  <a:pt x="138025" y="108419"/>
                </a:lnTo>
                <a:lnTo>
                  <a:pt x="139642" y="104030"/>
                </a:lnTo>
                <a:lnTo>
                  <a:pt x="140720" y="99515"/>
                </a:lnTo>
                <a:lnTo>
                  <a:pt x="141438" y="94919"/>
                </a:lnTo>
                <a:lnTo>
                  <a:pt x="141917" y="90266"/>
                </a:lnTo>
                <a:lnTo>
                  <a:pt x="142236" y="85577"/>
                </a:lnTo>
                <a:lnTo>
                  <a:pt x="142591" y="76928"/>
                </a:lnTo>
                <a:lnTo>
                  <a:pt x="142748" y="70438"/>
                </a:lnTo>
                <a:lnTo>
                  <a:pt x="142838" y="58529"/>
                </a:lnTo>
                <a:lnTo>
                  <a:pt x="142056" y="54100"/>
                </a:lnTo>
                <a:lnTo>
                  <a:pt x="140742" y="49561"/>
                </a:lnTo>
                <a:lnTo>
                  <a:pt x="139071" y="44947"/>
                </a:lnTo>
                <a:lnTo>
                  <a:pt x="137164" y="41077"/>
                </a:lnTo>
                <a:lnTo>
                  <a:pt x="135099" y="37703"/>
                </a:lnTo>
                <a:lnTo>
                  <a:pt x="132929" y="34660"/>
                </a:lnTo>
                <a:lnTo>
                  <a:pt x="129894" y="31838"/>
                </a:lnTo>
                <a:lnTo>
                  <a:pt x="126284" y="29163"/>
                </a:lnTo>
                <a:lnTo>
                  <a:pt x="122289" y="26585"/>
                </a:lnTo>
                <a:lnTo>
                  <a:pt x="118832" y="24073"/>
                </a:lnTo>
                <a:lnTo>
                  <a:pt x="115734" y="21605"/>
                </a:lnTo>
                <a:lnTo>
                  <a:pt x="112874" y="19166"/>
                </a:lnTo>
                <a:lnTo>
                  <a:pt x="109381" y="16746"/>
                </a:lnTo>
                <a:lnTo>
                  <a:pt x="105465" y="14339"/>
                </a:lnTo>
                <a:lnTo>
                  <a:pt x="101266" y="11940"/>
                </a:lnTo>
                <a:lnTo>
                  <a:pt x="96879" y="10341"/>
                </a:lnTo>
                <a:lnTo>
                  <a:pt x="92368" y="9275"/>
                </a:lnTo>
                <a:lnTo>
                  <a:pt x="87773" y="8565"/>
                </a:lnTo>
                <a:lnTo>
                  <a:pt x="83121" y="7297"/>
                </a:lnTo>
                <a:lnTo>
                  <a:pt x="78433" y="5658"/>
                </a:lnTo>
                <a:lnTo>
                  <a:pt x="73720" y="3772"/>
                </a:lnTo>
                <a:lnTo>
                  <a:pt x="68990" y="2514"/>
                </a:lnTo>
                <a:lnTo>
                  <a:pt x="64250" y="1676"/>
                </a:lnTo>
                <a:lnTo>
                  <a:pt x="59502" y="1117"/>
                </a:lnTo>
                <a:lnTo>
                  <a:pt x="54749" y="745"/>
                </a:lnTo>
                <a:lnTo>
                  <a:pt x="49993" y="496"/>
                </a:lnTo>
                <a:lnTo>
                  <a:pt x="45235" y="331"/>
                </a:lnTo>
                <a:lnTo>
                  <a:pt x="22076" y="6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6"/>
          <p:cNvSpPr/>
          <p:nvPr/>
        </p:nvSpPr>
        <p:spPr>
          <a:xfrm>
            <a:off x="7165181" y="2071687"/>
            <a:ext cx="135732" cy="171451"/>
          </a:xfrm>
          <a:custGeom>
            <a:avLst/>
            <a:gdLst/>
            <a:ahLst/>
            <a:cxnLst/>
            <a:rect l="0" t="0" r="0" b="0"/>
            <a:pathLst>
              <a:path w="135732" h="171451">
                <a:moveTo>
                  <a:pt x="0" y="0"/>
                </a:moveTo>
                <a:lnTo>
                  <a:pt x="13269" y="13269"/>
                </a:lnTo>
                <a:lnTo>
                  <a:pt x="13835" y="15951"/>
                </a:lnTo>
                <a:lnTo>
                  <a:pt x="13986" y="17778"/>
                </a:lnTo>
                <a:lnTo>
                  <a:pt x="14879" y="20583"/>
                </a:lnTo>
                <a:lnTo>
                  <a:pt x="16270" y="24041"/>
                </a:lnTo>
                <a:lnTo>
                  <a:pt x="17990" y="27934"/>
                </a:lnTo>
                <a:lnTo>
                  <a:pt x="19931" y="31322"/>
                </a:lnTo>
                <a:lnTo>
                  <a:pt x="22019" y="34375"/>
                </a:lnTo>
                <a:lnTo>
                  <a:pt x="24204" y="37205"/>
                </a:lnTo>
                <a:lnTo>
                  <a:pt x="26455" y="40678"/>
                </a:lnTo>
                <a:lnTo>
                  <a:pt x="28749" y="44581"/>
                </a:lnTo>
                <a:lnTo>
                  <a:pt x="31072" y="48771"/>
                </a:lnTo>
                <a:lnTo>
                  <a:pt x="34209" y="53151"/>
                </a:lnTo>
                <a:lnTo>
                  <a:pt x="37887" y="57659"/>
                </a:lnTo>
                <a:lnTo>
                  <a:pt x="45413" y="66108"/>
                </a:lnTo>
                <a:lnTo>
                  <a:pt x="51404" y="72508"/>
                </a:lnTo>
                <a:lnTo>
                  <a:pt x="63032" y="84367"/>
                </a:lnTo>
                <a:lnTo>
                  <a:pt x="66627" y="88788"/>
                </a:lnTo>
                <a:lnTo>
                  <a:pt x="69818" y="93323"/>
                </a:lnTo>
                <a:lnTo>
                  <a:pt x="72739" y="97934"/>
                </a:lnTo>
                <a:lnTo>
                  <a:pt x="75480" y="102596"/>
                </a:lnTo>
                <a:lnTo>
                  <a:pt x="78101" y="107291"/>
                </a:lnTo>
                <a:lnTo>
                  <a:pt x="80643" y="112008"/>
                </a:lnTo>
                <a:lnTo>
                  <a:pt x="83130" y="115947"/>
                </a:lnTo>
                <a:lnTo>
                  <a:pt x="85583" y="119367"/>
                </a:lnTo>
                <a:lnTo>
                  <a:pt x="88011" y="122441"/>
                </a:lnTo>
                <a:lnTo>
                  <a:pt x="90424" y="126077"/>
                </a:lnTo>
                <a:lnTo>
                  <a:pt x="92827" y="130089"/>
                </a:lnTo>
                <a:lnTo>
                  <a:pt x="95222" y="134351"/>
                </a:lnTo>
                <a:lnTo>
                  <a:pt x="97612" y="137986"/>
                </a:lnTo>
                <a:lnTo>
                  <a:pt x="100000" y="141203"/>
                </a:lnTo>
                <a:lnTo>
                  <a:pt x="102385" y="144142"/>
                </a:lnTo>
                <a:lnTo>
                  <a:pt x="104769" y="146895"/>
                </a:lnTo>
                <a:lnTo>
                  <a:pt x="107153" y="149523"/>
                </a:lnTo>
                <a:lnTo>
                  <a:pt x="109535" y="152070"/>
                </a:lnTo>
                <a:lnTo>
                  <a:pt x="111917" y="153767"/>
                </a:lnTo>
                <a:lnTo>
                  <a:pt x="114299" y="154899"/>
                </a:lnTo>
                <a:lnTo>
                  <a:pt x="116680" y="155654"/>
                </a:lnTo>
                <a:lnTo>
                  <a:pt x="118269" y="156950"/>
                </a:lnTo>
                <a:lnTo>
                  <a:pt x="119327" y="158609"/>
                </a:lnTo>
                <a:lnTo>
                  <a:pt x="120032" y="160508"/>
                </a:lnTo>
                <a:lnTo>
                  <a:pt x="121296" y="161774"/>
                </a:lnTo>
                <a:lnTo>
                  <a:pt x="122933" y="162618"/>
                </a:lnTo>
                <a:lnTo>
                  <a:pt x="127470" y="163973"/>
                </a:lnTo>
                <a:lnTo>
                  <a:pt x="130207" y="166275"/>
                </a:lnTo>
                <a:lnTo>
                  <a:pt x="13573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7"/>
          <p:cNvSpPr/>
          <p:nvPr/>
        </p:nvSpPr>
        <p:spPr>
          <a:xfrm>
            <a:off x="7200900" y="2100262"/>
            <a:ext cx="57151" cy="150020"/>
          </a:xfrm>
          <a:custGeom>
            <a:avLst/>
            <a:gdLst/>
            <a:ahLst/>
            <a:cxnLst/>
            <a:rect l="0" t="0" r="0" b="0"/>
            <a:pathLst>
              <a:path w="57151" h="150020">
                <a:moveTo>
                  <a:pt x="57150" y="0"/>
                </a:moveTo>
                <a:lnTo>
                  <a:pt x="57150" y="3792"/>
                </a:lnTo>
                <a:lnTo>
                  <a:pt x="56356" y="5703"/>
                </a:lnTo>
                <a:lnTo>
                  <a:pt x="55033" y="7771"/>
                </a:lnTo>
                <a:lnTo>
                  <a:pt x="53357" y="9943"/>
                </a:lnTo>
                <a:lnTo>
                  <a:pt x="52240" y="12979"/>
                </a:lnTo>
                <a:lnTo>
                  <a:pt x="51496" y="16590"/>
                </a:lnTo>
                <a:lnTo>
                  <a:pt x="50999" y="20585"/>
                </a:lnTo>
                <a:lnTo>
                  <a:pt x="49874" y="24836"/>
                </a:lnTo>
                <a:lnTo>
                  <a:pt x="48331" y="29257"/>
                </a:lnTo>
                <a:lnTo>
                  <a:pt x="46508" y="33793"/>
                </a:lnTo>
                <a:lnTo>
                  <a:pt x="42366" y="45182"/>
                </a:lnTo>
                <a:lnTo>
                  <a:pt x="40150" y="51552"/>
                </a:lnTo>
                <a:lnTo>
                  <a:pt x="37879" y="57387"/>
                </a:lnTo>
                <a:lnTo>
                  <a:pt x="35571" y="62864"/>
                </a:lnTo>
                <a:lnTo>
                  <a:pt x="33239" y="68103"/>
                </a:lnTo>
                <a:lnTo>
                  <a:pt x="30890" y="73977"/>
                </a:lnTo>
                <a:lnTo>
                  <a:pt x="26164" y="86854"/>
                </a:lnTo>
                <a:lnTo>
                  <a:pt x="24586" y="92827"/>
                </a:lnTo>
                <a:lnTo>
                  <a:pt x="23534" y="98397"/>
                </a:lnTo>
                <a:lnTo>
                  <a:pt x="22834" y="103698"/>
                </a:lnTo>
                <a:lnTo>
                  <a:pt x="21572" y="108026"/>
                </a:lnTo>
                <a:lnTo>
                  <a:pt x="19937" y="111705"/>
                </a:lnTo>
                <a:lnTo>
                  <a:pt x="18054" y="114951"/>
                </a:lnTo>
                <a:lnTo>
                  <a:pt x="13845" y="122792"/>
                </a:lnTo>
                <a:lnTo>
                  <a:pt x="11610" y="127105"/>
                </a:lnTo>
                <a:lnTo>
                  <a:pt x="9328" y="130774"/>
                </a:lnTo>
                <a:lnTo>
                  <a:pt x="7012" y="134014"/>
                </a:lnTo>
                <a:lnTo>
                  <a:pt x="4674" y="136968"/>
                </a:lnTo>
                <a:lnTo>
                  <a:pt x="3116" y="139730"/>
                </a:lnTo>
                <a:lnTo>
                  <a:pt x="2078" y="142366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8"/>
          <p:cNvSpPr/>
          <p:nvPr/>
        </p:nvSpPr>
        <p:spPr>
          <a:xfrm>
            <a:off x="7308056" y="2007688"/>
            <a:ext cx="135732" cy="92575"/>
          </a:xfrm>
          <a:custGeom>
            <a:avLst/>
            <a:gdLst/>
            <a:ahLst/>
            <a:cxnLst/>
            <a:rect l="0" t="0" r="0" b="0"/>
            <a:pathLst>
              <a:path w="135732" h="92575">
                <a:moveTo>
                  <a:pt x="0" y="21137"/>
                </a:moveTo>
                <a:lnTo>
                  <a:pt x="0" y="7868"/>
                </a:lnTo>
                <a:lnTo>
                  <a:pt x="794" y="7528"/>
                </a:lnTo>
                <a:lnTo>
                  <a:pt x="3793" y="7151"/>
                </a:lnTo>
                <a:lnTo>
                  <a:pt x="7771" y="6983"/>
                </a:lnTo>
                <a:lnTo>
                  <a:pt x="13001" y="6876"/>
                </a:lnTo>
                <a:lnTo>
                  <a:pt x="15831" y="4744"/>
                </a:lnTo>
                <a:lnTo>
                  <a:pt x="17699" y="3065"/>
                </a:lnTo>
                <a:lnTo>
                  <a:pt x="19737" y="1945"/>
                </a:lnTo>
                <a:lnTo>
                  <a:pt x="21889" y="1198"/>
                </a:lnTo>
                <a:lnTo>
                  <a:pt x="24118" y="701"/>
                </a:lnTo>
                <a:lnTo>
                  <a:pt x="26397" y="369"/>
                </a:lnTo>
                <a:lnTo>
                  <a:pt x="28711" y="148"/>
                </a:lnTo>
                <a:lnTo>
                  <a:pt x="31046" y="0"/>
                </a:lnTo>
                <a:lnTo>
                  <a:pt x="34191" y="696"/>
                </a:lnTo>
                <a:lnTo>
                  <a:pt x="37875" y="1953"/>
                </a:lnTo>
                <a:lnTo>
                  <a:pt x="47609" y="5882"/>
                </a:lnTo>
                <a:lnTo>
                  <a:pt x="49997" y="6204"/>
                </a:lnTo>
                <a:lnTo>
                  <a:pt x="53174" y="6419"/>
                </a:lnTo>
                <a:lnTo>
                  <a:pt x="56880" y="6563"/>
                </a:lnTo>
                <a:lnTo>
                  <a:pt x="60145" y="7452"/>
                </a:lnTo>
                <a:lnTo>
                  <a:pt x="63115" y="8838"/>
                </a:lnTo>
                <a:lnTo>
                  <a:pt x="69793" y="12975"/>
                </a:lnTo>
                <a:lnTo>
                  <a:pt x="72824" y="13540"/>
                </a:lnTo>
                <a:lnTo>
                  <a:pt x="74742" y="13691"/>
                </a:lnTo>
                <a:lnTo>
                  <a:pt x="76022" y="14585"/>
                </a:lnTo>
                <a:lnTo>
                  <a:pt x="76876" y="15975"/>
                </a:lnTo>
                <a:lnTo>
                  <a:pt x="77444" y="17696"/>
                </a:lnTo>
                <a:lnTo>
                  <a:pt x="78617" y="19636"/>
                </a:lnTo>
                <a:lnTo>
                  <a:pt x="80193" y="21724"/>
                </a:lnTo>
                <a:lnTo>
                  <a:pt x="82037" y="23909"/>
                </a:lnTo>
                <a:lnTo>
                  <a:pt x="83267" y="26160"/>
                </a:lnTo>
                <a:lnTo>
                  <a:pt x="84085" y="28454"/>
                </a:lnTo>
                <a:lnTo>
                  <a:pt x="84632" y="30778"/>
                </a:lnTo>
                <a:lnTo>
                  <a:pt x="84202" y="33120"/>
                </a:lnTo>
                <a:lnTo>
                  <a:pt x="83123" y="35476"/>
                </a:lnTo>
                <a:lnTo>
                  <a:pt x="81609" y="37840"/>
                </a:lnTo>
                <a:lnTo>
                  <a:pt x="79807" y="40209"/>
                </a:lnTo>
                <a:lnTo>
                  <a:pt x="77811" y="42583"/>
                </a:lnTo>
                <a:lnTo>
                  <a:pt x="75686" y="44959"/>
                </a:lnTo>
                <a:lnTo>
                  <a:pt x="72681" y="47337"/>
                </a:lnTo>
                <a:lnTo>
                  <a:pt x="69092" y="49716"/>
                </a:lnTo>
                <a:lnTo>
                  <a:pt x="65111" y="52096"/>
                </a:lnTo>
                <a:lnTo>
                  <a:pt x="61664" y="54476"/>
                </a:lnTo>
                <a:lnTo>
                  <a:pt x="58572" y="56857"/>
                </a:lnTo>
                <a:lnTo>
                  <a:pt x="55716" y="59237"/>
                </a:lnTo>
                <a:lnTo>
                  <a:pt x="53019" y="61618"/>
                </a:lnTo>
                <a:lnTo>
                  <a:pt x="47905" y="66381"/>
                </a:lnTo>
                <a:lnTo>
                  <a:pt x="40565" y="73524"/>
                </a:lnTo>
                <a:lnTo>
                  <a:pt x="38155" y="75112"/>
                </a:lnTo>
                <a:lnTo>
                  <a:pt x="35756" y="76170"/>
                </a:lnTo>
                <a:lnTo>
                  <a:pt x="33362" y="76876"/>
                </a:lnTo>
                <a:lnTo>
                  <a:pt x="31767" y="78140"/>
                </a:lnTo>
                <a:lnTo>
                  <a:pt x="30703" y="79776"/>
                </a:lnTo>
                <a:lnTo>
                  <a:pt x="29993" y="81661"/>
                </a:lnTo>
                <a:lnTo>
                  <a:pt x="29521" y="83711"/>
                </a:lnTo>
                <a:lnTo>
                  <a:pt x="29205" y="85872"/>
                </a:lnTo>
                <a:lnTo>
                  <a:pt x="28700" y="91250"/>
                </a:lnTo>
                <a:lnTo>
                  <a:pt x="29451" y="91691"/>
                </a:lnTo>
                <a:lnTo>
                  <a:pt x="33509" y="92313"/>
                </a:lnTo>
                <a:lnTo>
                  <a:pt x="37399" y="92522"/>
                </a:lnTo>
                <a:lnTo>
                  <a:pt x="52485" y="92571"/>
                </a:lnTo>
                <a:lnTo>
                  <a:pt x="55628" y="91778"/>
                </a:lnTo>
                <a:lnTo>
                  <a:pt x="59310" y="90456"/>
                </a:lnTo>
                <a:lnTo>
                  <a:pt x="63352" y="88781"/>
                </a:lnTo>
                <a:lnTo>
                  <a:pt x="66841" y="87664"/>
                </a:lnTo>
                <a:lnTo>
                  <a:pt x="69961" y="86920"/>
                </a:lnTo>
                <a:lnTo>
                  <a:pt x="72834" y="86423"/>
                </a:lnTo>
                <a:lnTo>
                  <a:pt x="76337" y="86092"/>
                </a:lnTo>
                <a:lnTo>
                  <a:pt x="80261" y="85872"/>
                </a:lnTo>
                <a:lnTo>
                  <a:pt x="88058" y="85626"/>
                </a:lnTo>
                <a:lnTo>
                  <a:pt x="97705" y="85488"/>
                </a:lnTo>
                <a:lnTo>
                  <a:pt x="123502" y="85433"/>
                </a:lnTo>
                <a:lnTo>
                  <a:pt x="125991" y="86226"/>
                </a:lnTo>
                <a:lnTo>
                  <a:pt x="128445" y="87548"/>
                </a:lnTo>
                <a:lnTo>
                  <a:pt x="135731" y="92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9"/>
          <p:cNvSpPr/>
          <p:nvPr/>
        </p:nvSpPr>
        <p:spPr>
          <a:xfrm>
            <a:off x="6972300" y="2914650"/>
            <a:ext cx="28576" cy="250032"/>
          </a:xfrm>
          <a:custGeom>
            <a:avLst/>
            <a:gdLst/>
            <a:ahLst/>
            <a:cxnLst/>
            <a:rect l="0" t="0" r="0" b="0"/>
            <a:pathLst>
              <a:path w="28576" h="250032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3" y="2116"/>
                </a:lnTo>
                <a:lnTo>
                  <a:pt x="6849" y="6150"/>
                </a:lnTo>
                <a:lnTo>
                  <a:pt x="7013" y="10935"/>
                </a:lnTo>
                <a:lnTo>
                  <a:pt x="7056" y="14434"/>
                </a:lnTo>
                <a:lnTo>
                  <a:pt x="7879" y="17560"/>
                </a:lnTo>
                <a:lnTo>
                  <a:pt x="9221" y="20438"/>
                </a:lnTo>
                <a:lnTo>
                  <a:pt x="10910" y="23150"/>
                </a:lnTo>
                <a:lnTo>
                  <a:pt x="12036" y="26546"/>
                </a:lnTo>
                <a:lnTo>
                  <a:pt x="12786" y="30397"/>
                </a:lnTo>
                <a:lnTo>
                  <a:pt x="13287" y="34552"/>
                </a:lnTo>
                <a:lnTo>
                  <a:pt x="13620" y="39703"/>
                </a:lnTo>
                <a:lnTo>
                  <a:pt x="13842" y="45519"/>
                </a:lnTo>
                <a:lnTo>
                  <a:pt x="14155" y="62964"/>
                </a:lnTo>
                <a:lnTo>
                  <a:pt x="14199" y="68169"/>
                </a:lnTo>
                <a:lnTo>
                  <a:pt x="15022" y="74021"/>
                </a:lnTo>
                <a:lnTo>
                  <a:pt x="16364" y="80304"/>
                </a:lnTo>
                <a:lnTo>
                  <a:pt x="18053" y="86873"/>
                </a:lnTo>
                <a:lnTo>
                  <a:pt x="19179" y="93634"/>
                </a:lnTo>
                <a:lnTo>
                  <a:pt x="19929" y="100523"/>
                </a:lnTo>
                <a:lnTo>
                  <a:pt x="20429" y="107496"/>
                </a:lnTo>
                <a:lnTo>
                  <a:pt x="20763" y="114526"/>
                </a:lnTo>
                <a:lnTo>
                  <a:pt x="21135" y="128688"/>
                </a:lnTo>
                <a:lnTo>
                  <a:pt x="21405" y="167666"/>
                </a:lnTo>
                <a:lnTo>
                  <a:pt x="22207" y="173690"/>
                </a:lnTo>
                <a:lnTo>
                  <a:pt x="23536" y="180087"/>
                </a:lnTo>
                <a:lnTo>
                  <a:pt x="25215" y="186733"/>
                </a:lnTo>
                <a:lnTo>
                  <a:pt x="26335" y="192751"/>
                </a:lnTo>
                <a:lnTo>
                  <a:pt x="27082" y="198350"/>
                </a:lnTo>
                <a:lnTo>
                  <a:pt x="27579" y="203671"/>
                </a:lnTo>
                <a:lnTo>
                  <a:pt x="27911" y="208012"/>
                </a:lnTo>
                <a:lnTo>
                  <a:pt x="28279" y="214951"/>
                </a:lnTo>
                <a:lnTo>
                  <a:pt x="28444" y="220682"/>
                </a:lnTo>
                <a:lnTo>
                  <a:pt x="28557" y="233260"/>
                </a:lnTo>
                <a:lnTo>
                  <a:pt x="28575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0"/>
          <p:cNvSpPr/>
          <p:nvPr/>
        </p:nvSpPr>
        <p:spPr>
          <a:xfrm>
            <a:off x="7065168" y="2878931"/>
            <a:ext cx="64295" cy="257176"/>
          </a:xfrm>
          <a:custGeom>
            <a:avLst/>
            <a:gdLst/>
            <a:ahLst/>
            <a:cxnLst/>
            <a:rect l="0" t="0" r="0" b="0"/>
            <a:pathLst>
              <a:path w="64295" h="257176">
                <a:moveTo>
                  <a:pt x="0" y="0"/>
                </a:moveTo>
                <a:lnTo>
                  <a:pt x="6151" y="6151"/>
                </a:lnTo>
                <a:lnTo>
                  <a:pt x="7276" y="8069"/>
                </a:lnTo>
                <a:lnTo>
                  <a:pt x="10643" y="14434"/>
                </a:lnTo>
                <a:lnTo>
                  <a:pt x="23911" y="40703"/>
                </a:lnTo>
                <a:lnTo>
                  <a:pt x="25465" y="45391"/>
                </a:lnTo>
                <a:lnTo>
                  <a:pt x="26503" y="50105"/>
                </a:lnTo>
                <a:lnTo>
                  <a:pt x="27193" y="54834"/>
                </a:lnTo>
                <a:lnTo>
                  <a:pt x="28448" y="60369"/>
                </a:lnTo>
                <a:lnTo>
                  <a:pt x="30077" y="66439"/>
                </a:lnTo>
                <a:lnTo>
                  <a:pt x="31958" y="72868"/>
                </a:lnTo>
                <a:lnTo>
                  <a:pt x="33212" y="79535"/>
                </a:lnTo>
                <a:lnTo>
                  <a:pt x="34048" y="86361"/>
                </a:lnTo>
                <a:lnTo>
                  <a:pt x="34605" y="93292"/>
                </a:lnTo>
                <a:lnTo>
                  <a:pt x="34976" y="100295"/>
                </a:lnTo>
                <a:lnTo>
                  <a:pt x="35389" y="114425"/>
                </a:lnTo>
                <a:lnTo>
                  <a:pt x="35621" y="135768"/>
                </a:lnTo>
                <a:lnTo>
                  <a:pt x="36448" y="142106"/>
                </a:lnTo>
                <a:lnTo>
                  <a:pt x="37793" y="147918"/>
                </a:lnTo>
                <a:lnTo>
                  <a:pt x="39483" y="153381"/>
                </a:lnTo>
                <a:lnTo>
                  <a:pt x="40609" y="159404"/>
                </a:lnTo>
                <a:lnTo>
                  <a:pt x="41361" y="165800"/>
                </a:lnTo>
                <a:lnTo>
                  <a:pt x="41861" y="172446"/>
                </a:lnTo>
                <a:lnTo>
                  <a:pt x="42195" y="179258"/>
                </a:lnTo>
                <a:lnTo>
                  <a:pt x="42567" y="193176"/>
                </a:lnTo>
                <a:lnTo>
                  <a:pt x="42837" y="222034"/>
                </a:lnTo>
                <a:lnTo>
                  <a:pt x="43639" y="225810"/>
                </a:lnTo>
                <a:lnTo>
                  <a:pt x="44968" y="229915"/>
                </a:lnTo>
                <a:lnTo>
                  <a:pt x="49011" y="240325"/>
                </a:lnTo>
                <a:lnTo>
                  <a:pt x="50137" y="241973"/>
                </a:lnTo>
                <a:lnTo>
                  <a:pt x="51681" y="243865"/>
                </a:lnTo>
                <a:lnTo>
                  <a:pt x="53504" y="245920"/>
                </a:lnTo>
                <a:lnTo>
                  <a:pt x="57646" y="250321"/>
                </a:lnTo>
                <a:lnTo>
                  <a:pt x="64294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1"/>
          <p:cNvSpPr/>
          <p:nvPr/>
        </p:nvSpPr>
        <p:spPr>
          <a:xfrm>
            <a:off x="7179468" y="2928937"/>
            <a:ext cx="178595" cy="128589"/>
          </a:xfrm>
          <a:custGeom>
            <a:avLst/>
            <a:gdLst/>
            <a:ahLst/>
            <a:cxnLst/>
            <a:rect l="0" t="0" r="0" b="0"/>
            <a:pathLst>
              <a:path w="178595" h="128589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7771" y="8819"/>
                </a:lnTo>
                <a:lnTo>
                  <a:pt x="12186" y="12651"/>
                </a:lnTo>
                <a:lnTo>
                  <a:pt x="16793" y="17000"/>
                </a:lnTo>
                <a:lnTo>
                  <a:pt x="37119" y="37136"/>
                </a:lnTo>
                <a:lnTo>
                  <a:pt x="40621" y="39839"/>
                </a:lnTo>
                <a:lnTo>
                  <a:pt x="44543" y="42434"/>
                </a:lnTo>
                <a:lnTo>
                  <a:pt x="48745" y="44958"/>
                </a:lnTo>
                <a:lnTo>
                  <a:pt x="53134" y="47435"/>
                </a:lnTo>
                <a:lnTo>
                  <a:pt x="62245" y="52303"/>
                </a:lnTo>
                <a:lnTo>
                  <a:pt x="66102" y="55506"/>
                </a:lnTo>
                <a:lnTo>
                  <a:pt x="69469" y="59229"/>
                </a:lnTo>
                <a:lnTo>
                  <a:pt x="72507" y="63298"/>
                </a:lnTo>
                <a:lnTo>
                  <a:pt x="76119" y="66805"/>
                </a:lnTo>
                <a:lnTo>
                  <a:pt x="80115" y="69937"/>
                </a:lnTo>
                <a:lnTo>
                  <a:pt x="84366" y="72818"/>
                </a:lnTo>
                <a:lnTo>
                  <a:pt x="88788" y="75533"/>
                </a:lnTo>
                <a:lnTo>
                  <a:pt x="93323" y="78137"/>
                </a:lnTo>
                <a:lnTo>
                  <a:pt x="97935" y="80666"/>
                </a:lnTo>
                <a:lnTo>
                  <a:pt x="101802" y="83146"/>
                </a:lnTo>
                <a:lnTo>
                  <a:pt x="105174" y="85593"/>
                </a:lnTo>
                <a:lnTo>
                  <a:pt x="108216" y="88018"/>
                </a:lnTo>
                <a:lnTo>
                  <a:pt x="111038" y="91223"/>
                </a:lnTo>
                <a:lnTo>
                  <a:pt x="113713" y="94946"/>
                </a:lnTo>
                <a:lnTo>
                  <a:pt x="116290" y="99016"/>
                </a:lnTo>
                <a:lnTo>
                  <a:pt x="119595" y="101729"/>
                </a:lnTo>
                <a:lnTo>
                  <a:pt x="123387" y="103539"/>
                </a:lnTo>
                <a:lnTo>
                  <a:pt x="127502" y="104744"/>
                </a:lnTo>
                <a:lnTo>
                  <a:pt x="131039" y="106342"/>
                </a:lnTo>
                <a:lnTo>
                  <a:pt x="134191" y="108201"/>
                </a:lnTo>
                <a:lnTo>
                  <a:pt x="137086" y="110234"/>
                </a:lnTo>
                <a:lnTo>
                  <a:pt x="140603" y="112383"/>
                </a:lnTo>
                <a:lnTo>
                  <a:pt x="144536" y="114610"/>
                </a:lnTo>
                <a:lnTo>
                  <a:pt x="148745" y="116888"/>
                </a:lnTo>
                <a:lnTo>
                  <a:pt x="152344" y="118406"/>
                </a:lnTo>
                <a:lnTo>
                  <a:pt x="155538" y="119419"/>
                </a:lnTo>
                <a:lnTo>
                  <a:pt x="158461" y="120094"/>
                </a:lnTo>
                <a:lnTo>
                  <a:pt x="163825" y="122961"/>
                </a:lnTo>
                <a:lnTo>
                  <a:pt x="166367" y="124836"/>
                </a:lnTo>
                <a:lnTo>
                  <a:pt x="171308" y="126920"/>
                </a:lnTo>
                <a:lnTo>
                  <a:pt x="178594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2"/>
          <p:cNvSpPr/>
          <p:nvPr/>
        </p:nvSpPr>
        <p:spPr>
          <a:xfrm>
            <a:off x="7215187" y="2914650"/>
            <a:ext cx="92870" cy="171451"/>
          </a:xfrm>
          <a:custGeom>
            <a:avLst/>
            <a:gdLst/>
            <a:ahLst/>
            <a:cxnLst/>
            <a:rect l="0" t="0" r="0" b="0"/>
            <a:pathLst>
              <a:path w="92870" h="171451">
                <a:moveTo>
                  <a:pt x="92869" y="0"/>
                </a:moveTo>
                <a:lnTo>
                  <a:pt x="89076" y="0"/>
                </a:lnTo>
                <a:lnTo>
                  <a:pt x="87959" y="1587"/>
                </a:lnTo>
                <a:lnTo>
                  <a:pt x="87215" y="4233"/>
                </a:lnTo>
                <a:lnTo>
                  <a:pt x="86718" y="7584"/>
                </a:lnTo>
                <a:lnTo>
                  <a:pt x="85593" y="10612"/>
                </a:lnTo>
                <a:lnTo>
                  <a:pt x="84050" y="13425"/>
                </a:lnTo>
                <a:lnTo>
                  <a:pt x="82228" y="16093"/>
                </a:lnTo>
                <a:lnTo>
                  <a:pt x="80218" y="20254"/>
                </a:lnTo>
                <a:lnTo>
                  <a:pt x="78085" y="25409"/>
                </a:lnTo>
                <a:lnTo>
                  <a:pt x="75869" y="31226"/>
                </a:lnTo>
                <a:lnTo>
                  <a:pt x="73599" y="36693"/>
                </a:lnTo>
                <a:lnTo>
                  <a:pt x="71290" y="41924"/>
                </a:lnTo>
                <a:lnTo>
                  <a:pt x="68959" y="46999"/>
                </a:lnTo>
                <a:lnTo>
                  <a:pt x="65816" y="51970"/>
                </a:lnTo>
                <a:lnTo>
                  <a:pt x="62133" y="56872"/>
                </a:lnTo>
                <a:lnTo>
                  <a:pt x="58091" y="61727"/>
                </a:lnTo>
                <a:lnTo>
                  <a:pt x="54602" y="67345"/>
                </a:lnTo>
                <a:lnTo>
                  <a:pt x="51483" y="73471"/>
                </a:lnTo>
                <a:lnTo>
                  <a:pt x="48609" y="79937"/>
                </a:lnTo>
                <a:lnTo>
                  <a:pt x="45900" y="86629"/>
                </a:lnTo>
                <a:lnTo>
                  <a:pt x="40773" y="100414"/>
                </a:lnTo>
                <a:lnTo>
                  <a:pt x="38295" y="106630"/>
                </a:lnTo>
                <a:lnTo>
                  <a:pt x="35849" y="112362"/>
                </a:lnTo>
                <a:lnTo>
                  <a:pt x="33424" y="117770"/>
                </a:lnTo>
                <a:lnTo>
                  <a:pt x="31014" y="122169"/>
                </a:lnTo>
                <a:lnTo>
                  <a:pt x="28614" y="125896"/>
                </a:lnTo>
                <a:lnTo>
                  <a:pt x="26219" y="129174"/>
                </a:lnTo>
                <a:lnTo>
                  <a:pt x="23830" y="132947"/>
                </a:lnTo>
                <a:lnTo>
                  <a:pt x="21443" y="137050"/>
                </a:lnTo>
                <a:lnTo>
                  <a:pt x="19058" y="141373"/>
                </a:lnTo>
                <a:lnTo>
                  <a:pt x="16674" y="145048"/>
                </a:lnTo>
                <a:lnTo>
                  <a:pt x="14291" y="148292"/>
                </a:lnTo>
                <a:lnTo>
                  <a:pt x="11909" y="151249"/>
                </a:lnTo>
                <a:lnTo>
                  <a:pt x="10320" y="154014"/>
                </a:lnTo>
                <a:lnTo>
                  <a:pt x="8555" y="159203"/>
                </a:lnTo>
                <a:lnTo>
                  <a:pt x="5655" y="16415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3"/>
          <p:cNvSpPr/>
          <p:nvPr/>
        </p:nvSpPr>
        <p:spPr>
          <a:xfrm>
            <a:off x="6379369" y="2479175"/>
            <a:ext cx="171450" cy="306877"/>
          </a:xfrm>
          <a:custGeom>
            <a:avLst/>
            <a:gdLst/>
            <a:ahLst/>
            <a:cxnLst/>
            <a:rect l="0" t="0" r="0" b="0"/>
            <a:pathLst>
              <a:path w="171450" h="306877">
                <a:moveTo>
                  <a:pt x="171449" y="6850"/>
                </a:moveTo>
                <a:lnTo>
                  <a:pt x="171449" y="3057"/>
                </a:lnTo>
                <a:lnTo>
                  <a:pt x="170656" y="1940"/>
                </a:lnTo>
                <a:lnTo>
                  <a:pt x="169333" y="1195"/>
                </a:lnTo>
                <a:lnTo>
                  <a:pt x="165298" y="0"/>
                </a:lnTo>
                <a:lnTo>
                  <a:pt x="162630" y="1953"/>
                </a:lnTo>
                <a:lnTo>
                  <a:pt x="160808" y="3585"/>
                </a:lnTo>
                <a:lnTo>
                  <a:pt x="158799" y="4673"/>
                </a:lnTo>
                <a:lnTo>
                  <a:pt x="154450" y="5883"/>
                </a:lnTo>
                <a:lnTo>
                  <a:pt x="151385" y="6205"/>
                </a:lnTo>
                <a:lnTo>
                  <a:pt x="147755" y="6420"/>
                </a:lnTo>
                <a:lnTo>
                  <a:pt x="143747" y="6563"/>
                </a:lnTo>
                <a:lnTo>
                  <a:pt x="139487" y="7452"/>
                </a:lnTo>
                <a:lnTo>
                  <a:pt x="135060" y="8839"/>
                </a:lnTo>
                <a:lnTo>
                  <a:pt x="130521" y="10557"/>
                </a:lnTo>
                <a:lnTo>
                  <a:pt x="125907" y="11702"/>
                </a:lnTo>
                <a:lnTo>
                  <a:pt x="121245" y="12466"/>
                </a:lnTo>
                <a:lnTo>
                  <a:pt x="116548" y="12975"/>
                </a:lnTo>
                <a:lnTo>
                  <a:pt x="111830" y="13315"/>
                </a:lnTo>
                <a:lnTo>
                  <a:pt x="107097" y="13541"/>
                </a:lnTo>
                <a:lnTo>
                  <a:pt x="102353" y="13692"/>
                </a:lnTo>
                <a:lnTo>
                  <a:pt x="97605" y="14586"/>
                </a:lnTo>
                <a:lnTo>
                  <a:pt x="92851" y="15976"/>
                </a:lnTo>
                <a:lnTo>
                  <a:pt x="88094" y="17696"/>
                </a:lnTo>
                <a:lnTo>
                  <a:pt x="83335" y="18843"/>
                </a:lnTo>
                <a:lnTo>
                  <a:pt x="78575" y="19608"/>
                </a:lnTo>
                <a:lnTo>
                  <a:pt x="73815" y="20118"/>
                </a:lnTo>
                <a:lnTo>
                  <a:pt x="69847" y="20457"/>
                </a:lnTo>
                <a:lnTo>
                  <a:pt x="66408" y="20684"/>
                </a:lnTo>
                <a:lnTo>
                  <a:pt x="60471" y="20935"/>
                </a:lnTo>
                <a:lnTo>
                  <a:pt x="52665" y="21077"/>
                </a:lnTo>
                <a:lnTo>
                  <a:pt x="36725" y="21129"/>
                </a:lnTo>
                <a:lnTo>
                  <a:pt x="34008" y="21926"/>
                </a:lnTo>
                <a:lnTo>
                  <a:pt x="32197" y="23250"/>
                </a:lnTo>
                <a:lnTo>
                  <a:pt x="30989" y="24927"/>
                </a:lnTo>
                <a:lnTo>
                  <a:pt x="29390" y="26045"/>
                </a:lnTo>
                <a:lnTo>
                  <a:pt x="24142" y="27618"/>
                </a:lnTo>
                <a:lnTo>
                  <a:pt x="21787" y="28194"/>
                </a:lnTo>
                <a:lnTo>
                  <a:pt x="21444" y="37096"/>
                </a:lnTo>
                <a:lnTo>
                  <a:pt x="21431" y="97730"/>
                </a:lnTo>
                <a:lnTo>
                  <a:pt x="20637" y="101568"/>
                </a:lnTo>
                <a:lnTo>
                  <a:pt x="17638" y="107949"/>
                </a:lnTo>
                <a:lnTo>
                  <a:pt x="15776" y="115547"/>
                </a:lnTo>
                <a:lnTo>
                  <a:pt x="14949" y="123422"/>
                </a:lnTo>
                <a:lnTo>
                  <a:pt x="14581" y="129568"/>
                </a:lnTo>
                <a:lnTo>
                  <a:pt x="12301" y="137062"/>
                </a:lnTo>
                <a:lnTo>
                  <a:pt x="9435" y="144890"/>
                </a:lnTo>
                <a:lnTo>
                  <a:pt x="8162" y="151016"/>
                </a:lnTo>
                <a:lnTo>
                  <a:pt x="5479" y="156384"/>
                </a:lnTo>
                <a:lnTo>
                  <a:pt x="1081" y="162505"/>
                </a:lnTo>
                <a:lnTo>
                  <a:pt x="480" y="165459"/>
                </a:lnTo>
                <a:lnTo>
                  <a:pt x="0" y="171147"/>
                </a:lnTo>
                <a:lnTo>
                  <a:pt x="10641" y="160514"/>
                </a:lnTo>
                <a:lnTo>
                  <a:pt x="12650" y="159299"/>
                </a:lnTo>
                <a:lnTo>
                  <a:pt x="20064" y="156795"/>
                </a:lnTo>
                <a:lnTo>
                  <a:pt x="23694" y="155232"/>
                </a:lnTo>
                <a:lnTo>
                  <a:pt x="27702" y="153396"/>
                </a:lnTo>
                <a:lnTo>
                  <a:pt x="31962" y="152172"/>
                </a:lnTo>
                <a:lnTo>
                  <a:pt x="36389" y="151356"/>
                </a:lnTo>
                <a:lnTo>
                  <a:pt x="40928" y="150812"/>
                </a:lnTo>
                <a:lnTo>
                  <a:pt x="45541" y="150450"/>
                </a:lnTo>
                <a:lnTo>
                  <a:pt x="50204" y="150208"/>
                </a:lnTo>
                <a:lnTo>
                  <a:pt x="59619" y="149939"/>
                </a:lnTo>
                <a:lnTo>
                  <a:pt x="87219" y="149737"/>
                </a:lnTo>
                <a:lnTo>
                  <a:pt x="91483" y="149733"/>
                </a:lnTo>
                <a:lnTo>
                  <a:pt x="95914" y="150524"/>
                </a:lnTo>
                <a:lnTo>
                  <a:pt x="100455" y="151845"/>
                </a:lnTo>
                <a:lnTo>
                  <a:pt x="105070" y="153519"/>
                </a:lnTo>
                <a:lnTo>
                  <a:pt x="109734" y="155429"/>
                </a:lnTo>
                <a:lnTo>
                  <a:pt x="114431" y="157497"/>
                </a:lnTo>
                <a:lnTo>
                  <a:pt x="119149" y="159668"/>
                </a:lnTo>
                <a:lnTo>
                  <a:pt x="123089" y="161910"/>
                </a:lnTo>
                <a:lnTo>
                  <a:pt x="126509" y="164198"/>
                </a:lnTo>
                <a:lnTo>
                  <a:pt x="129583" y="166517"/>
                </a:lnTo>
                <a:lnTo>
                  <a:pt x="132426" y="168857"/>
                </a:lnTo>
                <a:lnTo>
                  <a:pt x="137701" y="173574"/>
                </a:lnTo>
                <a:lnTo>
                  <a:pt x="142692" y="178316"/>
                </a:lnTo>
                <a:lnTo>
                  <a:pt x="147556" y="183863"/>
                </a:lnTo>
                <a:lnTo>
                  <a:pt x="152363" y="191620"/>
                </a:lnTo>
                <a:lnTo>
                  <a:pt x="155029" y="200359"/>
                </a:lnTo>
                <a:lnTo>
                  <a:pt x="156214" y="209535"/>
                </a:lnTo>
                <a:lnTo>
                  <a:pt x="156741" y="218905"/>
                </a:lnTo>
                <a:lnTo>
                  <a:pt x="156087" y="222832"/>
                </a:lnTo>
                <a:lnTo>
                  <a:pt x="153244" y="229313"/>
                </a:lnTo>
                <a:lnTo>
                  <a:pt x="147182" y="241216"/>
                </a:lnTo>
                <a:lnTo>
                  <a:pt x="144159" y="245644"/>
                </a:lnTo>
                <a:lnTo>
                  <a:pt x="140556" y="250183"/>
                </a:lnTo>
                <a:lnTo>
                  <a:pt x="136565" y="254797"/>
                </a:lnTo>
                <a:lnTo>
                  <a:pt x="133112" y="259460"/>
                </a:lnTo>
                <a:lnTo>
                  <a:pt x="130016" y="264157"/>
                </a:lnTo>
                <a:lnTo>
                  <a:pt x="127158" y="268875"/>
                </a:lnTo>
                <a:lnTo>
                  <a:pt x="122872" y="272814"/>
                </a:lnTo>
                <a:lnTo>
                  <a:pt x="117634" y="276235"/>
                </a:lnTo>
                <a:lnTo>
                  <a:pt x="90926" y="289945"/>
                </a:lnTo>
                <a:lnTo>
                  <a:pt x="66732" y="302088"/>
                </a:lnTo>
                <a:lnTo>
                  <a:pt x="62744" y="303688"/>
                </a:lnTo>
                <a:lnTo>
                  <a:pt x="59292" y="304754"/>
                </a:lnTo>
                <a:lnTo>
                  <a:pt x="56197" y="305465"/>
                </a:lnTo>
                <a:lnTo>
                  <a:pt x="52545" y="305939"/>
                </a:lnTo>
                <a:lnTo>
                  <a:pt x="48524" y="306255"/>
                </a:lnTo>
                <a:lnTo>
                  <a:pt x="40616" y="306606"/>
                </a:lnTo>
                <a:lnTo>
                  <a:pt x="31701" y="306804"/>
                </a:lnTo>
                <a:lnTo>
                  <a:pt x="19148" y="306876"/>
                </a:lnTo>
                <a:lnTo>
                  <a:pt x="16734" y="306086"/>
                </a:lnTo>
                <a:lnTo>
                  <a:pt x="11935" y="303091"/>
                </a:lnTo>
                <a:lnTo>
                  <a:pt x="8563" y="300735"/>
                </a:lnTo>
                <a:lnTo>
                  <a:pt x="8089" y="299611"/>
                </a:lnTo>
                <a:lnTo>
                  <a:pt x="7423" y="294236"/>
                </a:lnTo>
                <a:lnTo>
                  <a:pt x="7168" y="285538"/>
                </a:lnTo>
                <a:lnTo>
                  <a:pt x="7143" y="278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4"/>
          <p:cNvSpPr/>
          <p:nvPr/>
        </p:nvSpPr>
        <p:spPr>
          <a:xfrm>
            <a:off x="6593681" y="2550318"/>
            <a:ext cx="200026" cy="157164"/>
          </a:xfrm>
          <a:custGeom>
            <a:avLst/>
            <a:gdLst/>
            <a:ahLst/>
            <a:cxnLst/>
            <a:rect l="0" t="0" r="0" b="0"/>
            <a:pathLst>
              <a:path w="200026" h="15716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8819" y="7771"/>
                </a:lnTo>
                <a:lnTo>
                  <a:pt x="13207" y="13001"/>
                </a:lnTo>
                <a:lnTo>
                  <a:pt x="14361" y="15017"/>
                </a:lnTo>
                <a:lnTo>
                  <a:pt x="17759" y="21491"/>
                </a:lnTo>
                <a:lnTo>
                  <a:pt x="19777" y="24646"/>
                </a:lnTo>
                <a:lnTo>
                  <a:pt x="21916" y="27543"/>
                </a:lnTo>
                <a:lnTo>
                  <a:pt x="24135" y="30269"/>
                </a:lnTo>
                <a:lnTo>
                  <a:pt x="27203" y="32879"/>
                </a:lnTo>
                <a:lnTo>
                  <a:pt x="30835" y="35413"/>
                </a:lnTo>
                <a:lnTo>
                  <a:pt x="34844" y="37896"/>
                </a:lnTo>
                <a:lnTo>
                  <a:pt x="38311" y="40346"/>
                </a:lnTo>
                <a:lnTo>
                  <a:pt x="44279" y="45184"/>
                </a:lnTo>
                <a:lnTo>
                  <a:pt x="47775" y="47585"/>
                </a:lnTo>
                <a:lnTo>
                  <a:pt x="51693" y="49980"/>
                </a:lnTo>
                <a:lnTo>
                  <a:pt x="55894" y="52370"/>
                </a:lnTo>
                <a:lnTo>
                  <a:pt x="64793" y="57142"/>
                </a:lnTo>
                <a:lnTo>
                  <a:pt x="102413" y="76200"/>
                </a:lnTo>
                <a:lnTo>
                  <a:pt x="111927" y="80963"/>
                </a:lnTo>
                <a:lnTo>
                  <a:pt x="116687" y="84138"/>
                </a:lnTo>
                <a:lnTo>
                  <a:pt x="121447" y="87842"/>
                </a:lnTo>
                <a:lnTo>
                  <a:pt x="126209" y="91899"/>
                </a:lnTo>
                <a:lnTo>
                  <a:pt x="130970" y="95397"/>
                </a:lnTo>
                <a:lnTo>
                  <a:pt x="135733" y="98523"/>
                </a:lnTo>
                <a:lnTo>
                  <a:pt x="140494" y="101401"/>
                </a:lnTo>
                <a:lnTo>
                  <a:pt x="144463" y="104907"/>
                </a:lnTo>
                <a:lnTo>
                  <a:pt x="147902" y="108832"/>
                </a:lnTo>
                <a:lnTo>
                  <a:pt x="150989" y="113036"/>
                </a:lnTo>
                <a:lnTo>
                  <a:pt x="153841" y="116632"/>
                </a:lnTo>
                <a:lnTo>
                  <a:pt x="156535" y="119824"/>
                </a:lnTo>
                <a:lnTo>
                  <a:pt x="159126" y="122745"/>
                </a:lnTo>
                <a:lnTo>
                  <a:pt x="162439" y="125486"/>
                </a:lnTo>
                <a:lnTo>
                  <a:pt x="166237" y="128108"/>
                </a:lnTo>
                <a:lnTo>
                  <a:pt x="170356" y="130649"/>
                </a:lnTo>
                <a:lnTo>
                  <a:pt x="173895" y="133137"/>
                </a:lnTo>
                <a:lnTo>
                  <a:pt x="179945" y="138018"/>
                </a:lnTo>
                <a:lnTo>
                  <a:pt x="185279" y="142833"/>
                </a:lnTo>
                <a:lnTo>
                  <a:pt x="191380" y="148600"/>
                </a:lnTo>
                <a:lnTo>
                  <a:pt x="200025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5"/>
          <p:cNvSpPr/>
          <p:nvPr/>
        </p:nvSpPr>
        <p:spPr>
          <a:xfrm>
            <a:off x="6629400" y="2543175"/>
            <a:ext cx="121444" cy="185738"/>
          </a:xfrm>
          <a:custGeom>
            <a:avLst/>
            <a:gdLst/>
            <a:ahLst/>
            <a:cxnLst/>
            <a:rect l="0" t="0" r="0" b="0"/>
            <a:pathLst>
              <a:path w="121444" h="185738">
                <a:moveTo>
                  <a:pt x="121443" y="0"/>
                </a:moveTo>
                <a:lnTo>
                  <a:pt x="115292" y="6150"/>
                </a:lnTo>
                <a:lnTo>
                  <a:pt x="112624" y="10935"/>
                </a:lnTo>
                <a:lnTo>
                  <a:pt x="110802" y="14434"/>
                </a:lnTo>
                <a:lnTo>
                  <a:pt x="108793" y="17560"/>
                </a:lnTo>
                <a:lnTo>
                  <a:pt x="106660" y="20438"/>
                </a:lnTo>
                <a:lnTo>
                  <a:pt x="104444" y="23150"/>
                </a:lnTo>
                <a:lnTo>
                  <a:pt x="101379" y="26546"/>
                </a:lnTo>
                <a:lnTo>
                  <a:pt x="93741" y="34552"/>
                </a:lnTo>
                <a:lnTo>
                  <a:pt x="90275" y="38910"/>
                </a:lnTo>
                <a:lnTo>
                  <a:pt x="87171" y="43402"/>
                </a:lnTo>
                <a:lnTo>
                  <a:pt x="80811" y="53421"/>
                </a:lnTo>
                <a:lnTo>
                  <a:pt x="72693" y="65811"/>
                </a:lnTo>
                <a:lnTo>
                  <a:pt x="68305" y="71655"/>
                </a:lnTo>
                <a:lnTo>
                  <a:pt x="63793" y="77139"/>
                </a:lnTo>
                <a:lnTo>
                  <a:pt x="59197" y="82382"/>
                </a:lnTo>
                <a:lnTo>
                  <a:pt x="54546" y="88259"/>
                </a:lnTo>
                <a:lnTo>
                  <a:pt x="49858" y="94558"/>
                </a:lnTo>
                <a:lnTo>
                  <a:pt x="45145" y="101138"/>
                </a:lnTo>
                <a:lnTo>
                  <a:pt x="40415" y="107113"/>
                </a:lnTo>
                <a:lnTo>
                  <a:pt x="35675" y="112683"/>
                </a:lnTo>
                <a:lnTo>
                  <a:pt x="30926" y="117985"/>
                </a:lnTo>
                <a:lnTo>
                  <a:pt x="26968" y="123106"/>
                </a:lnTo>
                <a:lnTo>
                  <a:pt x="23534" y="128108"/>
                </a:lnTo>
                <a:lnTo>
                  <a:pt x="20452" y="133030"/>
                </a:lnTo>
                <a:lnTo>
                  <a:pt x="17603" y="137899"/>
                </a:lnTo>
                <a:lnTo>
                  <a:pt x="14910" y="142733"/>
                </a:lnTo>
                <a:lnTo>
                  <a:pt x="9802" y="152337"/>
                </a:lnTo>
                <a:lnTo>
                  <a:pt x="4885" y="161897"/>
                </a:lnTo>
                <a:lnTo>
                  <a:pt x="3257" y="165875"/>
                </a:lnTo>
                <a:lnTo>
                  <a:pt x="2171" y="169320"/>
                </a:lnTo>
                <a:lnTo>
                  <a:pt x="1447" y="172411"/>
                </a:lnTo>
                <a:lnTo>
                  <a:pt x="643" y="177962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6"/>
          <p:cNvSpPr/>
          <p:nvPr/>
        </p:nvSpPr>
        <p:spPr>
          <a:xfrm>
            <a:off x="7415337" y="2371725"/>
            <a:ext cx="156612" cy="292894"/>
          </a:xfrm>
          <a:custGeom>
            <a:avLst/>
            <a:gdLst/>
            <a:ahLst/>
            <a:cxnLst/>
            <a:rect l="0" t="0" r="0" b="0"/>
            <a:pathLst>
              <a:path w="156612" h="292894">
                <a:moveTo>
                  <a:pt x="142750" y="0"/>
                </a:moveTo>
                <a:lnTo>
                  <a:pt x="138957" y="0"/>
                </a:lnTo>
                <a:lnTo>
                  <a:pt x="137046" y="793"/>
                </a:lnTo>
                <a:lnTo>
                  <a:pt x="132807" y="3792"/>
                </a:lnTo>
                <a:lnTo>
                  <a:pt x="128844" y="6849"/>
                </a:lnTo>
                <a:lnTo>
                  <a:pt x="124784" y="7056"/>
                </a:lnTo>
                <a:lnTo>
                  <a:pt x="122834" y="7879"/>
                </a:lnTo>
                <a:lnTo>
                  <a:pt x="118554" y="10910"/>
                </a:lnTo>
                <a:lnTo>
                  <a:pt x="114004" y="14903"/>
                </a:lnTo>
                <a:lnTo>
                  <a:pt x="111680" y="17079"/>
                </a:lnTo>
                <a:lnTo>
                  <a:pt x="106981" y="23730"/>
                </a:lnTo>
                <a:lnTo>
                  <a:pt x="104617" y="27726"/>
                </a:lnTo>
                <a:lnTo>
                  <a:pt x="101453" y="31978"/>
                </a:lnTo>
                <a:lnTo>
                  <a:pt x="97756" y="36400"/>
                </a:lnTo>
                <a:lnTo>
                  <a:pt x="93704" y="40935"/>
                </a:lnTo>
                <a:lnTo>
                  <a:pt x="84969" y="50208"/>
                </a:lnTo>
                <a:lnTo>
                  <a:pt x="80417" y="54903"/>
                </a:lnTo>
                <a:lnTo>
                  <a:pt x="76588" y="59620"/>
                </a:lnTo>
                <a:lnTo>
                  <a:pt x="73243" y="64353"/>
                </a:lnTo>
                <a:lnTo>
                  <a:pt x="70217" y="69096"/>
                </a:lnTo>
                <a:lnTo>
                  <a:pt x="66614" y="73845"/>
                </a:lnTo>
                <a:lnTo>
                  <a:pt x="62623" y="78599"/>
                </a:lnTo>
                <a:lnTo>
                  <a:pt x="58377" y="83355"/>
                </a:lnTo>
                <a:lnTo>
                  <a:pt x="54751" y="88114"/>
                </a:lnTo>
                <a:lnTo>
                  <a:pt x="51540" y="92873"/>
                </a:lnTo>
                <a:lnTo>
                  <a:pt x="48606" y="97634"/>
                </a:lnTo>
                <a:lnTo>
                  <a:pt x="36891" y="115712"/>
                </a:lnTo>
                <a:lnTo>
                  <a:pt x="33284" y="121591"/>
                </a:lnTo>
                <a:lnTo>
                  <a:pt x="30085" y="127098"/>
                </a:lnTo>
                <a:lnTo>
                  <a:pt x="27159" y="132357"/>
                </a:lnTo>
                <a:lnTo>
                  <a:pt x="24415" y="138244"/>
                </a:lnTo>
                <a:lnTo>
                  <a:pt x="21791" y="144550"/>
                </a:lnTo>
                <a:lnTo>
                  <a:pt x="19248" y="151135"/>
                </a:lnTo>
                <a:lnTo>
                  <a:pt x="16759" y="157113"/>
                </a:lnTo>
                <a:lnTo>
                  <a:pt x="14307" y="162686"/>
                </a:lnTo>
                <a:lnTo>
                  <a:pt x="9464" y="173111"/>
                </a:lnTo>
                <a:lnTo>
                  <a:pt x="4666" y="183036"/>
                </a:lnTo>
                <a:lnTo>
                  <a:pt x="3069" y="187905"/>
                </a:lnTo>
                <a:lnTo>
                  <a:pt x="2004" y="192739"/>
                </a:lnTo>
                <a:lnTo>
                  <a:pt x="1295" y="197548"/>
                </a:lnTo>
                <a:lnTo>
                  <a:pt x="821" y="203136"/>
                </a:lnTo>
                <a:lnTo>
                  <a:pt x="506" y="209243"/>
                </a:lnTo>
                <a:lnTo>
                  <a:pt x="63" y="224981"/>
                </a:lnTo>
                <a:lnTo>
                  <a:pt x="0" y="228568"/>
                </a:lnTo>
                <a:lnTo>
                  <a:pt x="2047" y="236788"/>
                </a:lnTo>
                <a:lnTo>
                  <a:pt x="5603" y="244939"/>
                </a:lnTo>
                <a:lnTo>
                  <a:pt x="9829" y="251207"/>
                </a:lnTo>
                <a:lnTo>
                  <a:pt x="14353" y="256639"/>
                </a:lnTo>
                <a:lnTo>
                  <a:pt x="19010" y="261699"/>
                </a:lnTo>
                <a:lnTo>
                  <a:pt x="23725" y="266594"/>
                </a:lnTo>
                <a:lnTo>
                  <a:pt x="26887" y="269010"/>
                </a:lnTo>
                <a:lnTo>
                  <a:pt x="30584" y="271415"/>
                </a:lnTo>
                <a:lnTo>
                  <a:pt x="34634" y="273812"/>
                </a:lnTo>
                <a:lnTo>
                  <a:pt x="38130" y="275410"/>
                </a:lnTo>
                <a:lnTo>
                  <a:pt x="41253" y="276475"/>
                </a:lnTo>
                <a:lnTo>
                  <a:pt x="44130" y="277185"/>
                </a:lnTo>
                <a:lnTo>
                  <a:pt x="47634" y="277659"/>
                </a:lnTo>
                <a:lnTo>
                  <a:pt x="51558" y="277974"/>
                </a:lnTo>
                <a:lnTo>
                  <a:pt x="55762" y="278185"/>
                </a:lnTo>
                <a:lnTo>
                  <a:pt x="64666" y="278419"/>
                </a:lnTo>
                <a:lnTo>
                  <a:pt x="69262" y="278481"/>
                </a:lnTo>
                <a:lnTo>
                  <a:pt x="73121" y="277729"/>
                </a:lnTo>
                <a:lnTo>
                  <a:pt x="76487" y="276434"/>
                </a:lnTo>
                <a:lnTo>
                  <a:pt x="79524" y="274777"/>
                </a:lnTo>
                <a:lnTo>
                  <a:pt x="91385" y="268652"/>
                </a:lnTo>
                <a:lnTo>
                  <a:pt x="104953" y="261810"/>
                </a:lnTo>
                <a:lnTo>
                  <a:pt x="108820" y="259471"/>
                </a:lnTo>
                <a:lnTo>
                  <a:pt x="112193" y="257118"/>
                </a:lnTo>
                <a:lnTo>
                  <a:pt x="115235" y="254756"/>
                </a:lnTo>
                <a:lnTo>
                  <a:pt x="118850" y="252387"/>
                </a:lnTo>
                <a:lnTo>
                  <a:pt x="122848" y="250014"/>
                </a:lnTo>
                <a:lnTo>
                  <a:pt x="127101" y="247638"/>
                </a:lnTo>
                <a:lnTo>
                  <a:pt x="130730" y="245261"/>
                </a:lnTo>
                <a:lnTo>
                  <a:pt x="133944" y="242882"/>
                </a:lnTo>
                <a:lnTo>
                  <a:pt x="136878" y="240503"/>
                </a:lnTo>
                <a:lnTo>
                  <a:pt x="139630" y="237329"/>
                </a:lnTo>
                <a:lnTo>
                  <a:pt x="142257" y="233625"/>
                </a:lnTo>
                <a:lnTo>
                  <a:pt x="144803" y="229569"/>
                </a:lnTo>
                <a:lnTo>
                  <a:pt x="147293" y="226071"/>
                </a:lnTo>
                <a:lnTo>
                  <a:pt x="152177" y="220067"/>
                </a:lnTo>
                <a:lnTo>
                  <a:pt x="154877" y="214753"/>
                </a:lnTo>
                <a:lnTo>
                  <a:pt x="156077" y="208952"/>
                </a:lnTo>
                <a:lnTo>
                  <a:pt x="156611" y="201082"/>
                </a:lnTo>
                <a:lnTo>
                  <a:pt x="155960" y="197554"/>
                </a:lnTo>
                <a:lnTo>
                  <a:pt x="153118" y="191518"/>
                </a:lnTo>
                <a:lnTo>
                  <a:pt x="151249" y="189591"/>
                </a:lnTo>
                <a:lnTo>
                  <a:pt x="149211" y="188306"/>
                </a:lnTo>
                <a:lnTo>
                  <a:pt x="147057" y="187450"/>
                </a:lnTo>
                <a:lnTo>
                  <a:pt x="145622" y="186085"/>
                </a:lnTo>
                <a:lnTo>
                  <a:pt x="144664" y="184382"/>
                </a:lnTo>
                <a:lnTo>
                  <a:pt x="144027" y="182452"/>
                </a:lnTo>
                <a:lnTo>
                  <a:pt x="142013" y="181166"/>
                </a:lnTo>
                <a:lnTo>
                  <a:pt x="139084" y="180308"/>
                </a:lnTo>
                <a:lnTo>
                  <a:pt x="135543" y="179737"/>
                </a:lnTo>
                <a:lnTo>
                  <a:pt x="132389" y="179355"/>
                </a:lnTo>
                <a:lnTo>
                  <a:pt x="129493" y="179101"/>
                </a:lnTo>
                <a:lnTo>
                  <a:pt x="126769" y="178932"/>
                </a:lnTo>
                <a:lnTo>
                  <a:pt x="124158" y="179613"/>
                </a:lnTo>
                <a:lnTo>
                  <a:pt x="121624" y="180861"/>
                </a:lnTo>
                <a:lnTo>
                  <a:pt x="119141" y="182486"/>
                </a:lnTo>
                <a:lnTo>
                  <a:pt x="115898" y="183570"/>
                </a:lnTo>
                <a:lnTo>
                  <a:pt x="112150" y="184292"/>
                </a:lnTo>
                <a:lnTo>
                  <a:pt x="108062" y="184774"/>
                </a:lnTo>
                <a:lnTo>
                  <a:pt x="103750" y="185889"/>
                </a:lnTo>
                <a:lnTo>
                  <a:pt x="99288" y="187425"/>
                </a:lnTo>
                <a:lnTo>
                  <a:pt x="94725" y="189244"/>
                </a:lnTo>
                <a:lnTo>
                  <a:pt x="90890" y="192044"/>
                </a:lnTo>
                <a:lnTo>
                  <a:pt x="87539" y="195498"/>
                </a:lnTo>
                <a:lnTo>
                  <a:pt x="84511" y="199388"/>
                </a:lnTo>
                <a:lnTo>
                  <a:pt x="80906" y="202775"/>
                </a:lnTo>
                <a:lnTo>
                  <a:pt x="76914" y="205827"/>
                </a:lnTo>
                <a:lnTo>
                  <a:pt x="72665" y="208655"/>
                </a:lnTo>
                <a:lnTo>
                  <a:pt x="69039" y="212128"/>
                </a:lnTo>
                <a:lnTo>
                  <a:pt x="65828" y="216031"/>
                </a:lnTo>
                <a:lnTo>
                  <a:pt x="62894" y="220221"/>
                </a:lnTo>
                <a:lnTo>
                  <a:pt x="60144" y="224601"/>
                </a:lnTo>
                <a:lnTo>
                  <a:pt x="57516" y="229109"/>
                </a:lnTo>
                <a:lnTo>
                  <a:pt x="54972" y="233702"/>
                </a:lnTo>
                <a:lnTo>
                  <a:pt x="50027" y="243038"/>
                </a:lnTo>
                <a:lnTo>
                  <a:pt x="47598" y="247750"/>
                </a:lnTo>
                <a:lnTo>
                  <a:pt x="45977" y="252479"/>
                </a:lnTo>
                <a:lnTo>
                  <a:pt x="44898" y="257219"/>
                </a:lnTo>
                <a:lnTo>
                  <a:pt x="44177" y="261967"/>
                </a:lnTo>
                <a:lnTo>
                  <a:pt x="41261" y="269359"/>
                </a:lnTo>
                <a:lnTo>
                  <a:pt x="38112" y="275290"/>
                </a:lnTo>
                <a:lnTo>
                  <a:pt x="36713" y="280572"/>
                </a:lnTo>
                <a:lnTo>
                  <a:pt x="35926" y="288008"/>
                </a:lnTo>
                <a:lnTo>
                  <a:pt x="36609" y="289636"/>
                </a:lnTo>
                <a:lnTo>
                  <a:pt x="37857" y="290722"/>
                </a:lnTo>
                <a:lnTo>
                  <a:pt x="41774" y="292464"/>
                </a:lnTo>
                <a:lnTo>
                  <a:pt x="46244" y="292766"/>
                </a:lnTo>
                <a:lnTo>
                  <a:pt x="57025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7"/>
          <p:cNvSpPr/>
          <p:nvPr/>
        </p:nvSpPr>
        <p:spPr>
          <a:xfrm>
            <a:off x="7608093" y="2500312"/>
            <a:ext cx="157164" cy="100014"/>
          </a:xfrm>
          <a:custGeom>
            <a:avLst/>
            <a:gdLst/>
            <a:ahLst/>
            <a:cxnLst/>
            <a:rect l="0" t="0" r="0" b="0"/>
            <a:pathLst>
              <a:path w="157164" h="10001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2" y="3792"/>
                </a:lnTo>
                <a:lnTo>
                  <a:pt x="7276" y="4910"/>
                </a:lnTo>
                <a:lnTo>
                  <a:pt x="8819" y="5654"/>
                </a:lnTo>
                <a:lnTo>
                  <a:pt x="10643" y="6151"/>
                </a:lnTo>
                <a:lnTo>
                  <a:pt x="11858" y="7276"/>
                </a:lnTo>
                <a:lnTo>
                  <a:pt x="12668" y="8819"/>
                </a:lnTo>
                <a:lnTo>
                  <a:pt x="13208" y="10642"/>
                </a:lnTo>
                <a:lnTo>
                  <a:pt x="15155" y="12651"/>
                </a:lnTo>
                <a:lnTo>
                  <a:pt x="18041" y="14784"/>
                </a:lnTo>
                <a:lnTo>
                  <a:pt x="21552" y="17000"/>
                </a:lnTo>
                <a:lnTo>
                  <a:pt x="24687" y="19271"/>
                </a:lnTo>
                <a:lnTo>
                  <a:pt x="27571" y="21578"/>
                </a:lnTo>
                <a:lnTo>
                  <a:pt x="30287" y="23911"/>
                </a:lnTo>
                <a:lnTo>
                  <a:pt x="33685" y="26259"/>
                </a:lnTo>
                <a:lnTo>
                  <a:pt x="37538" y="28619"/>
                </a:lnTo>
                <a:lnTo>
                  <a:pt x="41694" y="30985"/>
                </a:lnTo>
                <a:lnTo>
                  <a:pt x="45260" y="33357"/>
                </a:lnTo>
                <a:lnTo>
                  <a:pt x="48429" y="35732"/>
                </a:lnTo>
                <a:lnTo>
                  <a:pt x="51337" y="38109"/>
                </a:lnTo>
                <a:lnTo>
                  <a:pt x="54862" y="40487"/>
                </a:lnTo>
                <a:lnTo>
                  <a:pt x="58799" y="42866"/>
                </a:lnTo>
                <a:lnTo>
                  <a:pt x="63012" y="45246"/>
                </a:lnTo>
                <a:lnTo>
                  <a:pt x="71927" y="50007"/>
                </a:lnTo>
                <a:lnTo>
                  <a:pt x="76526" y="52388"/>
                </a:lnTo>
                <a:lnTo>
                  <a:pt x="80387" y="54769"/>
                </a:lnTo>
                <a:lnTo>
                  <a:pt x="83753" y="57150"/>
                </a:lnTo>
                <a:lnTo>
                  <a:pt x="86792" y="59532"/>
                </a:lnTo>
                <a:lnTo>
                  <a:pt x="90406" y="61913"/>
                </a:lnTo>
                <a:lnTo>
                  <a:pt x="94401" y="64294"/>
                </a:lnTo>
                <a:lnTo>
                  <a:pt x="98653" y="66675"/>
                </a:lnTo>
                <a:lnTo>
                  <a:pt x="107611" y="71438"/>
                </a:lnTo>
                <a:lnTo>
                  <a:pt x="112222" y="73819"/>
                </a:lnTo>
                <a:lnTo>
                  <a:pt x="116089" y="76200"/>
                </a:lnTo>
                <a:lnTo>
                  <a:pt x="119462" y="78581"/>
                </a:lnTo>
                <a:lnTo>
                  <a:pt x="122504" y="80963"/>
                </a:lnTo>
                <a:lnTo>
                  <a:pt x="125325" y="83344"/>
                </a:lnTo>
                <a:lnTo>
                  <a:pt x="128001" y="85725"/>
                </a:lnTo>
                <a:lnTo>
                  <a:pt x="130578" y="88106"/>
                </a:lnTo>
                <a:lnTo>
                  <a:pt x="133089" y="89694"/>
                </a:lnTo>
                <a:lnTo>
                  <a:pt x="137996" y="91458"/>
                </a:lnTo>
                <a:lnTo>
                  <a:pt x="141430" y="92451"/>
                </a:lnTo>
                <a:lnTo>
                  <a:pt x="144350" y="94800"/>
                </a:lnTo>
                <a:lnTo>
                  <a:pt x="146239" y="96537"/>
                </a:lnTo>
                <a:lnTo>
                  <a:pt x="148294" y="97696"/>
                </a:lnTo>
                <a:lnTo>
                  <a:pt x="152692" y="98983"/>
                </a:lnTo>
                <a:lnTo>
                  <a:pt x="157163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8"/>
          <p:cNvSpPr/>
          <p:nvPr/>
        </p:nvSpPr>
        <p:spPr>
          <a:xfrm>
            <a:off x="7593806" y="2471737"/>
            <a:ext cx="150020" cy="200026"/>
          </a:xfrm>
          <a:custGeom>
            <a:avLst/>
            <a:gdLst/>
            <a:ahLst/>
            <a:cxnLst/>
            <a:rect l="0" t="0" r="0" b="0"/>
            <a:pathLst>
              <a:path w="150020" h="200026">
                <a:moveTo>
                  <a:pt x="150019" y="0"/>
                </a:moveTo>
                <a:lnTo>
                  <a:pt x="146226" y="0"/>
                </a:lnTo>
                <a:lnTo>
                  <a:pt x="145109" y="794"/>
                </a:lnTo>
                <a:lnTo>
                  <a:pt x="144365" y="2117"/>
                </a:lnTo>
                <a:lnTo>
                  <a:pt x="143169" y="6151"/>
                </a:lnTo>
                <a:lnTo>
                  <a:pt x="142277" y="6482"/>
                </a:lnTo>
                <a:lnTo>
                  <a:pt x="139170" y="6850"/>
                </a:lnTo>
                <a:lnTo>
                  <a:pt x="138024" y="8535"/>
                </a:lnTo>
                <a:lnTo>
                  <a:pt x="136750" y="14641"/>
                </a:lnTo>
                <a:lnTo>
                  <a:pt x="134068" y="20530"/>
                </a:lnTo>
                <a:lnTo>
                  <a:pt x="132241" y="23212"/>
                </a:lnTo>
                <a:lnTo>
                  <a:pt x="130229" y="27381"/>
                </a:lnTo>
                <a:lnTo>
                  <a:pt x="128094" y="32541"/>
                </a:lnTo>
                <a:lnTo>
                  <a:pt x="125878" y="38363"/>
                </a:lnTo>
                <a:lnTo>
                  <a:pt x="122812" y="43832"/>
                </a:lnTo>
                <a:lnTo>
                  <a:pt x="119181" y="49065"/>
                </a:lnTo>
                <a:lnTo>
                  <a:pt x="115173" y="54141"/>
                </a:lnTo>
                <a:lnTo>
                  <a:pt x="110912" y="59906"/>
                </a:lnTo>
                <a:lnTo>
                  <a:pt x="101946" y="72663"/>
                </a:lnTo>
                <a:lnTo>
                  <a:pt x="97333" y="78604"/>
                </a:lnTo>
                <a:lnTo>
                  <a:pt x="92670" y="84153"/>
                </a:lnTo>
                <a:lnTo>
                  <a:pt x="87973" y="89440"/>
                </a:lnTo>
                <a:lnTo>
                  <a:pt x="83255" y="95345"/>
                </a:lnTo>
                <a:lnTo>
                  <a:pt x="78523" y="101663"/>
                </a:lnTo>
                <a:lnTo>
                  <a:pt x="69030" y="115034"/>
                </a:lnTo>
                <a:lnTo>
                  <a:pt x="59520" y="128914"/>
                </a:lnTo>
                <a:lnTo>
                  <a:pt x="54762" y="135155"/>
                </a:lnTo>
                <a:lnTo>
                  <a:pt x="50001" y="140903"/>
                </a:lnTo>
                <a:lnTo>
                  <a:pt x="45240" y="146323"/>
                </a:lnTo>
                <a:lnTo>
                  <a:pt x="41272" y="151524"/>
                </a:lnTo>
                <a:lnTo>
                  <a:pt x="37834" y="156578"/>
                </a:lnTo>
                <a:lnTo>
                  <a:pt x="34748" y="161535"/>
                </a:lnTo>
                <a:lnTo>
                  <a:pt x="31103" y="166428"/>
                </a:lnTo>
                <a:lnTo>
                  <a:pt x="27085" y="171277"/>
                </a:lnTo>
                <a:lnTo>
                  <a:pt x="19182" y="180104"/>
                </a:lnTo>
                <a:lnTo>
                  <a:pt x="8886" y="191042"/>
                </a:lnTo>
                <a:lnTo>
                  <a:pt x="8305" y="192449"/>
                </a:lnTo>
                <a:lnTo>
                  <a:pt x="7373" y="198293"/>
                </a:lnTo>
                <a:lnTo>
                  <a:pt x="7188" y="199683"/>
                </a:lnTo>
                <a:lnTo>
                  <a:pt x="5048" y="199873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9"/>
          <p:cNvSpPr/>
          <p:nvPr/>
        </p:nvSpPr>
        <p:spPr>
          <a:xfrm>
            <a:off x="4536281" y="2128837"/>
            <a:ext cx="220242" cy="235708"/>
          </a:xfrm>
          <a:custGeom>
            <a:avLst/>
            <a:gdLst/>
            <a:ahLst/>
            <a:cxnLst/>
            <a:rect l="0" t="0" r="0" b="0"/>
            <a:pathLst>
              <a:path w="220242" h="235708">
                <a:moveTo>
                  <a:pt x="171450" y="0"/>
                </a:moveTo>
                <a:lnTo>
                  <a:pt x="98477" y="0"/>
                </a:lnTo>
                <a:lnTo>
                  <a:pt x="92638" y="794"/>
                </a:lnTo>
                <a:lnTo>
                  <a:pt x="87159" y="2117"/>
                </a:lnTo>
                <a:lnTo>
                  <a:pt x="81918" y="3792"/>
                </a:lnTo>
                <a:lnTo>
                  <a:pt x="76837" y="4910"/>
                </a:lnTo>
                <a:lnTo>
                  <a:pt x="71862" y="5654"/>
                </a:lnTo>
                <a:lnTo>
                  <a:pt x="66958" y="6151"/>
                </a:lnTo>
                <a:lnTo>
                  <a:pt x="62101" y="6482"/>
                </a:lnTo>
                <a:lnTo>
                  <a:pt x="57276" y="6702"/>
                </a:lnTo>
                <a:lnTo>
                  <a:pt x="45016" y="7013"/>
                </a:lnTo>
                <a:lnTo>
                  <a:pt x="41917" y="7057"/>
                </a:lnTo>
                <a:lnTo>
                  <a:pt x="39057" y="7879"/>
                </a:lnTo>
                <a:lnTo>
                  <a:pt x="33763" y="10910"/>
                </a:lnTo>
                <a:lnTo>
                  <a:pt x="28764" y="12786"/>
                </a:lnTo>
                <a:lnTo>
                  <a:pt x="23896" y="13620"/>
                </a:lnTo>
                <a:lnTo>
                  <a:pt x="19087" y="13991"/>
                </a:lnTo>
                <a:lnTo>
                  <a:pt x="14304" y="14156"/>
                </a:lnTo>
                <a:lnTo>
                  <a:pt x="7293" y="14270"/>
                </a:lnTo>
                <a:lnTo>
                  <a:pt x="1117" y="14285"/>
                </a:lnTo>
                <a:lnTo>
                  <a:pt x="745" y="15080"/>
                </a:lnTo>
                <a:lnTo>
                  <a:pt x="98" y="20438"/>
                </a:lnTo>
                <a:lnTo>
                  <a:pt x="20" y="26938"/>
                </a:lnTo>
                <a:lnTo>
                  <a:pt x="0" y="56188"/>
                </a:lnTo>
                <a:lnTo>
                  <a:pt x="794" y="59684"/>
                </a:lnTo>
                <a:lnTo>
                  <a:pt x="3792" y="65684"/>
                </a:lnTo>
                <a:lnTo>
                  <a:pt x="4116" y="68396"/>
                </a:lnTo>
                <a:lnTo>
                  <a:pt x="3538" y="70997"/>
                </a:lnTo>
                <a:lnTo>
                  <a:pt x="2358" y="73525"/>
                </a:lnTo>
                <a:lnTo>
                  <a:pt x="2366" y="76798"/>
                </a:lnTo>
                <a:lnTo>
                  <a:pt x="3165" y="80568"/>
                </a:lnTo>
                <a:lnTo>
                  <a:pt x="4491" y="84668"/>
                </a:lnTo>
                <a:lnTo>
                  <a:pt x="4582" y="88195"/>
                </a:lnTo>
                <a:lnTo>
                  <a:pt x="3848" y="91341"/>
                </a:lnTo>
                <a:lnTo>
                  <a:pt x="2565" y="94231"/>
                </a:lnTo>
                <a:lnTo>
                  <a:pt x="2504" y="97746"/>
                </a:lnTo>
                <a:lnTo>
                  <a:pt x="3257" y="101676"/>
                </a:lnTo>
                <a:lnTo>
                  <a:pt x="4552" y="105884"/>
                </a:lnTo>
                <a:lnTo>
                  <a:pt x="5992" y="112676"/>
                </a:lnTo>
                <a:lnTo>
                  <a:pt x="6632" y="118341"/>
                </a:lnTo>
                <a:lnTo>
                  <a:pt x="6916" y="123504"/>
                </a:lnTo>
                <a:lnTo>
                  <a:pt x="7042" y="128445"/>
                </a:lnTo>
                <a:lnTo>
                  <a:pt x="7137" y="139097"/>
                </a:lnTo>
                <a:lnTo>
                  <a:pt x="7933" y="140357"/>
                </a:lnTo>
                <a:lnTo>
                  <a:pt x="9258" y="141196"/>
                </a:lnTo>
                <a:lnTo>
                  <a:pt x="14200" y="142846"/>
                </a:lnTo>
                <a:lnTo>
                  <a:pt x="18054" y="142866"/>
                </a:lnTo>
                <a:lnTo>
                  <a:pt x="19973" y="142076"/>
                </a:lnTo>
                <a:lnTo>
                  <a:pt x="24223" y="139080"/>
                </a:lnTo>
                <a:lnTo>
                  <a:pt x="30874" y="132986"/>
                </a:lnTo>
                <a:lnTo>
                  <a:pt x="34870" y="129139"/>
                </a:lnTo>
                <a:lnTo>
                  <a:pt x="39122" y="125780"/>
                </a:lnTo>
                <a:lnTo>
                  <a:pt x="43543" y="122747"/>
                </a:lnTo>
                <a:lnTo>
                  <a:pt x="48079" y="119931"/>
                </a:lnTo>
                <a:lnTo>
                  <a:pt x="52690" y="117261"/>
                </a:lnTo>
                <a:lnTo>
                  <a:pt x="62047" y="112176"/>
                </a:lnTo>
                <a:lnTo>
                  <a:pt x="67558" y="110503"/>
                </a:lnTo>
                <a:lnTo>
                  <a:pt x="73614" y="109387"/>
                </a:lnTo>
                <a:lnTo>
                  <a:pt x="80032" y="108644"/>
                </a:lnTo>
                <a:lnTo>
                  <a:pt x="85898" y="107354"/>
                </a:lnTo>
                <a:lnTo>
                  <a:pt x="91397" y="105701"/>
                </a:lnTo>
                <a:lnTo>
                  <a:pt x="96650" y="103805"/>
                </a:lnTo>
                <a:lnTo>
                  <a:pt x="102533" y="102541"/>
                </a:lnTo>
                <a:lnTo>
                  <a:pt x="108837" y="101698"/>
                </a:lnTo>
                <a:lnTo>
                  <a:pt x="115420" y="101136"/>
                </a:lnTo>
                <a:lnTo>
                  <a:pt x="122190" y="100762"/>
                </a:lnTo>
                <a:lnTo>
                  <a:pt x="136063" y="100345"/>
                </a:lnTo>
                <a:lnTo>
                  <a:pt x="163723" y="100056"/>
                </a:lnTo>
                <a:lnTo>
                  <a:pt x="168680" y="100042"/>
                </a:lnTo>
                <a:lnTo>
                  <a:pt x="173572" y="100826"/>
                </a:lnTo>
                <a:lnTo>
                  <a:pt x="178421" y="102142"/>
                </a:lnTo>
                <a:lnTo>
                  <a:pt x="183241" y="103813"/>
                </a:lnTo>
                <a:lnTo>
                  <a:pt x="187248" y="105721"/>
                </a:lnTo>
                <a:lnTo>
                  <a:pt x="193817" y="109958"/>
                </a:lnTo>
                <a:lnTo>
                  <a:pt x="197474" y="112993"/>
                </a:lnTo>
                <a:lnTo>
                  <a:pt x="201499" y="116604"/>
                </a:lnTo>
                <a:lnTo>
                  <a:pt x="205770" y="120598"/>
                </a:lnTo>
                <a:lnTo>
                  <a:pt x="210516" y="127153"/>
                </a:lnTo>
                <a:lnTo>
                  <a:pt x="213419" y="133506"/>
                </a:lnTo>
                <a:lnTo>
                  <a:pt x="217355" y="141622"/>
                </a:lnTo>
                <a:lnTo>
                  <a:pt x="218722" y="146008"/>
                </a:lnTo>
                <a:lnTo>
                  <a:pt x="219634" y="150520"/>
                </a:lnTo>
                <a:lnTo>
                  <a:pt x="220241" y="155115"/>
                </a:lnTo>
                <a:lnTo>
                  <a:pt x="219852" y="159767"/>
                </a:lnTo>
                <a:lnTo>
                  <a:pt x="218799" y="164455"/>
                </a:lnTo>
                <a:lnTo>
                  <a:pt x="217304" y="169168"/>
                </a:lnTo>
                <a:lnTo>
                  <a:pt x="215513" y="173897"/>
                </a:lnTo>
                <a:lnTo>
                  <a:pt x="213525" y="178638"/>
                </a:lnTo>
                <a:lnTo>
                  <a:pt x="211406" y="183386"/>
                </a:lnTo>
                <a:lnTo>
                  <a:pt x="206935" y="192894"/>
                </a:lnTo>
                <a:lnTo>
                  <a:pt x="204632" y="197652"/>
                </a:lnTo>
                <a:lnTo>
                  <a:pt x="201508" y="201618"/>
                </a:lnTo>
                <a:lnTo>
                  <a:pt x="197839" y="205056"/>
                </a:lnTo>
                <a:lnTo>
                  <a:pt x="193805" y="208142"/>
                </a:lnTo>
                <a:lnTo>
                  <a:pt x="187206" y="213687"/>
                </a:lnTo>
                <a:lnTo>
                  <a:pt x="184335" y="216277"/>
                </a:lnTo>
                <a:lnTo>
                  <a:pt x="180040" y="218797"/>
                </a:lnTo>
                <a:lnTo>
                  <a:pt x="174795" y="221271"/>
                </a:lnTo>
                <a:lnTo>
                  <a:pt x="168918" y="223714"/>
                </a:lnTo>
                <a:lnTo>
                  <a:pt x="164205" y="226136"/>
                </a:lnTo>
                <a:lnTo>
                  <a:pt x="160270" y="228545"/>
                </a:lnTo>
                <a:lnTo>
                  <a:pt x="153781" y="232545"/>
                </a:lnTo>
                <a:lnTo>
                  <a:pt x="148251" y="234322"/>
                </a:lnTo>
                <a:lnTo>
                  <a:pt x="144872" y="234796"/>
                </a:lnTo>
                <a:lnTo>
                  <a:pt x="141031" y="235112"/>
                </a:lnTo>
                <a:lnTo>
                  <a:pt x="133324" y="235463"/>
                </a:lnTo>
                <a:lnTo>
                  <a:pt x="127253" y="235619"/>
                </a:lnTo>
                <a:lnTo>
                  <a:pt x="119372" y="235707"/>
                </a:lnTo>
                <a:lnTo>
                  <a:pt x="116888" y="234925"/>
                </a:lnTo>
                <a:lnTo>
                  <a:pt x="112011" y="231940"/>
                </a:lnTo>
                <a:lnTo>
                  <a:pt x="107197" y="230085"/>
                </a:lnTo>
                <a:lnTo>
                  <a:pt x="104802" y="229590"/>
                </a:lnTo>
                <a:lnTo>
                  <a:pt x="100025" y="226923"/>
                </a:lnTo>
                <a:lnTo>
                  <a:pt x="97639" y="225101"/>
                </a:lnTo>
                <a:lnTo>
                  <a:pt x="96049" y="223092"/>
                </a:lnTo>
                <a:lnTo>
                  <a:pt x="94989" y="220959"/>
                </a:lnTo>
                <a:lnTo>
                  <a:pt x="94282" y="218744"/>
                </a:lnTo>
                <a:lnTo>
                  <a:pt x="93017" y="217267"/>
                </a:lnTo>
                <a:lnTo>
                  <a:pt x="91380" y="216282"/>
                </a:lnTo>
                <a:lnTo>
                  <a:pt x="8572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0"/>
          <p:cNvSpPr/>
          <p:nvPr/>
        </p:nvSpPr>
        <p:spPr>
          <a:xfrm>
            <a:off x="4807743" y="2200275"/>
            <a:ext cx="192883" cy="150019"/>
          </a:xfrm>
          <a:custGeom>
            <a:avLst/>
            <a:gdLst/>
            <a:ahLst/>
            <a:cxnLst/>
            <a:rect l="0" t="0" r="0" b="0"/>
            <a:pathLst>
              <a:path w="192883" h="150019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5" y="8819"/>
                </a:lnTo>
                <a:lnTo>
                  <a:pt x="6151" y="10641"/>
                </a:lnTo>
                <a:lnTo>
                  <a:pt x="8819" y="14783"/>
                </a:lnTo>
                <a:lnTo>
                  <a:pt x="12651" y="19270"/>
                </a:lnTo>
                <a:lnTo>
                  <a:pt x="17000" y="23910"/>
                </a:lnTo>
                <a:lnTo>
                  <a:pt x="28619" y="35731"/>
                </a:lnTo>
                <a:lnTo>
                  <a:pt x="30986" y="38108"/>
                </a:lnTo>
                <a:lnTo>
                  <a:pt x="34151" y="40487"/>
                </a:lnTo>
                <a:lnTo>
                  <a:pt x="37848" y="42866"/>
                </a:lnTo>
                <a:lnTo>
                  <a:pt x="41901" y="45246"/>
                </a:lnTo>
                <a:lnTo>
                  <a:pt x="45397" y="47626"/>
                </a:lnTo>
                <a:lnTo>
                  <a:pt x="48521" y="50007"/>
                </a:lnTo>
                <a:lnTo>
                  <a:pt x="51398" y="52388"/>
                </a:lnTo>
                <a:lnTo>
                  <a:pt x="55696" y="55563"/>
                </a:lnTo>
                <a:lnTo>
                  <a:pt x="66823" y="63323"/>
                </a:lnTo>
                <a:lnTo>
                  <a:pt x="72330" y="66822"/>
                </a:lnTo>
                <a:lnTo>
                  <a:pt x="77589" y="69948"/>
                </a:lnTo>
                <a:lnTo>
                  <a:pt x="82682" y="72825"/>
                </a:lnTo>
                <a:lnTo>
                  <a:pt x="87665" y="76331"/>
                </a:lnTo>
                <a:lnTo>
                  <a:pt x="92575" y="80256"/>
                </a:lnTo>
                <a:lnTo>
                  <a:pt x="97435" y="84460"/>
                </a:lnTo>
                <a:lnTo>
                  <a:pt x="102263" y="88057"/>
                </a:lnTo>
                <a:lnTo>
                  <a:pt x="107069" y="91248"/>
                </a:lnTo>
                <a:lnTo>
                  <a:pt x="111861" y="94169"/>
                </a:lnTo>
                <a:lnTo>
                  <a:pt x="116643" y="97704"/>
                </a:lnTo>
                <a:lnTo>
                  <a:pt x="121418" y="101649"/>
                </a:lnTo>
                <a:lnTo>
                  <a:pt x="126189" y="105866"/>
                </a:lnTo>
                <a:lnTo>
                  <a:pt x="130957" y="109471"/>
                </a:lnTo>
                <a:lnTo>
                  <a:pt x="135724" y="112668"/>
                </a:lnTo>
                <a:lnTo>
                  <a:pt x="140489" y="115593"/>
                </a:lnTo>
                <a:lnTo>
                  <a:pt x="144459" y="118337"/>
                </a:lnTo>
                <a:lnTo>
                  <a:pt x="147900" y="120960"/>
                </a:lnTo>
                <a:lnTo>
                  <a:pt x="150988" y="123502"/>
                </a:lnTo>
                <a:lnTo>
                  <a:pt x="153840" y="125991"/>
                </a:lnTo>
                <a:lnTo>
                  <a:pt x="156535" y="128444"/>
                </a:lnTo>
                <a:lnTo>
                  <a:pt x="161646" y="133286"/>
                </a:lnTo>
                <a:lnTo>
                  <a:pt x="166564" y="138084"/>
                </a:lnTo>
                <a:lnTo>
                  <a:pt x="168986" y="139681"/>
                </a:lnTo>
                <a:lnTo>
                  <a:pt x="173795" y="141455"/>
                </a:lnTo>
                <a:lnTo>
                  <a:pt x="178578" y="144360"/>
                </a:lnTo>
                <a:lnTo>
                  <a:pt x="180965" y="146246"/>
                </a:lnTo>
                <a:lnTo>
                  <a:pt x="185733" y="148342"/>
                </a:lnTo>
                <a:lnTo>
                  <a:pt x="192882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1"/>
          <p:cNvSpPr/>
          <p:nvPr/>
        </p:nvSpPr>
        <p:spPr>
          <a:xfrm>
            <a:off x="4786312" y="2200275"/>
            <a:ext cx="157164" cy="150019"/>
          </a:xfrm>
          <a:custGeom>
            <a:avLst/>
            <a:gdLst/>
            <a:ahLst/>
            <a:cxnLst/>
            <a:rect l="0" t="0" r="0" b="0"/>
            <a:pathLst>
              <a:path w="157164" h="150019">
                <a:moveTo>
                  <a:pt x="157163" y="0"/>
                </a:moveTo>
                <a:lnTo>
                  <a:pt x="146314" y="0"/>
                </a:lnTo>
                <a:lnTo>
                  <a:pt x="145167" y="793"/>
                </a:lnTo>
                <a:lnTo>
                  <a:pt x="144403" y="2116"/>
                </a:lnTo>
                <a:lnTo>
                  <a:pt x="143894" y="3792"/>
                </a:lnTo>
                <a:lnTo>
                  <a:pt x="141967" y="5703"/>
                </a:lnTo>
                <a:lnTo>
                  <a:pt x="139095" y="7771"/>
                </a:lnTo>
                <a:lnTo>
                  <a:pt x="135592" y="9943"/>
                </a:lnTo>
                <a:lnTo>
                  <a:pt x="132464" y="12978"/>
                </a:lnTo>
                <a:lnTo>
                  <a:pt x="129584" y="16590"/>
                </a:lnTo>
                <a:lnTo>
                  <a:pt x="126871" y="20585"/>
                </a:lnTo>
                <a:lnTo>
                  <a:pt x="122680" y="24835"/>
                </a:lnTo>
                <a:lnTo>
                  <a:pt x="117506" y="29257"/>
                </a:lnTo>
                <a:lnTo>
                  <a:pt x="111675" y="33792"/>
                </a:lnTo>
                <a:lnTo>
                  <a:pt x="106200" y="38403"/>
                </a:lnTo>
                <a:lnTo>
                  <a:pt x="100962" y="43064"/>
                </a:lnTo>
                <a:lnTo>
                  <a:pt x="90910" y="52477"/>
                </a:lnTo>
                <a:lnTo>
                  <a:pt x="81150" y="61952"/>
                </a:lnTo>
                <a:lnTo>
                  <a:pt x="76325" y="67495"/>
                </a:lnTo>
                <a:lnTo>
                  <a:pt x="71521" y="73572"/>
                </a:lnTo>
                <a:lnTo>
                  <a:pt x="66731" y="80004"/>
                </a:lnTo>
                <a:lnTo>
                  <a:pt x="61950" y="85879"/>
                </a:lnTo>
                <a:lnTo>
                  <a:pt x="57175" y="91384"/>
                </a:lnTo>
                <a:lnTo>
                  <a:pt x="52404" y="96641"/>
                </a:lnTo>
                <a:lnTo>
                  <a:pt x="48430" y="101734"/>
                </a:lnTo>
                <a:lnTo>
                  <a:pt x="44987" y="106716"/>
                </a:lnTo>
                <a:lnTo>
                  <a:pt x="41897" y="111625"/>
                </a:lnTo>
                <a:lnTo>
                  <a:pt x="38250" y="115691"/>
                </a:lnTo>
                <a:lnTo>
                  <a:pt x="34232" y="119196"/>
                </a:lnTo>
                <a:lnTo>
                  <a:pt x="29964" y="122327"/>
                </a:lnTo>
                <a:lnTo>
                  <a:pt x="26326" y="126001"/>
                </a:lnTo>
                <a:lnTo>
                  <a:pt x="23107" y="130038"/>
                </a:lnTo>
                <a:lnTo>
                  <a:pt x="20167" y="134317"/>
                </a:lnTo>
                <a:lnTo>
                  <a:pt x="17414" y="137963"/>
                </a:lnTo>
                <a:lnTo>
                  <a:pt x="14784" y="141188"/>
                </a:lnTo>
                <a:lnTo>
                  <a:pt x="12237" y="144131"/>
                </a:lnTo>
                <a:lnTo>
                  <a:pt x="9746" y="146094"/>
                </a:lnTo>
                <a:lnTo>
                  <a:pt x="7291" y="147402"/>
                </a:lnTo>
                <a:lnTo>
                  <a:pt x="0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2"/>
          <p:cNvSpPr/>
          <p:nvPr/>
        </p:nvSpPr>
        <p:spPr>
          <a:xfrm>
            <a:off x="3840090" y="2736056"/>
            <a:ext cx="174643" cy="271463"/>
          </a:xfrm>
          <a:custGeom>
            <a:avLst/>
            <a:gdLst/>
            <a:ahLst/>
            <a:cxnLst/>
            <a:rect l="0" t="0" r="0" b="0"/>
            <a:pathLst>
              <a:path w="174643" h="271463">
                <a:moveTo>
                  <a:pt x="88972" y="0"/>
                </a:moveTo>
                <a:lnTo>
                  <a:pt x="88972" y="3792"/>
                </a:lnTo>
                <a:lnTo>
                  <a:pt x="88178" y="5703"/>
                </a:lnTo>
                <a:lnTo>
                  <a:pt x="83269" y="12979"/>
                </a:lnTo>
                <a:lnTo>
                  <a:pt x="79029" y="20585"/>
                </a:lnTo>
                <a:lnTo>
                  <a:pt x="74499" y="27141"/>
                </a:lnTo>
                <a:lnTo>
                  <a:pt x="69046" y="34287"/>
                </a:lnTo>
                <a:lnTo>
                  <a:pt x="61331" y="45401"/>
                </a:lnTo>
                <a:lnTo>
                  <a:pt x="57844" y="50905"/>
                </a:lnTo>
                <a:lnTo>
                  <a:pt x="54726" y="56161"/>
                </a:lnTo>
                <a:lnTo>
                  <a:pt x="51854" y="61253"/>
                </a:lnTo>
                <a:lnTo>
                  <a:pt x="46546" y="71144"/>
                </a:lnTo>
                <a:lnTo>
                  <a:pt x="44019" y="76005"/>
                </a:lnTo>
                <a:lnTo>
                  <a:pt x="41541" y="81626"/>
                </a:lnTo>
                <a:lnTo>
                  <a:pt x="39095" y="87755"/>
                </a:lnTo>
                <a:lnTo>
                  <a:pt x="36671" y="94222"/>
                </a:lnTo>
                <a:lnTo>
                  <a:pt x="31879" y="100121"/>
                </a:lnTo>
                <a:lnTo>
                  <a:pt x="25511" y="105641"/>
                </a:lnTo>
                <a:lnTo>
                  <a:pt x="18089" y="110908"/>
                </a:lnTo>
                <a:lnTo>
                  <a:pt x="13142" y="116008"/>
                </a:lnTo>
                <a:lnTo>
                  <a:pt x="9843" y="120995"/>
                </a:lnTo>
                <a:lnTo>
                  <a:pt x="5385" y="130769"/>
                </a:lnTo>
                <a:lnTo>
                  <a:pt x="758" y="140405"/>
                </a:lnTo>
                <a:lnTo>
                  <a:pt x="0" y="145197"/>
                </a:lnTo>
                <a:lnTo>
                  <a:pt x="289" y="149979"/>
                </a:lnTo>
                <a:lnTo>
                  <a:pt x="1275" y="154755"/>
                </a:lnTo>
                <a:lnTo>
                  <a:pt x="1932" y="159526"/>
                </a:lnTo>
                <a:lnTo>
                  <a:pt x="2371" y="164294"/>
                </a:lnTo>
                <a:lnTo>
                  <a:pt x="2663" y="169061"/>
                </a:lnTo>
                <a:lnTo>
                  <a:pt x="2987" y="178590"/>
                </a:lnTo>
                <a:lnTo>
                  <a:pt x="3196" y="193851"/>
                </a:lnTo>
                <a:lnTo>
                  <a:pt x="5341" y="201514"/>
                </a:lnTo>
                <a:lnTo>
                  <a:pt x="7024" y="205780"/>
                </a:lnTo>
                <a:lnTo>
                  <a:pt x="8940" y="210212"/>
                </a:lnTo>
                <a:lnTo>
                  <a:pt x="13186" y="219369"/>
                </a:lnTo>
                <a:lnTo>
                  <a:pt x="17719" y="226614"/>
                </a:lnTo>
                <a:lnTo>
                  <a:pt x="22379" y="232480"/>
                </a:lnTo>
                <a:lnTo>
                  <a:pt x="27096" y="237733"/>
                </a:lnTo>
                <a:lnTo>
                  <a:pt x="31838" y="242713"/>
                </a:lnTo>
                <a:lnTo>
                  <a:pt x="34214" y="245152"/>
                </a:lnTo>
                <a:lnTo>
                  <a:pt x="37386" y="247572"/>
                </a:lnTo>
                <a:lnTo>
                  <a:pt x="41087" y="249979"/>
                </a:lnTo>
                <a:lnTo>
                  <a:pt x="45143" y="252378"/>
                </a:lnTo>
                <a:lnTo>
                  <a:pt x="48640" y="253977"/>
                </a:lnTo>
                <a:lnTo>
                  <a:pt x="51765" y="255043"/>
                </a:lnTo>
                <a:lnTo>
                  <a:pt x="54642" y="255754"/>
                </a:lnTo>
                <a:lnTo>
                  <a:pt x="58148" y="257021"/>
                </a:lnTo>
                <a:lnTo>
                  <a:pt x="62073" y="258660"/>
                </a:lnTo>
                <a:lnTo>
                  <a:pt x="66277" y="260546"/>
                </a:lnTo>
                <a:lnTo>
                  <a:pt x="70667" y="261804"/>
                </a:lnTo>
                <a:lnTo>
                  <a:pt x="75181" y="262642"/>
                </a:lnTo>
                <a:lnTo>
                  <a:pt x="79778" y="263201"/>
                </a:lnTo>
                <a:lnTo>
                  <a:pt x="84430" y="263573"/>
                </a:lnTo>
                <a:lnTo>
                  <a:pt x="89119" y="263822"/>
                </a:lnTo>
                <a:lnTo>
                  <a:pt x="93833" y="263987"/>
                </a:lnTo>
                <a:lnTo>
                  <a:pt x="97769" y="263304"/>
                </a:lnTo>
                <a:lnTo>
                  <a:pt x="101187" y="262055"/>
                </a:lnTo>
                <a:lnTo>
                  <a:pt x="107894" y="258550"/>
                </a:lnTo>
                <a:lnTo>
                  <a:pt x="116167" y="254346"/>
                </a:lnTo>
                <a:lnTo>
                  <a:pt x="119803" y="252908"/>
                </a:lnTo>
                <a:lnTo>
                  <a:pt x="123020" y="251949"/>
                </a:lnTo>
                <a:lnTo>
                  <a:pt x="125958" y="251310"/>
                </a:lnTo>
                <a:lnTo>
                  <a:pt x="128710" y="249296"/>
                </a:lnTo>
                <a:lnTo>
                  <a:pt x="133886" y="242825"/>
                </a:lnTo>
                <a:lnTo>
                  <a:pt x="137171" y="239671"/>
                </a:lnTo>
                <a:lnTo>
                  <a:pt x="140948" y="236774"/>
                </a:lnTo>
                <a:lnTo>
                  <a:pt x="145054" y="234049"/>
                </a:lnTo>
                <a:lnTo>
                  <a:pt x="148585" y="231439"/>
                </a:lnTo>
                <a:lnTo>
                  <a:pt x="151733" y="228905"/>
                </a:lnTo>
                <a:lnTo>
                  <a:pt x="154625" y="226422"/>
                </a:lnTo>
                <a:lnTo>
                  <a:pt x="156553" y="223973"/>
                </a:lnTo>
                <a:lnTo>
                  <a:pt x="160855" y="215940"/>
                </a:lnTo>
                <a:lnTo>
                  <a:pt x="163881" y="212222"/>
                </a:lnTo>
                <a:lnTo>
                  <a:pt x="167487" y="208156"/>
                </a:lnTo>
                <a:lnTo>
                  <a:pt x="171492" y="201522"/>
                </a:lnTo>
                <a:lnTo>
                  <a:pt x="173273" y="195928"/>
                </a:lnTo>
                <a:lnTo>
                  <a:pt x="174275" y="188316"/>
                </a:lnTo>
                <a:lnTo>
                  <a:pt x="174572" y="181033"/>
                </a:lnTo>
                <a:lnTo>
                  <a:pt x="174642" y="176238"/>
                </a:lnTo>
                <a:lnTo>
                  <a:pt x="173866" y="173848"/>
                </a:lnTo>
                <a:lnTo>
                  <a:pt x="170888" y="169076"/>
                </a:lnTo>
                <a:lnTo>
                  <a:pt x="168983" y="167486"/>
                </a:lnTo>
                <a:lnTo>
                  <a:pt x="166919" y="166426"/>
                </a:lnTo>
                <a:lnTo>
                  <a:pt x="164749" y="165719"/>
                </a:lnTo>
                <a:lnTo>
                  <a:pt x="160222" y="162818"/>
                </a:lnTo>
                <a:lnTo>
                  <a:pt x="157903" y="160933"/>
                </a:lnTo>
                <a:lnTo>
                  <a:pt x="155564" y="159676"/>
                </a:lnTo>
                <a:lnTo>
                  <a:pt x="150847" y="158279"/>
                </a:lnTo>
                <a:lnTo>
                  <a:pt x="146105" y="157659"/>
                </a:lnTo>
                <a:lnTo>
                  <a:pt x="143730" y="157493"/>
                </a:lnTo>
                <a:lnTo>
                  <a:pt x="140558" y="158177"/>
                </a:lnTo>
                <a:lnTo>
                  <a:pt x="136857" y="159426"/>
                </a:lnTo>
                <a:lnTo>
                  <a:pt x="132801" y="161053"/>
                </a:lnTo>
                <a:lnTo>
                  <a:pt x="128510" y="162931"/>
                </a:lnTo>
                <a:lnTo>
                  <a:pt x="119509" y="167135"/>
                </a:lnTo>
                <a:lnTo>
                  <a:pt x="77055" y="188130"/>
                </a:lnTo>
                <a:lnTo>
                  <a:pt x="73090" y="191301"/>
                </a:lnTo>
                <a:lnTo>
                  <a:pt x="69653" y="195003"/>
                </a:lnTo>
                <a:lnTo>
                  <a:pt x="66568" y="199058"/>
                </a:lnTo>
                <a:lnTo>
                  <a:pt x="63717" y="202555"/>
                </a:lnTo>
                <a:lnTo>
                  <a:pt x="58433" y="208558"/>
                </a:lnTo>
                <a:lnTo>
                  <a:pt x="53439" y="215988"/>
                </a:lnTo>
                <a:lnTo>
                  <a:pt x="48573" y="223788"/>
                </a:lnTo>
                <a:lnTo>
                  <a:pt x="43765" y="229901"/>
                </a:lnTo>
                <a:lnTo>
                  <a:pt x="42165" y="233436"/>
                </a:lnTo>
                <a:lnTo>
                  <a:pt x="40388" y="241597"/>
                </a:lnTo>
                <a:lnTo>
                  <a:pt x="37481" y="248399"/>
                </a:lnTo>
                <a:lnTo>
                  <a:pt x="35595" y="251325"/>
                </a:lnTo>
                <a:lnTo>
                  <a:pt x="35131" y="254068"/>
                </a:lnTo>
                <a:lnTo>
                  <a:pt x="35616" y="256691"/>
                </a:lnTo>
                <a:lnTo>
                  <a:pt x="36733" y="259234"/>
                </a:lnTo>
                <a:lnTo>
                  <a:pt x="38271" y="260929"/>
                </a:lnTo>
                <a:lnTo>
                  <a:pt x="40090" y="262059"/>
                </a:lnTo>
                <a:lnTo>
                  <a:pt x="42097" y="262812"/>
                </a:lnTo>
                <a:lnTo>
                  <a:pt x="43434" y="264108"/>
                </a:lnTo>
                <a:lnTo>
                  <a:pt x="44326" y="265766"/>
                </a:lnTo>
                <a:lnTo>
                  <a:pt x="44920" y="267664"/>
                </a:lnTo>
                <a:lnTo>
                  <a:pt x="46110" y="268930"/>
                </a:lnTo>
                <a:lnTo>
                  <a:pt x="47698" y="269774"/>
                </a:lnTo>
                <a:lnTo>
                  <a:pt x="52156" y="271129"/>
                </a:lnTo>
                <a:lnTo>
                  <a:pt x="56999" y="271314"/>
                </a:lnTo>
                <a:lnTo>
                  <a:pt x="67541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3"/>
          <p:cNvSpPr/>
          <p:nvPr/>
        </p:nvSpPr>
        <p:spPr>
          <a:xfrm>
            <a:off x="4057650" y="2836068"/>
            <a:ext cx="185738" cy="114301"/>
          </a:xfrm>
          <a:custGeom>
            <a:avLst/>
            <a:gdLst/>
            <a:ahLst/>
            <a:cxnLst/>
            <a:rect l="0" t="0" r="0" b="0"/>
            <a:pathLst>
              <a:path w="185738" h="114301">
                <a:moveTo>
                  <a:pt x="0" y="0"/>
                </a:moveTo>
                <a:lnTo>
                  <a:pt x="6849" y="0"/>
                </a:lnTo>
                <a:lnTo>
                  <a:pt x="9129" y="2117"/>
                </a:lnTo>
                <a:lnTo>
                  <a:pt x="10848" y="3793"/>
                </a:lnTo>
                <a:lnTo>
                  <a:pt x="12788" y="4910"/>
                </a:lnTo>
                <a:lnTo>
                  <a:pt x="17060" y="6151"/>
                </a:lnTo>
                <a:lnTo>
                  <a:pt x="21605" y="8819"/>
                </a:lnTo>
                <a:lnTo>
                  <a:pt x="23928" y="10642"/>
                </a:lnTo>
                <a:lnTo>
                  <a:pt x="27065" y="11857"/>
                </a:lnTo>
                <a:lnTo>
                  <a:pt x="30743" y="12668"/>
                </a:lnTo>
                <a:lnTo>
                  <a:pt x="34783" y="13208"/>
                </a:lnTo>
                <a:lnTo>
                  <a:pt x="37476" y="14361"/>
                </a:lnTo>
                <a:lnTo>
                  <a:pt x="39272" y="15924"/>
                </a:lnTo>
                <a:lnTo>
                  <a:pt x="40468" y="17760"/>
                </a:lnTo>
                <a:lnTo>
                  <a:pt x="42060" y="19778"/>
                </a:lnTo>
                <a:lnTo>
                  <a:pt x="43915" y="21916"/>
                </a:lnTo>
                <a:lnTo>
                  <a:pt x="45945" y="24136"/>
                </a:lnTo>
                <a:lnTo>
                  <a:pt x="48886" y="26409"/>
                </a:lnTo>
                <a:lnTo>
                  <a:pt x="52434" y="28719"/>
                </a:lnTo>
                <a:lnTo>
                  <a:pt x="56388" y="31052"/>
                </a:lnTo>
                <a:lnTo>
                  <a:pt x="60610" y="33402"/>
                </a:lnTo>
                <a:lnTo>
                  <a:pt x="69536" y="38129"/>
                </a:lnTo>
                <a:lnTo>
                  <a:pt x="83485" y="45252"/>
                </a:lnTo>
                <a:lnTo>
                  <a:pt x="87407" y="47631"/>
                </a:lnTo>
                <a:lnTo>
                  <a:pt x="90814" y="50010"/>
                </a:lnTo>
                <a:lnTo>
                  <a:pt x="93881" y="52390"/>
                </a:lnTo>
                <a:lnTo>
                  <a:pt x="96718" y="54771"/>
                </a:lnTo>
                <a:lnTo>
                  <a:pt x="99404" y="57151"/>
                </a:lnTo>
                <a:lnTo>
                  <a:pt x="101987" y="59532"/>
                </a:lnTo>
                <a:lnTo>
                  <a:pt x="105298" y="61913"/>
                </a:lnTo>
                <a:lnTo>
                  <a:pt x="109092" y="64294"/>
                </a:lnTo>
                <a:lnTo>
                  <a:pt x="113209" y="66676"/>
                </a:lnTo>
                <a:lnTo>
                  <a:pt x="116748" y="69057"/>
                </a:lnTo>
                <a:lnTo>
                  <a:pt x="119900" y="71438"/>
                </a:lnTo>
                <a:lnTo>
                  <a:pt x="122796" y="73819"/>
                </a:lnTo>
                <a:lnTo>
                  <a:pt x="126313" y="76200"/>
                </a:lnTo>
                <a:lnTo>
                  <a:pt x="130247" y="78582"/>
                </a:lnTo>
                <a:lnTo>
                  <a:pt x="134456" y="80963"/>
                </a:lnTo>
                <a:lnTo>
                  <a:pt x="138056" y="83344"/>
                </a:lnTo>
                <a:lnTo>
                  <a:pt x="141249" y="85725"/>
                </a:lnTo>
                <a:lnTo>
                  <a:pt x="144172" y="88107"/>
                </a:lnTo>
                <a:lnTo>
                  <a:pt x="146915" y="90488"/>
                </a:lnTo>
                <a:lnTo>
                  <a:pt x="149537" y="92869"/>
                </a:lnTo>
                <a:lnTo>
                  <a:pt x="152079" y="95250"/>
                </a:lnTo>
                <a:lnTo>
                  <a:pt x="154567" y="96838"/>
                </a:lnTo>
                <a:lnTo>
                  <a:pt x="159448" y="98602"/>
                </a:lnTo>
                <a:lnTo>
                  <a:pt x="164264" y="101502"/>
                </a:lnTo>
                <a:lnTo>
                  <a:pt x="170030" y="106040"/>
                </a:lnTo>
                <a:lnTo>
                  <a:pt x="175052" y="106660"/>
                </a:lnTo>
                <a:lnTo>
                  <a:pt x="178614" y="106826"/>
                </a:lnTo>
                <a:lnTo>
                  <a:pt x="180988" y="107730"/>
                </a:lnTo>
                <a:lnTo>
                  <a:pt x="182571" y="109126"/>
                </a:lnTo>
                <a:lnTo>
                  <a:pt x="185737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4"/>
          <p:cNvSpPr/>
          <p:nvPr/>
        </p:nvSpPr>
        <p:spPr>
          <a:xfrm>
            <a:off x="4079081" y="2793206"/>
            <a:ext cx="157163" cy="171451"/>
          </a:xfrm>
          <a:custGeom>
            <a:avLst/>
            <a:gdLst/>
            <a:ahLst/>
            <a:cxnLst/>
            <a:rect l="0" t="0" r="0" b="0"/>
            <a:pathLst>
              <a:path w="157163" h="171451">
                <a:moveTo>
                  <a:pt x="157162" y="0"/>
                </a:moveTo>
                <a:lnTo>
                  <a:pt x="151011" y="0"/>
                </a:lnTo>
                <a:lnTo>
                  <a:pt x="146520" y="3792"/>
                </a:lnTo>
                <a:lnTo>
                  <a:pt x="142379" y="7771"/>
                </a:lnTo>
                <a:lnTo>
                  <a:pt x="140163" y="9943"/>
                </a:lnTo>
                <a:lnTo>
                  <a:pt x="137891" y="12979"/>
                </a:lnTo>
                <a:lnTo>
                  <a:pt x="135584" y="16590"/>
                </a:lnTo>
                <a:lnTo>
                  <a:pt x="133252" y="20585"/>
                </a:lnTo>
                <a:lnTo>
                  <a:pt x="130903" y="25629"/>
                </a:lnTo>
                <a:lnTo>
                  <a:pt x="128544" y="31374"/>
                </a:lnTo>
                <a:lnTo>
                  <a:pt x="126177" y="37584"/>
                </a:lnTo>
                <a:lnTo>
                  <a:pt x="121424" y="43312"/>
                </a:lnTo>
                <a:lnTo>
                  <a:pt x="115081" y="48719"/>
                </a:lnTo>
                <a:lnTo>
                  <a:pt x="107677" y="53910"/>
                </a:lnTo>
                <a:lnTo>
                  <a:pt x="101153" y="58959"/>
                </a:lnTo>
                <a:lnTo>
                  <a:pt x="95216" y="63912"/>
                </a:lnTo>
                <a:lnTo>
                  <a:pt x="89671" y="68802"/>
                </a:lnTo>
                <a:lnTo>
                  <a:pt x="84387" y="74443"/>
                </a:lnTo>
                <a:lnTo>
                  <a:pt x="79277" y="80585"/>
                </a:lnTo>
                <a:lnTo>
                  <a:pt x="74282" y="87061"/>
                </a:lnTo>
                <a:lnTo>
                  <a:pt x="70159" y="92965"/>
                </a:lnTo>
                <a:lnTo>
                  <a:pt x="66616" y="98489"/>
                </a:lnTo>
                <a:lnTo>
                  <a:pt x="63461" y="103759"/>
                </a:lnTo>
                <a:lnTo>
                  <a:pt x="59770" y="108860"/>
                </a:lnTo>
                <a:lnTo>
                  <a:pt x="55721" y="113848"/>
                </a:lnTo>
                <a:lnTo>
                  <a:pt x="51435" y="118761"/>
                </a:lnTo>
                <a:lnTo>
                  <a:pt x="46990" y="123624"/>
                </a:lnTo>
                <a:lnTo>
                  <a:pt x="33943" y="137259"/>
                </a:lnTo>
                <a:lnTo>
                  <a:pt x="12023" y="159417"/>
                </a:lnTo>
                <a:lnTo>
                  <a:pt x="9603" y="161047"/>
                </a:lnTo>
                <a:lnTo>
                  <a:pt x="4797" y="162858"/>
                </a:lnTo>
                <a:lnTo>
                  <a:pt x="3198" y="164134"/>
                </a:lnTo>
                <a:lnTo>
                  <a:pt x="2132" y="16577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5"/>
          <p:cNvSpPr/>
          <p:nvPr/>
        </p:nvSpPr>
        <p:spPr>
          <a:xfrm>
            <a:off x="3714750" y="1808485"/>
            <a:ext cx="292894" cy="220242"/>
          </a:xfrm>
          <a:custGeom>
            <a:avLst/>
            <a:gdLst/>
            <a:ahLst/>
            <a:cxnLst/>
            <a:rect l="0" t="0" r="0" b="0"/>
            <a:pathLst>
              <a:path w="292894" h="220242">
                <a:moveTo>
                  <a:pt x="0" y="63177"/>
                </a:moveTo>
                <a:lnTo>
                  <a:pt x="6150" y="57026"/>
                </a:lnTo>
                <a:lnTo>
                  <a:pt x="6702" y="54358"/>
                </a:lnTo>
                <a:lnTo>
                  <a:pt x="6849" y="52535"/>
                </a:lnTo>
                <a:lnTo>
                  <a:pt x="7741" y="51320"/>
                </a:lnTo>
                <a:lnTo>
                  <a:pt x="9129" y="50510"/>
                </a:lnTo>
                <a:lnTo>
                  <a:pt x="16992" y="47253"/>
                </a:lnTo>
                <a:lnTo>
                  <a:pt x="24221" y="43400"/>
                </a:lnTo>
                <a:lnTo>
                  <a:pt x="30079" y="39041"/>
                </a:lnTo>
                <a:lnTo>
                  <a:pt x="37445" y="34458"/>
                </a:lnTo>
                <a:lnTo>
                  <a:pt x="41632" y="32125"/>
                </a:lnTo>
                <a:lnTo>
                  <a:pt x="46804" y="29776"/>
                </a:lnTo>
                <a:lnTo>
                  <a:pt x="52634" y="27416"/>
                </a:lnTo>
                <a:lnTo>
                  <a:pt x="58902" y="25049"/>
                </a:lnTo>
                <a:lnTo>
                  <a:pt x="64668" y="22677"/>
                </a:lnTo>
                <a:lnTo>
                  <a:pt x="70099" y="20302"/>
                </a:lnTo>
                <a:lnTo>
                  <a:pt x="80367" y="15546"/>
                </a:lnTo>
                <a:lnTo>
                  <a:pt x="90223" y="10787"/>
                </a:lnTo>
                <a:lnTo>
                  <a:pt x="95867" y="9200"/>
                </a:lnTo>
                <a:lnTo>
                  <a:pt x="102011" y="8143"/>
                </a:lnTo>
                <a:lnTo>
                  <a:pt x="108489" y="7437"/>
                </a:lnTo>
                <a:lnTo>
                  <a:pt x="114394" y="6174"/>
                </a:lnTo>
                <a:lnTo>
                  <a:pt x="119919" y="4537"/>
                </a:lnTo>
                <a:lnTo>
                  <a:pt x="125190" y="2653"/>
                </a:lnTo>
                <a:lnTo>
                  <a:pt x="130291" y="1396"/>
                </a:lnTo>
                <a:lnTo>
                  <a:pt x="135279" y="559"/>
                </a:lnTo>
                <a:lnTo>
                  <a:pt x="140192" y="0"/>
                </a:lnTo>
                <a:lnTo>
                  <a:pt x="145055" y="422"/>
                </a:lnTo>
                <a:lnTo>
                  <a:pt x="149885" y="1496"/>
                </a:lnTo>
                <a:lnTo>
                  <a:pt x="158690" y="4807"/>
                </a:lnTo>
                <a:lnTo>
                  <a:pt x="165250" y="8924"/>
                </a:lnTo>
                <a:lnTo>
                  <a:pt x="172927" y="11283"/>
                </a:lnTo>
                <a:lnTo>
                  <a:pt x="177197" y="11913"/>
                </a:lnTo>
                <a:lnTo>
                  <a:pt x="184058" y="14728"/>
                </a:lnTo>
                <a:lnTo>
                  <a:pt x="190547" y="19419"/>
                </a:lnTo>
                <a:lnTo>
                  <a:pt x="194500" y="22893"/>
                </a:lnTo>
                <a:lnTo>
                  <a:pt x="202332" y="30192"/>
                </a:lnTo>
                <a:lnTo>
                  <a:pt x="211203" y="38763"/>
                </a:lnTo>
                <a:lnTo>
                  <a:pt x="216370" y="43860"/>
                </a:lnTo>
                <a:lnTo>
                  <a:pt x="218065" y="47124"/>
                </a:lnTo>
                <a:lnTo>
                  <a:pt x="219195" y="50888"/>
                </a:lnTo>
                <a:lnTo>
                  <a:pt x="219949" y="54984"/>
                </a:lnTo>
                <a:lnTo>
                  <a:pt x="222903" y="61652"/>
                </a:lnTo>
                <a:lnTo>
                  <a:pt x="224802" y="64542"/>
                </a:lnTo>
                <a:lnTo>
                  <a:pt x="226067" y="68056"/>
                </a:lnTo>
                <a:lnTo>
                  <a:pt x="226912" y="71986"/>
                </a:lnTo>
                <a:lnTo>
                  <a:pt x="227474" y="76193"/>
                </a:lnTo>
                <a:lnTo>
                  <a:pt x="227850" y="80586"/>
                </a:lnTo>
                <a:lnTo>
                  <a:pt x="228100" y="85102"/>
                </a:lnTo>
                <a:lnTo>
                  <a:pt x="228377" y="94353"/>
                </a:lnTo>
                <a:lnTo>
                  <a:pt x="228501" y="103756"/>
                </a:lnTo>
                <a:lnTo>
                  <a:pt x="227740" y="108486"/>
                </a:lnTo>
                <a:lnTo>
                  <a:pt x="226439" y="113227"/>
                </a:lnTo>
                <a:lnTo>
                  <a:pt x="224778" y="117975"/>
                </a:lnTo>
                <a:lnTo>
                  <a:pt x="222877" y="122727"/>
                </a:lnTo>
                <a:lnTo>
                  <a:pt x="220815" y="127484"/>
                </a:lnTo>
                <a:lnTo>
                  <a:pt x="216409" y="137002"/>
                </a:lnTo>
                <a:lnTo>
                  <a:pt x="211804" y="146523"/>
                </a:lnTo>
                <a:lnTo>
                  <a:pt x="209465" y="150491"/>
                </a:lnTo>
                <a:lnTo>
                  <a:pt x="204750" y="157017"/>
                </a:lnTo>
                <a:lnTo>
                  <a:pt x="200008" y="162563"/>
                </a:lnTo>
                <a:lnTo>
                  <a:pt x="195254" y="168467"/>
                </a:lnTo>
                <a:lnTo>
                  <a:pt x="192876" y="172264"/>
                </a:lnTo>
                <a:lnTo>
                  <a:pt x="190496" y="176383"/>
                </a:lnTo>
                <a:lnTo>
                  <a:pt x="185736" y="183076"/>
                </a:lnTo>
                <a:lnTo>
                  <a:pt x="180974" y="188697"/>
                </a:lnTo>
                <a:lnTo>
                  <a:pt x="176212" y="193841"/>
                </a:lnTo>
                <a:lnTo>
                  <a:pt x="169333" y="198773"/>
                </a:lnTo>
                <a:lnTo>
                  <a:pt x="160984" y="203610"/>
                </a:lnTo>
                <a:lnTo>
                  <a:pt x="151982" y="208407"/>
                </a:lnTo>
                <a:lnTo>
                  <a:pt x="144806" y="211067"/>
                </a:lnTo>
                <a:lnTo>
                  <a:pt x="138176" y="213044"/>
                </a:lnTo>
                <a:lnTo>
                  <a:pt x="129939" y="216568"/>
                </a:lnTo>
                <a:lnTo>
                  <a:pt x="120986" y="218663"/>
                </a:lnTo>
                <a:lnTo>
                  <a:pt x="109888" y="220008"/>
                </a:lnTo>
                <a:lnTo>
                  <a:pt x="104137" y="220192"/>
                </a:lnTo>
                <a:lnTo>
                  <a:pt x="100381" y="220241"/>
                </a:lnTo>
                <a:lnTo>
                  <a:pt x="97876" y="219480"/>
                </a:lnTo>
                <a:lnTo>
                  <a:pt x="96207" y="218179"/>
                </a:lnTo>
                <a:lnTo>
                  <a:pt x="95094" y="216518"/>
                </a:lnTo>
                <a:lnTo>
                  <a:pt x="93559" y="215411"/>
                </a:lnTo>
                <a:lnTo>
                  <a:pt x="89735" y="214180"/>
                </a:lnTo>
                <a:lnTo>
                  <a:pt x="88399" y="213058"/>
                </a:lnTo>
                <a:lnTo>
                  <a:pt x="87507" y="211517"/>
                </a:lnTo>
                <a:lnTo>
                  <a:pt x="86517" y="207687"/>
                </a:lnTo>
                <a:lnTo>
                  <a:pt x="85959" y="201069"/>
                </a:lnTo>
                <a:lnTo>
                  <a:pt x="85829" y="196429"/>
                </a:lnTo>
                <a:lnTo>
                  <a:pt x="86588" y="194080"/>
                </a:lnTo>
                <a:lnTo>
                  <a:pt x="89548" y="189354"/>
                </a:lnTo>
                <a:lnTo>
                  <a:pt x="91393" y="184608"/>
                </a:lnTo>
                <a:lnTo>
                  <a:pt x="91884" y="182231"/>
                </a:lnTo>
                <a:lnTo>
                  <a:pt x="96664" y="175356"/>
                </a:lnTo>
                <a:lnTo>
                  <a:pt x="100162" y="171301"/>
                </a:lnTo>
                <a:lnTo>
                  <a:pt x="108280" y="164678"/>
                </a:lnTo>
                <a:lnTo>
                  <a:pt x="117181" y="159089"/>
                </a:lnTo>
                <a:lnTo>
                  <a:pt x="121777" y="156487"/>
                </a:lnTo>
                <a:lnTo>
                  <a:pt x="126428" y="153958"/>
                </a:lnTo>
                <a:lnTo>
                  <a:pt x="131910" y="152273"/>
                </a:lnTo>
                <a:lnTo>
                  <a:pt x="137946" y="151150"/>
                </a:lnTo>
                <a:lnTo>
                  <a:pt x="144351" y="150400"/>
                </a:lnTo>
                <a:lnTo>
                  <a:pt x="150209" y="149901"/>
                </a:lnTo>
                <a:lnTo>
                  <a:pt x="155702" y="149568"/>
                </a:lnTo>
                <a:lnTo>
                  <a:pt x="166038" y="149198"/>
                </a:lnTo>
                <a:lnTo>
                  <a:pt x="185609" y="148961"/>
                </a:lnTo>
                <a:lnTo>
                  <a:pt x="204762" y="148914"/>
                </a:lnTo>
                <a:lnTo>
                  <a:pt x="208739" y="149704"/>
                </a:lnTo>
                <a:lnTo>
                  <a:pt x="215275" y="152698"/>
                </a:lnTo>
                <a:lnTo>
                  <a:pt x="227209" y="158846"/>
                </a:lnTo>
                <a:lnTo>
                  <a:pt x="234067" y="163376"/>
                </a:lnTo>
                <a:lnTo>
                  <a:pt x="237007" y="165695"/>
                </a:lnTo>
                <a:lnTo>
                  <a:pt x="242391" y="168272"/>
                </a:lnTo>
                <a:lnTo>
                  <a:pt x="244937" y="168959"/>
                </a:lnTo>
                <a:lnTo>
                  <a:pt x="249884" y="171839"/>
                </a:lnTo>
                <a:lnTo>
                  <a:pt x="257131" y="177923"/>
                </a:lnTo>
                <a:lnTo>
                  <a:pt x="264305" y="184753"/>
                </a:lnTo>
                <a:lnTo>
                  <a:pt x="266691" y="187090"/>
                </a:lnTo>
                <a:lnTo>
                  <a:pt x="269075" y="188648"/>
                </a:lnTo>
                <a:lnTo>
                  <a:pt x="273841" y="190380"/>
                </a:lnTo>
                <a:lnTo>
                  <a:pt x="282574" y="191491"/>
                </a:lnTo>
                <a:lnTo>
                  <a:pt x="287239" y="191710"/>
                </a:lnTo>
                <a:lnTo>
                  <a:pt x="292893" y="1917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6"/>
          <p:cNvSpPr/>
          <p:nvPr/>
        </p:nvSpPr>
        <p:spPr>
          <a:xfrm>
            <a:off x="4036218" y="1864518"/>
            <a:ext cx="178595" cy="114301"/>
          </a:xfrm>
          <a:custGeom>
            <a:avLst/>
            <a:gdLst/>
            <a:ahLst/>
            <a:cxnLst/>
            <a:rect l="0" t="0" r="0" b="0"/>
            <a:pathLst>
              <a:path w="178595" h="114301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3"/>
                </a:lnTo>
                <a:lnTo>
                  <a:pt x="12185" y="4910"/>
                </a:lnTo>
                <a:lnTo>
                  <a:pt x="16793" y="6151"/>
                </a:lnTo>
                <a:lnTo>
                  <a:pt x="19926" y="7276"/>
                </a:lnTo>
                <a:lnTo>
                  <a:pt x="23603" y="8819"/>
                </a:lnTo>
                <a:lnTo>
                  <a:pt x="27642" y="10642"/>
                </a:lnTo>
                <a:lnTo>
                  <a:pt x="31128" y="12651"/>
                </a:lnTo>
                <a:lnTo>
                  <a:pt x="34246" y="14784"/>
                </a:lnTo>
                <a:lnTo>
                  <a:pt x="37118" y="17000"/>
                </a:lnTo>
                <a:lnTo>
                  <a:pt x="39827" y="19271"/>
                </a:lnTo>
                <a:lnTo>
                  <a:pt x="42426" y="21579"/>
                </a:lnTo>
                <a:lnTo>
                  <a:pt x="44953" y="23911"/>
                </a:lnTo>
                <a:lnTo>
                  <a:pt x="48225" y="26259"/>
                </a:lnTo>
                <a:lnTo>
                  <a:pt x="51994" y="28619"/>
                </a:lnTo>
                <a:lnTo>
                  <a:pt x="56094" y="30986"/>
                </a:lnTo>
                <a:lnTo>
                  <a:pt x="60415" y="34151"/>
                </a:lnTo>
                <a:lnTo>
                  <a:pt x="64883" y="37849"/>
                </a:lnTo>
                <a:lnTo>
                  <a:pt x="73287" y="45397"/>
                </a:lnTo>
                <a:lnTo>
                  <a:pt x="79668" y="51397"/>
                </a:lnTo>
                <a:lnTo>
                  <a:pt x="83275" y="54109"/>
                </a:lnTo>
                <a:lnTo>
                  <a:pt x="87267" y="56710"/>
                </a:lnTo>
                <a:lnTo>
                  <a:pt x="91515" y="59238"/>
                </a:lnTo>
                <a:lnTo>
                  <a:pt x="95142" y="61717"/>
                </a:lnTo>
                <a:lnTo>
                  <a:pt x="98353" y="64164"/>
                </a:lnTo>
                <a:lnTo>
                  <a:pt x="101287" y="66588"/>
                </a:lnTo>
                <a:lnTo>
                  <a:pt x="104831" y="68205"/>
                </a:lnTo>
                <a:lnTo>
                  <a:pt x="108782" y="69282"/>
                </a:lnTo>
                <a:lnTo>
                  <a:pt x="113002" y="70001"/>
                </a:lnTo>
                <a:lnTo>
                  <a:pt x="116610" y="72067"/>
                </a:lnTo>
                <a:lnTo>
                  <a:pt x="119809" y="75032"/>
                </a:lnTo>
                <a:lnTo>
                  <a:pt x="122735" y="78597"/>
                </a:lnTo>
                <a:lnTo>
                  <a:pt x="126273" y="81767"/>
                </a:lnTo>
                <a:lnTo>
                  <a:pt x="130220" y="84674"/>
                </a:lnTo>
                <a:lnTo>
                  <a:pt x="134438" y="87405"/>
                </a:lnTo>
                <a:lnTo>
                  <a:pt x="138045" y="89227"/>
                </a:lnTo>
                <a:lnTo>
                  <a:pt x="141242" y="90441"/>
                </a:lnTo>
                <a:lnTo>
                  <a:pt x="144167" y="91250"/>
                </a:lnTo>
                <a:lnTo>
                  <a:pt x="149535" y="94266"/>
                </a:lnTo>
                <a:lnTo>
                  <a:pt x="152077" y="96182"/>
                </a:lnTo>
                <a:lnTo>
                  <a:pt x="153773" y="98253"/>
                </a:lnTo>
                <a:lnTo>
                  <a:pt x="154903" y="100427"/>
                </a:lnTo>
                <a:lnTo>
                  <a:pt x="155656" y="102670"/>
                </a:lnTo>
                <a:lnTo>
                  <a:pt x="156952" y="104165"/>
                </a:lnTo>
                <a:lnTo>
                  <a:pt x="158610" y="105163"/>
                </a:lnTo>
                <a:lnTo>
                  <a:pt x="160509" y="105827"/>
                </a:lnTo>
                <a:lnTo>
                  <a:pt x="164736" y="108682"/>
                </a:lnTo>
                <a:lnTo>
                  <a:pt x="170124" y="113191"/>
                </a:lnTo>
                <a:lnTo>
                  <a:pt x="172977" y="113807"/>
                </a:lnTo>
                <a:lnTo>
                  <a:pt x="17859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17"/>
          <p:cNvSpPr/>
          <p:nvPr/>
        </p:nvSpPr>
        <p:spPr>
          <a:xfrm>
            <a:off x="4057650" y="1864518"/>
            <a:ext cx="114301" cy="142876"/>
          </a:xfrm>
          <a:custGeom>
            <a:avLst/>
            <a:gdLst/>
            <a:ahLst/>
            <a:cxnLst/>
            <a:rect l="0" t="0" r="0" b="0"/>
            <a:pathLst>
              <a:path w="114301" h="142876">
                <a:moveTo>
                  <a:pt x="114300" y="0"/>
                </a:moveTo>
                <a:lnTo>
                  <a:pt x="110507" y="0"/>
                </a:lnTo>
                <a:lnTo>
                  <a:pt x="109390" y="794"/>
                </a:lnTo>
                <a:lnTo>
                  <a:pt x="108645" y="2117"/>
                </a:lnTo>
                <a:lnTo>
                  <a:pt x="108149" y="3793"/>
                </a:lnTo>
                <a:lnTo>
                  <a:pt x="105481" y="7771"/>
                </a:lnTo>
                <a:lnTo>
                  <a:pt x="103658" y="9943"/>
                </a:lnTo>
                <a:lnTo>
                  <a:pt x="101649" y="12979"/>
                </a:lnTo>
                <a:lnTo>
                  <a:pt x="99516" y="16590"/>
                </a:lnTo>
                <a:lnTo>
                  <a:pt x="97300" y="20585"/>
                </a:lnTo>
                <a:lnTo>
                  <a:pt x="92721" y="29258"/>
                </a:lnTo>
                <a:lnTo>
                  <a:pt x="90389" y="33793"/>
                </a:lnTo>
                <a:lnTo>
                  <a:pt x="87247" y="38404"/>
                </a:lnTo>
                <a:lnTo>
                  <a:pt x="83565" y="43065"/>
                </a:lnTo>
                <a:lnTo>
                  <a:pt x="79522" y="47760"/>
                </a:lnTo>
                <a:lnTo>
                  <a:pt x="75239" y="52478"/>
                </a:lnTo>
                <a:lnTo>
                  <a:pt x="66248" y="61953"/>
                </a:lnTo>
                <a:lnTo>
                  <a:pt x="61628" y="67496"/>
                </a:lnTo>
                <a:lnTo>
                  <a:pt x="56960" y="73572"/>
                </a:lnTo>
                <a:lnTo>
                  <a:pt x="52261" y="80004"/>
                </a:lnTo>
                <a:lnTo>
                  <a:pt x="48334" y="85880"/>
                </a:lnTo>
                <a:lnTo>
                  <a:pt x="44923" y="91385"/>
                </a:lnTo>
                <a:lnTo>
                  <a:pt x="41855" y="96642"/>
                </a:lnTo>
                <a:lnTo>
                  <a:pt x="38222" y="100941"/>
                </a:lnTo>
                <a:lnTo>
                  <a:pt x="34212" y="104600"/>
                </a:lnTo>
                <a:lnTo>
                  <a:pt x="29952" y="107833"/>
                </a:lnTo>
                <a:lnTo>
                  <a:pt x="26318" y="111577"/>
                </a:lnTo>
                <a:lnTo>
                  <a:pt x="23101" y="115659"/>
                </a:lnTo>
                <a:lnTo>
                  <a:pt x="20163" y="119969"/>
                </a:lnTo>
                <a:lnTo>
                  <a:pt x="17411" y="123636"/>
                </a:lnTo>
                <a:lnTo>
                  <a:pt x="14782" y="126874"/>
                </a:lnTo>
                <a:lnTo>
                  <a:pt x="12236" y="129826"/>
                </a:lnTo>
                <a:lnTo>
                  <a:pt x="9745" y="131795"/>
                </a:lnTo>
                <a:lnTo>
                  <a:pt x="7290" y="133107"/>
                </a:lnTo>
                <a:lnTo>
                  <a:pt x="4860" y="133982"/>
                </a:lnTo>
                <a:lnTo>
                  <a:pt x="3240" y="135359"/>
                </a:lnTo>
                <a:lnTo>
                  <a:pt x="2159" y="137071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18"/>
          <p:cNvSpPr/>
          <p:nvPr/>
        </p:nvSpPr>
        <p:spPr>
          <a:xfrm>
            <a:off x="4314825" y="1871663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7143"/>
                </a:moveTo>
                <a:lnTo>
                  <a:pt x="10848" y="7143"/>
                </a:lnTo>
                <a:lnTo>
                  <a:pt x="12788" y="6349"/>
                </a:lnTo>
                <a:lnTo>
                  <a:pt x="14876" y="5026"/>
                </a:lnTo>
                <a:lnTo>
                  <a:pt x="17060" y="3351"/>
                </a:lnTo>
                <a:lnTo>
                  <a:pt x="20105" y="2233"/>
                </a:lnTo>
                <a:lnTo>
                  <a:pt x="23722" y="1488"/>
                </a:lnTo>
                <a:lnTo>
                  <a:pt x="27721" y="992"/>
                </a:lnTo>
                <a:lnTo>
                  <a:pt x="31974" y="661"/>
                </a:lnTo>
                <a:lnTo>
                  <a:pt x="36397" y="440"/>
                </a:lnTo>
                <a:lnTo>
                  <a:pt x="45545" y="195"/>
                </a:lnTo>
                <a:lnTo>
                  <a:pt x="108127" y="0"/>
                </a:lnTo>
                <a:lnTo>
                  <a:pt x="111772" y="793"/>
                </a:lnTo>
                <a:lnTo>
                  <a:pt x="115789" y="2116"/>
                </a:lnTo>
                <a:lnTo>
                  <a:pt x="120055" y="3791"/>
                </a:lnTo>
                <a:lnTo>
                  <a:pt x="123693" y="4909"/>
                </a:lnTo>
                <a:lnTo>
                  <a:pt x="126912" y="5653"/>
                </a:lnTo>
                <a:lnTo>
                  <a:pt x="129851" y="6150"/>
                </a:lnTo>
                <a:lnTo>
                  <a:pt x="133399" y="6481"/>
                </a:lnTo>
                <a:lnTo>
                  <a:pt x="137351" y="6701"/>
                </a:lnTo>
                <a:lnTo>
                  <a:pt x="147516" y="7056"/>
                </a:lnTo>
                <a:lnTo>
                  <a:pt x="156803" y="7141"/>
                </a:lnTo>
                <a:lnTo>
                  <a:pt x="16430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19"/>
          <p:cNvSpPr/>
          <p:nvPr/>
        </p:nvSpPr>
        <p:spPr>
          <a:xfrm>
            <a:off x="4382146" y="1807368"/>
            <a:ext cx="68411" cy="135733"/>
          </a:xfrm>
          <a:custGeom>
            <a:avLst/>
            <a:gdLst/>
            <a:ahLst/>
            <a:cxnLst/>
            <a:rect l="0" t="0" r="0" b="0"/>
            <a:pathLst>
              <a:path w="68411" h="135733">
                <a:moveTo>
                  <a:pt x="4116" y="0"/>
                </a:moveTo>
                <a:lnTo>
                  <a:pt x="0" y="0"/>
                </a:lnTo>
                <a:lnTo>
                  <a:pt x="1758" y="0"/>
                </a:lnTo>
                <a:lnTo>
                  <a:pt x="2544" y="794"/>
                </a:lnTo>
                <a:lnTo>
                  <a:pt x="3068" y="2117"/>
                </a:lnTo>
                <a:lnTo>
                  <a:pt x="3909" y="6151"/>
                </a:lnTo>
                <a:lnTo>
                  <a:pt x="4772" y="7276"/>
                </a:lnTo>
                <a:lnTo>
                  <a:pt x="6141" y="8819"/>
                </a:lnTo>
                <a:lnTo>
                  <a:pt x="7847" y="10642"/>
                </a:lnTo>
                <a:lnTo>
                  <a:pt x="8985" y="12651"/>
                </a:lnTo>
                <a:lnTo>
                  <a:pt x="9743" y="14784"/>
                </a:lnTo>
                <a:lnTo>
                  <a:pt x="10249" y="17000"/>
                </a:lnTo>
                <a:lnTo>
                  <a:pt x="11380" y="19271"/>
                </a:lnTo>
                <a:lnTo>
                  <a:pt x="12927" y="21579"/>
                </a:lnTo>
                <a:lnTo>
                  <a:pt x="14753" y="23911"/>
                </a:lnTo>
                <a:lnTo>
                  <a:pt x="16763" y="27053"/>
                </a:lnTo>
                <a:lnTo>
                  <a:pt x="18898" y="30736"/>
                </a:lnTo>
                <a:lnTo>
                  <a:pt x="21114" y="34778"/>
                </a:lnTo>
                <a:lnTo>
                  <a:pt x="22592" y="38267"/>
                </a:lnTo>
                <a:lnTo>
                  <a:pt x="23577" y="41386"/>
                </a:lnTo>
                <a:lnTo>
                  <a:pt x="24234" y="44260"/>
                </a:lnTo>
                <a:lnTo>
                  <a:pt x="26259" y="47763"/>
                </a:lnTo>
                <a:lnTo>
                  <a:pt x="29197" y="51686"/>
                </a:lnTo>
                <a:lnTo>
                  <a:pt x="32743" y="55888"/>
                </a:lnTo>
                <a:lnTo>
                  <a:pt x="35107" y="59484"/>
                </a:lnTo>
                <a:lnTo>
                  <a:pt x="36683" y="62675"/>
                </a:lnTo>
                <a:lnTo>
                  <a:pt x="37734" y="65596"/>
                </a:lnTo>
                <a:lnTo>
                  <a:pt x="39228" y="68337"/>
                </a:lnTo>
                <a:lnTo>
                  <a:pt x="41018" y="70958"/>
                </a:lnTo>
                <a:lnTo>
                  <a:pt x="43005" y="73499"/>
                </a:lnTo>
                <a:lnTo>
                  <a:pt x="44329" y="76781"/>
                </a:lnTo>
                <a:lnTo>
                  <a:pt x="45212" y="80556"/>
                </a:lnTo>
                <a:lnTo>
                  <a:pt x="45801" y="84660"/>
                </a:lnTo>
                <a:lnTo>
                  <a:pt x="46987" y="88190"/>
                </a:lnTo>
                <a:lnTo>
                  <a:pt x="48572" y="91338"/>
                </a:lnTo>
                <a:lnTo>
                  <a:pt x="50422" y="94229"/>
                </a:lnTo>
                <a:lnTo>
                  <a:pt x="51655" y="96951"/>
                </a:lnTo>
                <a:lnTo>
                  <a:pt x="52477" y="99559"/>
                </a:lnTo>
                <a:lnTo>
                  <a:pt x="53026" y="102091"/>
                </a:lnTo>
                <a:lnTo>
                  <a:pt x="54185" y="104574"/>
                </a:lnTo>
                <a:lnTo>
                  <a:pt x="55752" y="107022"/>
                </a:lnTo>
                <a:lnTo>
                  <a:pt x="57590" y="109448"/>
                </a:lnTo>
                <a:lnTo>
                  <a:pt x="58815" y="111859"/>
                </a:lnTo>
                <a:lnTo>
                  <a:pt x="59632" y="114260"/>
                </a:lnTo>
                <a:lnTo>
                  <a:pt x="60177" y="116655"/>
                </a:lnTo>
                <a:lnTo>
                  <a:pt x="61333" y="119045"/>
                </a:lnTo>
                <a:lnTo>
                  <a:pt x="62898" y="121432"/>
                </a:lnTo>
                <a:lnTo>
                  <a:pt x="64736" y="123817"/>
                </a:lnTo>
                <a:lnTo>
                  <a:pt x="65960" y="126201"/>
                </a:lnTo>
                <a:lnTo>
                  <a:pt x="66777" y="128584"/>
                </a:lnTo>
                <a:lnTo>
                  <a:pt x="68410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20"/>
          <p:cNvSpPr/>
          <p:nvPr/>
        </p:nvSpPr>
        <p:spPr>
          <a:xfrm>
            <a:off x="4608738" y="1707658"/>
            <a:ext cx="190717" cy="213887"/>
          </a:xfrm>
          <a:custGeom>
            <a:avLst/>
            <a:gdLst/>
            <a:ahLst/>
            <a:cxnLst/>
            <a:rect l="0" t="0" r="0" b="0"/>
            <a:pathLst>
              <a:path w="190717" h="213887">
                <a:moveTo>
                  <a:pt x="134712" y="21129"/>
                </a:moveTo>
                <a:lnTo>
                  <a:pt x="130919" y="21129"/>
                </a:lnTo>
                <a:lnTo>
                  <a:pt x="129008" y="20335"/>
                </a:lnTo>
                <a:lnTo>
                  <a:pt x="123320" y="16220"/>
                </a:lnTo>
                <a:lnTo>
                  <a:pt x="121711" y="14978"/>
                </a:lnTo>
                <a:lnTo>
                  <a:pt x="118880" y="14427"/>
                </a:lnTo>
                <a:lnTo>
                  <a:pt x="114975" y="14181"/>
                </a:lnTo>
                <a:lnTo>
                  <a:pt x="110594" y="14072"/>
                </a:lnTo>
                <a:lnTo>
                  <a:pt x="50338" y="13985"/>
                </a:lnTo>
                <a:lnTo>
                  <a:pt x="46712" y="13192"/>
                </a:lnTo>
                <a:lnTo>
                  <a:pt x="43502" y="11869"/>
                </a:lnTo>
                <a:lnTo>
                  <a:pt x="37817" y="9076"/>
                </a:lnTo>
                <a:lnTo>
                  <a:pt x="32645" y="7835"/>
                </a:lnTo>
                <a:lnTo>
                  <a:pt x="27701" y="7283"/>
                </a:lnTo>
                <a:lnTo>
                  <a:pt x="25271" y="7136"/>
                </a:lnTo>
                <a:lnTo>
                  <a:pt x="23651" y="6244"/>
                </a:lnTo>
                <a:lnTo>
                  <a:pt x="22571" y="4856"/>
                </a:lnTo>
                <a:lnTo>
                  <a:pt x="20838" y="716"/>
                </a:lnTo>
                <a:lnTo>
                  <a:pt x="19902" y="377"/>
                </a:lnTo>
                <a:lnTo>
                  <a:pt x="16745" y="0"/>
                </a:lnTo>
                <a:lnTo>
                  <a:pt x="15587" y="693"/>
                </a:lnTo>
                <a:lnTo>
                  <a:pt x="14813" y="1949"/>
                </a:lnTo>
                <a:lnTo>
                  <a:pt x="13574" y="5875"/>
                </a:lnTo>
                <a:lnTo>
                  <a:pt x="13358" y="10347"/>
                </a:lnTo>
                <a:lnTo>
                  <a:pt x="15425" y="16602"/>
                </a:lnTo>
                <a:lnTo>
                  <a:pt x="17087" y="20492"/>
                </a:lnTo>
                <a:lnTo>
                  <a:pt x="17401" y="23879"/>
                </a:lnTo>
                <a:lnTo>
                  <a:pt x="16818" y="26931"/>
                </a:lnTo>
                <a:lnTo>
                  <a:pt x="15634" y="29760"/>
                </a:lnTo>
                <a:lnTo>
                  <a:pt x="14845" y="33233"/>
                </a:lnTo>
                <a:lnTo>
                  <a:pt x="14320" y="37136"/>
                </a:lnTo>
                <a:lnTo>
                  <a:pt x="13969" y="41325"/>
                </a:lnTo>
                <a:lnTo>
                  <a:pt x="13735" y="45706"/>
                </a:lnTo>
                <a:lnTo>
                  <a:pt x="13476" y="54806"/>
                </a:lnTo>
                <a:lnTo>
                  <a:pt x="12612" y="59456"/>
                </a:lnTo>
                <a:lnTo>
                  <a:pt x="11243" y="64142"/>
                </a:lnTo>
                <a:lnTo>
                  <a:pt x="9537" y="68855"/>
                </a:lnTo>
                <a:lnTo>
                  <a:pt x="8399" y="73584"/>
                </a:lnTo>
                <a:lnTo>
                  <a:pt x="7641" y="78324"/>
                </a:lnTo>
                <a:lnTo>
                  <a:pt x="7135" y="83071"/>
                </a:lnTo>
                <a:lnTo>
                  <a:pt x="6798" y="87824"/>
                </a:lnTo>
                <a:lnTo>
                  <a:pt x="6574" y="92580"/>
                </a:lnTo>
                <a:lnTo>
                  <a:pt x="6424" y="97338"/>
                </a:lnTo>
                <a:lnTo>
                  <a:pt x="5530" y="101304"/>
                </a:lnTo>
                <a:lnTo>
                  <a:pt x="1274" y="110678"/>
                </a:lnTo>
                <a:lnTo>
                  <a:pt x="0" y="115962"/>
                </a:lnTo>
                <a:lnTo>
                  <a:pt x="453" y="118482"/>
                </a:lnTo>
                <a:lnTo>
                  <a:pt x="3075" y="123399"/>
                </a:lnTo>
                <a:lnTo>
                  <a:pt x="4769" y="128230"/>
                </a:lnTo>
                <a:lnTo>
                  <a:pt x="5856" y="134007"/>
                </a:lnTo>
                <a:lnTo>
                  <a:pt x="6071" y="139264"/>
                </a:lnTo>
                <a:lnTo>
                  <a:pt x="6100" y="137663"/>
                </a:lnTo>
                <a:lnTo>
                  <a:pt x="6902" y="136918"/>
                </a:lnTo>
                <a:lnTo>
                  <a:pt x="8230" y="136422"/>
                </a:lnTo>
                <a:lnTo>
                  <a:pt x="12273" y="135625"/>
                </a:lnTo>
                <a:lnTo>
                  <a:pt x="16765" y="131695"/>
                </a:lnTo>
                <a:lnTo>
                  <a:pt x="19568" y="129764"/>
                </a:lnTo>
                <a:lnTo>
                  <a:pt x="23024" y="127684"/>
                </a:lnTo>
                <a:lnTo>
                  <a:pt x="26916" y="125503"/>
                </a:lnTo>
                <a:lnTo>
                  <a:pt x="35473" y="120963"/>
                </a:lnTo>
                <a:lnTo>
                  <a:pt x="68081" y="104462"/>
                </a:lnTo>
                <a:lnTo>
                  <a:pt x="73623" y="102085"/>
                </a:lnTo>
                <a:lnTo>
                  <a:pt x="79699" y="99706"/>
                </a:lnTo>
                <a:lnTo>
                  <a:pt x="86130" y="97326"/>
                </a:lnTo>
                <a:lnTo>
                  <a:pt x="92005" y="95739"/>
                </a:lnTo>
                <a:lnTo>
                  <a:pt x="97510" y="94682"/>
                </a:lnTo>
                <a:lnTo>
                  <a:pt x="102766" y="93977"/>
                </a:lnTo>
                <a:lnTo>
                  <a:pt x="107858" y="93507"/>
                </a:lnTo>
                <a:lnTo>
                  <a:pt x="112841" y="93193"/>
                </a:lnTo>
                <a:lnTo>
                  <a:pt x="117750" y="92984"/>
                </a:lnTo>
                <a:lnTo>
                  <a:pt x="122610" y="93639"/>
                </a:lnTo>
                <a:lnTo>
                  <a:pt x="127438" y="94869"/>
                </a:lnTo>
                <a:lnTo>
                  <a:pt x="132243" y="96483"/>
                </a:lnTo>
                <a:lnTo>
                  <a:pt x="137035" y="98352"/>
                </a:lnTo>
                <a:lnTo>
                  <a:pt x="141817" y="100393"/>
                </a:lnTo>
                <a:lnTo>
                  <a:pt x="146592" y="102546"/>
                </a:lnTo>
                <a:lnTo>
                  <a:pt x="150569" y="103982"/>
                </a:lnTo>
                <a:lnTo>
                  <a:pt x="154015" y="104939"/>
                </a:lnTo>
                <a:lnTo>
                  <a:pt x="157105" y="105578"/>
                </a:lnTo>
                <a:lnTo>
                  <a:pt x="160753" y="107591"/>
                </a:lnTo>
                <a:lnTo>
                  <a:pt x="164772" y="110520"/>
                </a:lnTo>
                <a:lnTo>
                  <a:pt x="169040" y="114061"/>
                </a:lnTo>
                <a:lnTo>
                  <a:pt x="172678" y="117215"/>
                </a:lnTo>
                <a:lnTo>
                  <a:pt x="175897" y="120111"/>
                </a:lnTo>
                <a:lnTo>
                  <a:pt x="178837" y="122836"/>
                </a:lnTo>
                <a:lnTo>
                  <a:pt x="180798" y="125446"/>
                </a:lnTo>
                <a:lnTo>
                  <a:pt x="182975" y="130463"/>
                </a:lnTo>
                <a:lnTo>
                  <a:pt x="186060" y="135339"/>
                </a:lnTo>
                <a:lnTo>
                  <a:pt x="187994" y="137750"/>
                </a:lnTo>
                <a:lnTo>
                  <a:pt x="189283" y="140945"/>
                </a:lnTo>
                <a:lnTo>
                  <a:pt x="190143" y="144663"/>
                </a:lnTo>
                <a:lnTo>
                  <a:pt x="190716" y="148729"/>
                </a:lnTo>
                <a:lnTo>
                  <a:pt x="189510" y="152233"/>
                </a:lnTo>
                <a:lnTo>
                  <a:pt x="187119" y="155363"/>
                </a:lnTo>
                <a:lnTo>
                  <a:pt x="183937" y="158243"/>
                </a:lnTo>
                <a:lnTo>
                  <a:pt x="181816" y="161751"/>
                </a:lnTo>
                <a:lnTo>
                  <a:pt x="180402" y="165677"/>
                </a:lnTo>
                <a:lnTo>
                  <a:pt x="179459" y="169882"/>
                </a:lnTo>
                <a:lnTo>
                  <a:pt x="177243" y="173479"/>
                </a:lnTo>
                <a:lnTo>
                  <a:pt x="174179" y="176671"/>
                </a:lnTo>
                <a:lnTo>
                  <a:pt x="170548" y="179592"/>
                </a:lnTo>
                <a:lnTo>
                  <a:pt x="166540" y="182334"/>
                </a:lnTo>
                <a:lnTo>
                  <a:pt x="162281" y="184955"/>
                </a:lnTo>
                <a:lnTo>
                  <a:pt x="157853" y="187496"/>
                </a:lnTo>
                <a:lnTo>
                  <a:pt x="148701" y="192437"/>
                </a:lnTo>
                <a:lnTo>
                  <a:pt x="144038" y="194865"/>
                </a:lnTo>
                <a:lnTo>
                  <a:pt x="138548" y="197278"/>
                </a:lnTo>
                <a:lnTo>
                  <a:pt x="132507" y="199681"/>
                </a:lnTo>
                <a:lnTo>
                  <a:pt x="126098" y="202076"/>
                </a:lnTo>
                <a:lnTo>
                  <a:pt x="120238" y="204467"/>
                </a:lnTo>
                <a:lnTo>
                  <a:pt x="114744" y="206854"/>
                </a:lnTo>
                <a:lnTo>
                  <a:pt x="109493" y="209240"/>
                </a:lnTo>
                <a:lnTo>
                  <a:pt x="105199" y="210830"/>
                </a:lnTo>
                <a:lnTo>
                  <a:pt x="101543" y="211890"/>
                </a:lnTo>
                <a:lnTo>
                  <a:pt x="98312" y="212597"/>
                </a:lnTo>
                <a:lnTo>
                  <a:pt x="94570" y="213068"/>
                </a:lnTo>
                <a:lnTo>
                  <a:pt x="90488" y="213382"/>
                </a:lnTo>
                <a:lnTo>
                  <a:pt x="82513" y="213731"/>
                </a:lnTo>
                <a:lnTo>
                  <a:pt x="76323" y="213886"/>
                </a:lnTo>
                <a:lnTo>
                  <a:pt x="73561" y="213134"/>
                </a:lnTo>
                <a:lnTo>
                  <a:pt x="68375" y="210181"/>
                </a:lnTo>
                <a:lnTo>
                  <a:pt x="63424" y="208340"/>
                </a:lnTo>
                <a:lnTo>
                  <a:pt x="56130" y="206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21"/>
          <p:cNvSpPr/>
          <p:nvPr/>
        </p:nvSpPr>
        <p:spPr>
          <a:xfrm>
            <a:off x="3246290" y="2293143"/>
            <a:ext cx="232717" cy="178595"/>
          </a:xfrm>
          <a:custGeom>
            <a:avLst/>
            <a:gdLst/>
            <a:ahLst/>
            <a:cxnLst/>
            <a:rect l="0" t="0" r="0" b="0"/>
            <a:pathLst>
              <a:path w="232717" h="178595">
                <a:moveTo>
                  <a:pt x="4116" y="0"/>
                </a:moveTo>
                <a:lnTo>
                  <a:pt x="324" y="3793"/>
                </a:lnTo>
                <a:lnTo>
                  <a:pt x="0" y="4910"/>
                </a:lnTo>
                <a:lnTo>
                  <a:pt x="578" y="5655"/>
                </a:lnTo>
                <a:lnTo>
                  <a:pt x="3417" y="6850"/>
                </a:lnTo>
                <a:lnTo>
                  <a:pt x="7701" y="10849"/>
                </a:lnTo>
                <a:lnTo>
                  <a:pt x="13911" y="14876"/>
                </a:lnTo>
                <a:lnTo>
                  <a:pt x="21169" y="19312"/>
                </a:lnTo>
                <a:lnTo>
                  <a:pt x="27041" y="23929"/>
                </a:lnTo>
                <a:lnTo>
                  <a:pt x="32296" y="28627"/>
                </a:lnTo>
                <a:lnTo>
                  <a:pt x="38072" y="33361"/>
                </a:lnTo>
                <a:lnTo>
                  <a:pt x="41834" y="35734"/>
                </a:lnTo>
                <a:lnTo>
                  <a:pt x="45930" y="38111"/>
                </a:lnTo>
                <a:lnTo>
                  <a:pt x="54715" y="42867"/>
                </a:lnTo>
                <a:lnTo>
                  <a:pt x="59280" y="45247"/>
                </a:lnTo>
                <a:lnTo>
                  <a:pt x="63117" y="48421"/>
                </a:lnTo>
                <a:lnTo>
                  <a:pt x="66469" y="52124"/>
                </a:lnTo>
                <a:lnTo>
                  <a:pt x="69497" y="56181"/>
                </a:lnTo>
                <a:lnTo>
                  <a:pt x="73103" y="59679"/>
                </a:lnTo>
                <a:lnTo>
                  <a:pt x="77095" y="62805"/>
                </a:lnTo>
                <a:lnTo>
                  <a:pt x="81344" y="65682"/>
                </a:lnTo>
                <a:lnTo>
                  <a:pt x="85763" y="69188"/>
                </a:lnTo>
                <a:lnTo>
                  <a:pt x="90298" y="73113"/>
                </a:lnTo>
                <a:lnTo>
                  <a:pt x="94908" y="77317"/>
                </a:lnTo>
                <a:lnTo>
                  <a:pt x="104264" y="86222"/>
                </a:lnTo>
                <a:lnTo>
                  <a:pt x="108981" y="90819"/>
                </a:lnTo>
                <a:lnTo>
                  <a:pt x="113713" y="94677"/>
                </a:lnTo>
                <a:lnTo>
                  <a:pt x="118456" y="98043"/>
                </a:lnTo>
                <a:lnTo>
                  <a:pt x="123205" y="101081"/>
                </a:lnTo>
                <a:lnTo>
                  <a:pt x="127959" y="104694"/>
                </a:lnTo>
                <a:lnTo>
                  <a:pt x="132715" y="108690"/>
                </a:lnTo>
                <a:lnTo>
                  <a:pt x="137474" y="112941"/>
                </a:lnTo>
                <a:lnTo>
                  <a:pt x="146995" y="121898"/>
                </a:lnTo>
                <a:lnTo>
                  <a:pt x="151756" y="126509"/>
                </a:lnTo>
                <a:lnTo>
                  <a:pt x="156517" y="130377"/>
                </a:lnTo>
                <a:lnTo>
                  <a:pt x="161279" y="133749"/>
                </a:lnTo>
                <a:lnTo>
                  <a:pt x="166042" y="136792"/>
                </a:lnTo>
                <a:lnTo>
                  <a:pt x="170010" y="139613"/>
                </a:lnTo>
                <a:lnTo>
                  <a:pt x="176536" y="144865"/>
                </a:lnTo>
                <a:lnTo>
                  <a:pt x="180181" y="147377"/>
                </a:lnTo>
                <a:lnTo>
                  <a:pt x="184199" y="149845"/>
                </a:lnTo>
                <a:lnTo>
                  <a:pt x="188465" y="152284"/>
                </a:lnTo>
                <a:lnTo>
                  <a:pt x="195322" y="157111"/>
                </a:lnTo>
                <a:lnTo>
                  <a:pt x="198261" y="159510"/>
                </a:lnTo>
                <a:lnTo>
                  <a:pt x="203645" y="162175"/>
                </a:lnTo>
                <a:lnTo>
                  <a:pt x="206191" y="162885"/>
                </a:lnTo>
                <a:lnTo>
                  <a:pt x="211137" y="165792"/>
                </a:lnTo>
                <a:lnTo>
                  <a:pt x="213568" y="167678"/>
                </a:lnTo>
                <a:lnTo>
                  <a:pt x="218385" y="169774"/>
                </a:lnTo>
                <a:lnTo>
                  <a:pt x="220780" y="170332"/>
                </a:lnTo>
                <a:lnTo>
                  <a:pt x="222378" y="171499"/>
                </a:lnTo>
                <a:lnTo>
                  <a:pt x="223443" y="173070"/>
                </a:lnTo>
                <a:lnTo>
                  <a:pt x="224153" y="174911"/>
                </a:lnTo>
                <a:lnTo>
                  <a:pt x="225419" y="176139"/>
                </a:lnTo>
                <a:lnTo>
                  <a:pt x="227058" y="176957"/>
                </a:lnTo>
                <a:lnTo>
                  <a:pt x="232716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2"/>
          <p:cNvSpPr/>
          <p:nvPr/>
        </p:nvSpPr>
        <p:spPr>
          <a:xfrm>
            <a:off x="3286125" y="2307431"/>
            <a:ext cx="135732" cy="171451"/>
          </a:xfrm>
          <a:custGeom>
            <a:avLst/>
            <a:gdLst/>
            <a:ahLst/>
            <a:cxnLst/>
            <a:rect l="0" t="0" r="0" b="0"/>
            <a:pathLst>
              <a:path w="135732" h="171451">
                <a:moveTo>
                  <a:pt x="135731" y="0"/>
                </a:moveTo>
                <a:lnTo>
                  <a:pt x="131938" y="0"/>
                </a:lnTo>
                <a:lnTo>
                  <a:pt x="130821" y="794"/>
                </a:lnTo>
                <a:lnTo>
                  <a:pt x="130077" y="2116"/>
                </a:lnTo>
                <a:lnTo>
                  <a:pt x="128881" y="6151"/>
                </a:lnTo>
                <a:lnTo>
                  <a:pt x="127989" y="6482"/>
                </a:lnTo>
                <a:lnTo>
                  <a:pt x="124882" y="6849"/>
                </a:lnTo>
                <a:lnTo>
                  <a:pt x="123736" y="7741"/>
                </a:lnTo>
                <a:lnTo>
                  <a:pt x="122971" y="9129"/>
                </a:lnTo>
                <a:lnTo>
                  <a:pt x="122462" y="10849"/>
                </a:lnTo>
                <a:lnTo>
                  <a:pt x="120535" y="12789"/>
                </a:lnTo>
                <a:lnTo>
                  <a:pt x="117663" y="14876"/>
                </a:lnTo>
                <a:lnTo>
                  <a:pt x="114160" y="17061"/>
                </a:lnTo>
                <a:lnTo>
                  <a:pt x="111032" y="20899"/>
                </a:lnTo>
                <a:lnTo>
                  <a:pt x="108152" y="25839"/>
                </a:lnTo>
                <a:lnTo>
                  <a:pt x="105439" y="31513"/>
                </a:lnTo>
                <a:lnTo>
                  <a:pt x="102042" y="36884"/>
                </a:lnTo>
                <a:lnTo>
                  <a:pt x="98190" y="42052"/>
                </a:lnTo>
                <a:lnTo>
                  <a:pt x="94036" y="47084"/>
                </a:lnTo>
                <a:lnTo>
                  <a:pt x="89678" y="52027"/>
                </a:lnTo>
                <a:lnTo>
                  <a:pt x="80602" y="61752"/>
                </a:lnTo>
                <a:lnTo>
                  <a:pt x="75960" y="67362"/>
                </a:lnTo>
                <a:lnTo>
                  <a:pt x="71277" y="73483"/>
                </a:lnTo>
                <a:lnTo>
                  <a:pt x="66568" y="79945"/>
                </a:lnTo>
                <a:lnTo>
                  <a:pt x="61841" y="85840"/>
                </a:lnTo>
                <a:lnTo>
                  <a:pt x="57102" y="91358"/>
                </a:lnTo>
                <a:lnTo>
                  <a:pt x="52356" y="96624"/>
                </a:lnTo>
                <a:lnTo>
                  <a:pt x="47604" y="102516"/>
                </a:lnTo>
                <a:lnTo>
                  <a:pt x="42848" y="108825"/>
                </a:lnTo>
                <a:lnTo>
                  <a:pt x="38090" y="115412"/>
                </a:lnTo>
                <a:lnTo>
                  <a:pt x="34125" y="120598"/>
                </a:lnTo>
                <a:lnTo>
                  <a:pt x="30687" y="124849"/>
                </a:lnTo>
                <a:lnTo>
                  <a:pt x="27602" y="128476"/>
                </a:lnTo>
                <a:lnTo>
                  <a:pt x="24751" y="132482"/>
                </a:lnTo>
                <a:lnTo>
                  <a:pt x="22057" y="136740"/>
                </a:lnTo>
                <a:lnTo>
                  <a:pt x="19467" y="141166"/>
                </a:lnTo>
                <a:lnTo>
                  <a:pt x="16947" y="144911"/>
                </a:lnTo>
                <a:lnTo>
                  <a:pt x="14473" y="148201"/>
                </a:lnTo>
                <a:lnTo>
                  <a:pt x="12029" y="151188"/>
                </a:lnTo>
                <a:lnTo>
                  <a:pt x="9607" y="153973"/>
                </a:lnTo>
                <a:lnTo>
                  <a:pt x="7198" y="156624"/>
                </a:lnTo>
                <a:lnTo>
                  <a:pt x="4799" y="159185"/>
                </a:lnTo>
                <a:lnTo>
                  <a:pt x="3199" y="161686"/>
                </a:lnTo>
                <a:lnTo>
                  <a:pt x="2133" y="164146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3"/>
          <p:cNvSpPr/>
          <p:nvPr/>
        </p:nvSpPr>
        <p:spPr>
          <a:xfrm>
            <a:off x="3036093" y="2943225"/>
            <a:ext cx="178595" cy="14288"/>
          </a:xfrm>
          <a:custGeom>
            <a:avLst/>
            <a:gdLst/>
            <a:ahLst/>
            <a:cxnLst/>
            <a:rect l="0" t="0" r="0" b="0"/>
            <a:pathLst>
              <a:path w="178595" h="14288">
                <a:moveTo>
                  <a:pt x="0" y="14287"/>
                </a:moveTo>
                <a:lnTo>
                  <a:pt x="27703" y="14287"/>
                </a:lnTo>
                <a:lnTo>
                  <a:pt x="32756" y="13493"/>
                </a:lnTo>
                <a:lnTo>
                  <a:pt x="38506" y="12170"/>
                </a:lnTo>
                <a:lnTo>
                  <a:pt x="44721" y="10495"/>
                </a:lnTo>
                <a:lnTo>
                  <a:pt x="50452" y="9377"/>
                </a:lnTo>
                <a:lnTo>
                  <a:pt x="55860" y="8633"/>
                </a:lnTo>
                <a:lnTo>
                  <a:pt x="61052" y="8136"/>
                </a:lnTo>
                <a:lnTo>
                  <a:pt x="66895" y="7805"/>
                </a:lnTo>
                <a:lnTo>
                  <a:pt x="79738" y="7437"/>
                </a:lnTo>
                <a:lnTo>
                  <a:pt x="96563" y="7230"/>
                </a:lnTo>
                <a:lnTo>
                  <a:pt x="101682" y="6408"/>
                </a:lnTo>
                <a:lnTo>
                  <a:pt x="106682" y="5065"/>
                </a:lnTo>
                <a:lnTo>
                  <a:pt x="111602" y="3377"/>
                </a:lnTo>
                <a:lnTo>
                  <a:pt x="117264" y="2251"/>
                </a:lnTo>
                <a:lnTo>
                  <a:pt x="123420" y="1501"/>
                </a:lnTo>
                <a:lnTo>
                  <a:pt x="129905" y="1000"/>
                </a:lnTo>
                <a:lnTo>
                  <a:pt x="135816" y="667"/>
                </a:lnTo>
                <a:lnTo>
                  <a:pt x="146617" y="296"/>
                </a:lnTo>
                <a:lnTo>
                  <a:pt x="157831" y="87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24"/>
          <p:cNvSpPr/>
          <p:nvPr/>
        </p:nvSpPr>
        <p:spPr>
          <a:xfrm>
            <a:off x="3078956" y="2907506"/>
            <a:ext cx="64295" cy="171451"/>
          </a:xfrm>
          <a:custGeom>
            <a:avLst/>
            <a:gdLst/>
            <a:ahLst/>
            <a:cxnLst/>
            <a:rect l="0" t="0" r="0" b="0"/>
            <a:pathLst>
              <a:path w="64295" h="171451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7275" y="12185"/>
                </a:lnTo>
                <a:lnTo>
                  <a:pt x="8819" y="14473"/>
                </a:lnTo>
                <a:lnTo>
                  <a:pt x="10642" y="16792"/>
                </a:lnTo>
                <a:lnTo>
                  <a:pt x="12651" y="19926"/>
                </a:lnTo>
                <a:lnTo>
                  <a:pt x="14784" y="23603"/>
                </a:lnTo>
                <a:lnTo>
                  <a:pt x="16999" y="27641"/>
                </a:lnTo>
                <a:lnTo>
                  <a:pt x="18477" y="31921"/>
                </a:lnTo>
                <a:lnTo>
                  <a:pt x="19462" y="36362"/>
                </a:lnTo>
                <a:lnTo>
                  <a:pt x="20118" y="40910"/>
                </a:lnTo>
                <a:lnTo>
                  <a:pt x="21349" y="45530"/>
                </a:lnTo>
                <a:lnTo>
                  <a:pt x="22964" y="50197"/>
                </a:lnTo>
                <a:lnTo>
                  <a:pt x="24834" y="54896"/>
                </a:lnTo>
                <a:lnTo>
                  <a:pt x="26875" y="59616"/>
                </a:lnTo>
                <a:lnTo>
                  <a:pt x="31259" y="69094"/>
                </a:lnTo>
                <a:lnTo>
                  <a:pt x="32745" y="73844"/>
                </a:lnTo>
                <a:lnTo>
                  <a:pt x="33737" y="78598"/>
                </a:lnTo>
                <a:lnTo>
                  <a:pt x="34397" y="83355"/>
                </a:lnTo>
                <a:lnTo>
                  <a:pt x="35631" y="88114"/>
                </a:lnTo>
                <a:lnTo>
                  <a:pt x="37248" y="92874"/>
                </a:lnTo>
                <a:lnTo>
                  <a:pt x="39119" y="97634"/>
                </a:lnTo>
                <a:lnTo>
                  <a:pt x="40367" y="102396"/>
                </a:lnTo>
                <a:lnTo>
                  <a:pt x="41199" y="107158"/>
                </a:lnTo>
                <a:lnTo>
                  <a:pt x="41753" y="111919"/>
                </a:lnTo>
                <a:lnTo>
                  <a:pt x="42917" y="115888"/>
                </a:lnTo>
                <a:lnTo>
                  <a:pt x="44486" y="119327"/>
                </a:lnTo>
                <a:lnTo>
                  <a:pt x="46326" y="122414"/>
                </a:lnTo>
                <a:lnTo>
                  <a:pt x="47553" y="126059"/>
                </a:lnTo>
                <a:lnTo>
                  <a:pt x="48370" y="130077"/>
                </a:lnTo>
                <a:lnTo>
                  <a:pt x="48916" y="134343"/>
                </a:lnTo>
                <a:lnTo>
                  <a:pt x="50073" y="137981"/>
                </a:lnTo>
                <a:lnTo>
                  <a:pt x="51638" y="141200"/>
                </a:lnTo>
                <a:lnTo>
                  <a:pt x="53475" y="144139"/>
                </a:lnTo>
                <a:lnTo>
                  <a:pt x="54700" y="146893"/>
                </a:lnTo>
                <a:lnTo>
                  <a:pt x="56061" y="152069"/>
                </a:lnTo>
                <a:lnTo>
                  <a:pt x="56666" y="157015"/>
                </a:lnTo>
                <a:lnTo>
                  <a:pt x="56827" y="159445"/>
                </a:lnTo>
                <a:lnTo>
                  <a:pt x="57729" y="161066"/>
                </a:lnTo>
                <a:lnTo>
                  <a:pt x="59123" y="162146"/>
                </a:lnTo>
                <a:lnTo>
                  <a:pt x="60847" y="162866"/>
                </a:lnTo>
                <a:lnTo>
                  <a:pt x="61995" y="164140"/>
                </a:lnTo>
                <a:lnTo>
                  <a:pt x="62762" y="165783"/>
                </a:lnTo>
                <a:lnTo>
                  <a:pt x="6429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25"/>
          <p:cNvSpPr/>
          <p:nvPr/>
        </p:nvSpPr>
        <p:spPr>
          <a:xfrm>
            <a:off x="3236118" y="2857534"/>
            <a:ext cx="148601" cy="171414"/>
          </a:xfrm>
          <a:custGeom>
            <a:avLst/>
            <a:gdLst/>
            <a:ahLst/>
            <a:cxnLst/>
            <a:rect l="0" t="0" r="0" b="0"/>
            <a:pathLst>
              <a:path w="148601" h="171414">
                <a:moveTo>
                  <a:pt x="0" y="35684"/>
                </a:moveTo>
                <a:lnTo>
                  <a:pt x="0" y="29533"/>
                </a:lnTo>
                <a:lnTo>
                  <a:pt x="3793" y="25042"/>
                </a:lnTo>
                <a:lnTo>
                  <a:pt x="7276" y="21323"/>
                </a:lnTo>
                <a:lnTo>
                  <a:pt x="10642" y="17924"/>
                </a:lnTo>
                <a:lnTo>
                  <a:pt x="13445" y="16701"/>
                </a:lnTo>
                <a:lnTo>
                  <a:pt x="16901" y="15885"/>
                </a:lnTo>
                <a:lnTo>
                  <a:pt x="20792" y="15341"/>
                </a:lnTo>
                <a:lnTo>
                  <a:pt x="24181" y="14185"/>
                </a:lnTo>
                <a:lnTo>
                  <a:pt x="27233" y="12620"/>
                </a:lnTo>
                <a:lnTo>
                  <a:pt x="30062" y="10783"/>
                </a:lnTo>
                <a:lnTo>
                  <a:pt x="33535" y="8765"/>
                </a:lnTo>
                <a:lnTo>
                  <a:pt x="41628" y="4406"/>
                </a:lnTo>
                <a:lnTo>
                  <a:pt x="46008" y="2925"/>
                </a:lnTo>
                <a:lnTo>
                  <a:pt x="50516" y="1939"/>
                </a:lnTo>
                <a:lnTo>
                  <a:pt x="55109" y="1281"/>
                </a:lnTo>
                <a:lnTo>
                  <a:pt x="59758" y="843"/>
                </a:lnTo>
                <a:lnTo>
                  <a:pt x="64445" y="550"/>
                </a:lnTo>
                <a:lnTo>
                  <a:pt x="73092" y="225"/>
                </a:lnTo>
                <a:lnTo>
                  <a:pt x="79581" y="81"/>
                </a:lnTo>
                <a:lnTo>
                  <a:pt x="91489" y="0"/>
                </a:lnTo>
                <a:lnTo>
                  <a:pt x="95124" y="782"/>
                </a:lnTo>
                <a:lnTo>
                  <a:pt x="98341" y="2097"/>
                </a:lnTo>
                <a:lnTo>
                  <a:pt x="101280" y="3768"/>
                </a:lnTo>
                <a:lnTo>
                  <a:pt x="104032" y="5676"/>
                </a:lnTo>
                <a:lnTo>
                  <a:pt x="106661" y="7741"/>
                </a:lnTo>
                <a:lnTo>
                  <a:pt x="112791" y="12967"/>
                </a:lnTo>
                <a:lnTo>
                  <a:pt x="113630" y="17915"/>
                </a:lnTo>
                <a:lnTo>
                  <a:pt x="113853" y="21456"/>
                </a:lnTo>
                <a:lnTo>
                  <a:pt x="114102" y="27509"/>
                </a:lnTo>
                <a:lnTo>
                  <a:pt x="114168" y="30234"/>
                </a:lnTo>
                <a:lnTo>
                  <a:pt x="113418" y="32845"/>
                </a:lnTo>
                <a:lnTo>
                  <a:pt x="110469" y="37862"/>
                </a:lnTo>
                <a:lnTo>
                  <a:pt x="108629" y="42738"/>
                </a:lnTo>
                <a:lnTo>
                  <a:pt x="108138" y="45149"/>
                </a:lnTo>
                <a:lnTo>
                  <a:pt x="106223" y="47550"/>
                </a:lnTo>
                <a:lnTo>
                  <a:pt x="103359" y="49945"/>
                </a:lnTo>
                <a:lnTo>
                  <a:pt x="99863" y="52335"/>
                </a:lnTo>
                <a:lnTo>
                  <a:pt x="96738" y="54722"/>
                </a:lnTo>
                <a:lnTo>
                  <a:pt x="93861" y="57108"/>
                </a:lnTo>
                <a:lnTo>
                  <a:pt x="91149" y="59491"/>
                </a:lnTo>
                <a:lnTo>
                  <a:pt x="89341" y="61875"/>
                </a:lnTo>
                <a:lnTo>
                  <a:pt x="87333" y="66639"/>
                </a:lnTo>
                <a:lnTo>
                  <a:pt x="86003" y="68227"/>
                </a:lnTo>
                <a:lnTo>
                  <a:pt x="84323" y="69286"/>
                </a:lnTo>
                <a:lnTo>
                  <a:pt x="78918" y="71279"/>
                </a:lnTo>
                <a:lnTo>
                  <a:pt x="74889" y="71366"/>
                </a:lnTo>
                <a:lnTo>
                  <a:pt x="71741" y="71400"/>
                </a:lnTo>
                <a:lnTo>
                  <a:pt x="101440" y="71403"/>
                </a:lnTo>
                <a:lnTo>
                  <a:pt x="104933" y="72197"/>
                </a:lnTo>
                <a:lnTo>
                  <a:pt x="108849" y="73520"/>
                </a:lnTo>
                <a:lnTo>
                  <a:pt x="113047" y="75195"/>
                </a:lnTo>
                <a:lnTo>
                  <a:pt x="116640" y="77106"/>
                </a:lnTo>
                <a:lnTo>
                  <a:pt x="119829" y="79174"/>
                </a:lnTo>
                <a:lnTo>
                  <a:pt x="122749" y="81346"/>
                </a:lnTo>
                <a:lnTo>
                  <a:pt x="125489" y="83588"/>
                </a:lnTo>
                <a:lnTo>
                  <a:pt x="128109" y="85877"/>
                </a:lnTo>
                <a:lnTo>
                  <a:pt x="130650" y="88196"/>
                </a:lnTo>
                <a:lnTo>
                  <a:pt x="135590" y="92889"/>
                </a:lnTo>
                <a:lnTo>
                  <a:pt x="145229" y="102370"/>
                </a:lnTo>
                <a:lnTo>
                  <a:pt x="146825" y="104748"/>
                </a:lnTo>
                <a:lnTo>
                  <a:pt x="148600" y="109506"/>
                </a:lnTo>
                <a:lnTo>
                  <a:pt x="148279" y="112680"/>
                </a:lnTo>
                <a:lnTo>
                  <a:pt x="147271" y="116384"/>
                </a:lnTo>
                <a:lnTo>
                  <a:pt x="145806" y="120440"/>
                </a:lnTo>
                <a:lnTo>
                  <a:pt x="144036" y="123938"/>
                </a:lnTo>
                <a:lnTo>
                  <a:pt x="142061" y="127064"/>
                </a:lnTo>
                <a:lnTo>
                  <a:pt x="139951" y="129941"/>
                </a:lnTo>
                <a:lnTo>
                  <a:pt x="137607" y="135255"/>
                </a:lnTo>
                <a:lnTo>
                  <a:pt x="136982" y="137784"/>
                </a:lnTo>
                <a:lnTo>
                  <a:pt x="134978" y="141057"/>
                </a:lnTo>
                <a:lnTo>
                  <a:pt x="132054" y="144827"/>
                </a:lnTo>
                <a:lnTo>
                  <a:pt x="128517" y="148927"/>
                </a:lnTo>
                <a:lnTo>
                  <a:pt x="124572" y="152454"/>
                </a:lnTo>
                <a:lnTo>
                  <a:pt x="120355" y="155600"/>
                </a:lnTo>
                <a:lnTo>
                  <a:pt x="115955" y="158491"/>
                </a:lnTo>
                <a:lnTo>
                  <a:pt x="111435" y="160418"/>
                </a:lnTo>
                <a:lnTo>
                  <a:pt x="106834" y="161702"/>
                </a:lnTo>
                <a:lnTo>
                  <a:pt x="102179" y="162559"/>
                </a:lnTo>
                <a:lnTo>
                  <a:pt x="97488" y="163924"/>
                </a:lnTo>
                <a:lnTo>
                  <a:pt x="92773" y="165627"/>
                </a:lnTo>
                <a:lnTo>
                  <a:pt x="88043" y="167556"/>
                </a:lnTo>
                <a:lnTo>
                  <a:pt x="83301" y="168843"/>
                </a:lnTo>
                <a:lnTo>
                  <a:pt x="78553" y="169700"/>
                </a:lnTo>
                <a:lnTo>
                  <a:pt x="73800" y="170272"/>
                </a:lnTo>
                <a:lnTo>
                  <a:pt x="69838" y="170653"/>
                </a:lnTo>
                <a:lnTo>
                  <a:pt x="66402" y="170907"/>
                </a:lnTo>
                <a:lnTo>
                  <a:pt x="63318" y="171077"/>
                </a:lnTo>
                <a:lnTo>
                  <a:pt x="55658" y="171265"/>
                </a:lnTo>
                <a:lnTo>
                  <a:pt x="30084" y="171413"/>
                </a:lnTo>
                <a:lnTo>
                  <a:pt x="27130" y="169298"/>
                </a:lnTo>
                <a:lnTo>
                  <a:pt x="21432" y="164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26"/>
          <p:cNvSpPr/>
          <p:nvPr/>
        </p:nvSpPr>
        <p:spPr>
          <a:xfrm>
            <a:off x="3407568" y="2886075"/>
            <a:ext cx="128589" cy="157163"/>
          </a:xfrm>
          <a:custGeom>
            <a:avLst/>
            <a:gdLst/>
            <a:ahLst/>
            <a:cxnLst/>
            <a:rect l="0" t="0" r="0" b="0"/>
            <a:pathLst>
              <a:path w="128589" h="157163">
                <a:moveTo>
                  <a:pt x="0" y="0"/>
                </a:moveTo>
                <a:lnTo>
                  <a:pt x="3793" y="0"/>
                </a:lnTo>
                <a:lnTo>
                  <a:pt x="4116" y="793"/>
                </a:lnTo>
                <a:lnTo>
                  <a:pt x="3538" y="2116"/>
                </a:lnTo>
                <a:lnTo>
                  <a:pt x="2359" y="3792"/>
                </a:lnTo>
                <a:lnTo>
                  <a:pt x="2366" y="4909"/>
                </a:lnTo>
                <a:lnTo>
                  <a:pt x="3165" y="5654"/>
                </a:lnTo>
                <a:lnTo>
                  <a:pt x="6358" y="6849"/>
                </a:lnTo>
                <a:lnTo>
                  <a:pt x="8911" y="9129"/>
                </a:lnTo>
                <a:lnTo>
                  <a:pt x="14811" y="14875"/>
                </a:lnTo>
                <a:lnTo>
                  <a:pt x="23916" y="23928"/>
                </a:lnTo>
                <a:lnTo>
                  <a:pt x="27057" y="26271"/>
                </a:lnTo>
                <a:lnTo>
                  <a:pt x="30738" y="28626"/>
                </a:lnTo>
                <a:lnTo>
                  <a:pt x="34780" y="30990"/>
                </a:lnTo>
                <a:lnTo>
                  <a:pt x="38268" y="34154"/>
                </a:lnTo>
                <a:lnTo>
                  <a:pt x="41387" y="37850"/>
                </a:lnTo>
                <a:lnTo>
                  <a:pt x="44260" y="41902"/>
                </a:lnTo>
                <a:lnTo>
                  <a:pt x="46969" y="45397"/>
                </a:lnTo>
                <a:lnTo>
                  <a:pt x="49569" y="48521"/>
                </a:lnTo>
                <a:lnTo>
                  <a:pt x="52096" y="51397"/>
                </a:lnTo>
                <a:lnTo>
                  <a:pt x="54575" y="54902"/>
                </a:lnTo>
                <a:lnTo>
                  <a:pt x="57021" y="58826"/>
                </a:lnTo>
                <a:lnTo>
                  <a:pt x="59445" y="63030"/>
                </a:lnTo>
                <a:lnTo>
                  <a:pt x="62649" y="67420"/>
                </a:lnTo>
                <a:lnTo>
                  <a:pt x="66372" y="71934"/>
                </a:lnTo>
                <a:lnTo>
                  <a:pt x="70442" y="76531"/>
                </a:lnTo>
                <a:lnTo>
                  <a:pt x="73949" y="81183"/>
                </a:lnTo>
                <a:lnTo>
                  <a:pt x="77081" y="85872"/>
                </a:lnTo>
                <a:lnTo>
                  <a:pt x="79962" y="90585"/>
                </a:lnTo>
                <a:lnTo>
                  <a:pt x="82677" y="95315"/>
                </a:lnTo>
                <a:lnTo>
                  <a:pt x="87810" y="104804"/>
                </a:lnTo>
                <a:lnTo>
                  <a:pt x="89496" y="108763"/>
                </a:lnTo>
                <a:lnTo>
                  <a:pt x="90621" y="112196"/>
                </a:lnTo>
                <a:lnTo>
                  <a:pt x="91370" y="115278"/>
                </a:lnTo>
                <a:lnTo>
                  <a:pt x="92664" y="118127"/>
                </a:lnTo>
                <a:lnTo>
                  <a:pt x="94320" y="120820"/>
                </a:lnTo>
                <a:lnTo>
                  <a:pt x="96217" y="123409"/>
                </a:lnTo>
                <a:lnTo>
                  <a:pt x="98276" y="126723"/>
                </a:lnTo>
                <a:lnTo>
                  <a:pt x="100443" y="130519"/>
                </a:lnTo>
                <a:lnTo>
                  <a:pt x="102680" y="134638"/>
                </a:lnTo>
                <a:lnTo>
                  <a:pt x="104966" y="138177"/>
                </a:lnTo>
                <a:lnTo>
                  <a:pt x="107284" y="141330"/>
                </a:lnTo>
                <a:lnTo>
                  <a:pt x="109623" y="144226"/>
                </a:lnTo>
                <a:lnTo>
                  <a:pt x="111976" y="146157"/>
                </a:lnTo>
                <a:lnTo>
                  <a:pt x="114338" y="147444"/>
                </a:lnTo>
                <a:lnTo>
                  <a:pt x="116707" y="148302"/>
                </a:lnTo>
                <a:lnTo>
                  <a:pt x="119080" y="149668"/>
                </a:lnTo>
                <a:lnTo>
                  <a:pt x="121455" y="151372"/>
                </a:lnTo>
                <a:lnTo>
                  <a:pt x="128588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27"/>
          <p:cNvSpPr/>
          <p:nvPr/>
        </p:nvSpPr>
        <p:spPr>
          <a:xfrm>
            <a:off x="3443287" y="2878931"/>
            <a:ext cx="85726" cy="142876"/>
          </a:xfrm>
          <a:custGeom>
            <a:avLst/>
            <a:gdLst/>
            <a:ahLst/>
            <a:cxnLst/>
            <a:rect l="0" t="0" r="0" b="0"/>
            <a:pathLst>
              <a:path w="85726" h="142876">
                <a:moveTo>
                  <a:pt x="85725" y="0"/>
                </a:moveTo>
                <a:lnTo>
                  <a:pt x="85725" y="3792"/>
                </a:lnTo>
                <a:lnTo>
                  <a:pt x="84931" y="4909"/>
                </a:lnTo>
                <a:lnTo>
                  <a:pt x="83608" y="5654"/>
                </a:lnTo>
                <a:lnTo>
                  <a:pt x="79574" y="6849"/>
                </a:lnTo>
                <a:lnTo>
                  <a:pt x="76906" y="11246"/>
                </a:lnTo>
                <a:lnTo>
                  <a:pt x="75083" y="14641"/>
                </a:lnTo>
                <a:lnTo>
                  <a:pt x="73868" y="17698"/>
                </a:lnTo>
                <a:lnTo>
                  <a:pt x="73058" y="20530"/>
                </a:lnTo>
                <a:lnTo>
                  <a:pt x="72518" y="23212"/>
                </a:lnTo>
                <a:lnTo>
                  <a:pt x="71364" y="26587"/>
                </a:lnTo>
                <a:lnTo>
                  <a:pt x="69801" y="30425"/>
                </a:lnTo>
                <a:lnTo>
                  <a:pt x="67966" y="34571"/>
                </a:lnTo>
                <a:lnTo>
                  <a:pt x="65154" y="38922"/>
                </a:lnTo>
                <a:lnTo>
                  <a:pt x="61692" y="43410"/>
                </a:lnTo>
                <a:lnTo>
                  <a:pt x="57797" y="47990"/>
                </a:lnTo>
                <a:lnTo>
                  <a:pt x="54406" y="52631"/>
                </a:lnTo>
                <a:lnTo>
                  <a:pt x="51352" y="57312"/>
                </a:lnTo>
                <a:lnTo>
                  <a:pt x="48523" y="62021"/>
                </a:lnTo>
                <a:lnTo>
                  <a:pt x="41145" y="73602"/>
                </a:lnTo>
                <a:lnTo>
                  <a:pt x="36955" y="80024"/>
                </a:lnTo>
                <a:lnTo>
                  <a:pt x="33368" y="85100"/>
                </a:lnTo>
                <a:lnTo>
                  <a:pt x="30183" y="89276"/>
                </a:lnTo>
                <a:lnTo>
                  <a:pt x="27266" y="92855"/>
                </a:lnTo>
                <a:lnTo>
                  <a:pt x="24527" y="96828"/>
                </a:lnTo>
                <a:lnTo>
                  <a:pt x="21908" y="101065"/>
                </a:lnTo>
                <a:lnTo>
                  <a:pt x="19367" y="105476"/>
                </a:lnTo>
                <a:lnTo>
                  <a:pt x="14429" y="114612"/>
                </a:lnTo>
                <a:lnTo>
                  <a:pt x="12000" y="119270"/>
                </a:lnTo>
                <a:lnTo>
                  <a:pt x="9588" y="123170"/>
                </a:lnTo>
                <a:lnTo>
                  <a:pt x="7186" y="126563"/>
                </a:lnTo>
                <a:lnTo>
                  <a:pt x="4790" y="129619"/>
                </a:lnTo>
                <a:lnTo>
                  <a:pt x="3194" y="132450"/>
                </a:lnTo>
                <a:lnTo>
                  <a:pt x="2129" y="135131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6" name="SMARTPenAnnotation228"/>
          <p:cNvSpPr/>
          <p:nvPr/>
        </p:nvSpPr>
        <p:spPr>
          <a:xfrm>
            <a:off x="3450849" y="3515026"/>
            <a:ext cx="178177" cy="449326"/>
          </a:xfrm>
          <a:custGeom>
            <a:avLst/>
            <a:gdLst/>
            <a:ahLst/>
            <a:cxnLst/>
            <a:rect l="0" t="0" r="0" b="0"/>
            <a:pathLst>
              <a:path w="178177" h="449326">
                <a:moveTo>
                  <a:pt x="178176" y="13986"/>
                </a:moveTo>
                <a:lnTo>
                  <a:pt x="168233" y="13986"/>
                </a:lnTo>
                <a:lnTo>
                  <a:pt x="166784" y="13192"/>
                </a:lnTo>
                <a:lnTo>
                  <a:pt x="165819" y="11869"/>
                </a:lnTo>
                <a:lnTo>
                  <a:pt x="165176" y="10194"/>
                </a:lnTo>
                <a:lnTo>
                  <a:pt x="163952" y="9077"/>
                </a:lnTo>
                <a:lnTo>
                  <a:pt x="162344" y="8332"/>
                </a:lnTo>
                <a:lnTo>
                  <a:pt x="158439" y="7504"/>
                </a:lnTo>
                <a:lnTo>
                  <a:pt x="154058" y="7136"/>
                </a:lnTo>
                <a:lnTo>
                  <a:pt x="151778" y="6245"/>
                </a:lnTo>
                <a:lnTo>
                  <a:pt x="147129" y="3137"/>
                </a:lnTo>
                <a:lnTo>
                  <a:pt x="143841" y="717"/>
                </a:lnTo>
                <a:lnTo>
                  <a:pt x="138839" y="151"/>
                </a:lnTo>
                <a:lnTo>
                  <a:pt x="135282" y="0"/>
                </a:lnTo>
                <a:lnTo>
                  <a:pt x="132117" y="693"/>
                </a:lnTo>
                <a:lnTo>
                  <a:pt x="129214" y="1950"/>
                </a:lnTo>
                <a:lnTo>
                  <a:pt x="123871" y="4668"/>
                </a:lnTo>
                <a:lnTo>
                  <a:pt x="118850" y="5876"/>
                </a:lnTo>
                <a:lnTo>
                  <a:pt x="113974" y="8529"/>
                </a:lnTo>
                <a:lnTo>
                  <a:pt x="109160" y="12355"/>
                </a:lnTo>
                <a:lnTo>
                  <a:pt x="104375" y="16701"/>
                </a:lnTo>
                <a:lnTo>
                  <a:pt x="89926" y="30868"/>
                </a:lnTo>
                <a:lnTo>
                  <a:pt x="58782" y="61945"/>
                </a:lnTo>
                <a:lnTo>
                  <a:pt x="54924" y="66596"/>
                </a:lnTo>
                <a:lnTo>
                  <a:pt x="51558" y="71284"/>
                </a:lnTo>
                <a:lnTo>
                  <a:pt x="48520" y="75997"/>
                </a:lnTo>
                <a:lnTo>
                  <a:pt x="43028" y="87584"/>
                </a:lnTo>
                <a:lnTo>
                  <a:pt x="37941" y="99878"/>
                </a:lnTo>
                <a:lnTo>
                  <a:pt x="33034" y="110633"/>
                </a:lnTo>
                <a:lnTo>
                  <a:pt x="28208" y="122822"/>
                </a:lnTo>
                <a:lnTo>
                  <a:pt x="23417" y="136176"/>
                </a:lnTo>
                <a:lnTo>
                  <a:pt x="18642" y="150049"/>
                </a:lnTo>
                <a:lnTo>
                  <a:pt x="16257" y="157876"/>
                </a:lnTo>
                <a:lnTo>
                  <a:pt x="9109" y="183267"/>
                </a:lnTo>
                <a:lnTo>
                  <a:pt x="4345" y="198760"/>
                </a:lnTo>
                <a:lnTo>
                  <a:pt x="2758" y="207018"/>
                </a:lnTo>
                <a:lnTo>
                  <a:pt x="1699" y="215699"/>
                </a:lnTo>
                <a:lnTo>
                  <a:pt x="993" y="224662"/>
                </a:lnTo>
                <a:lnTo>
                  <a:pt x="523" y="233018"/>
                </a:lnTo>
                <a:lnTo>
                  <a:pt x="0" y="248652"/>
                </a:lnTo>
                <a:lnTo>
                  <a:pt x="655" y="256949"/>
                </a:lnTo>
                <a:lnTo>
                  <a:pt x="1884" y="265655"/>
                </a:lnTo>
                <a:lnTo>
                  <a:pt x="3498" y="274634"/>
                </a:lnTo>
                <a:lnTo>
                  <a:pt x="5368" y="283001"/>
                </a:lnTo>
                <a:lnTo>
                  <a:pt x="7408" y="290961"/>
                </a:lnTo>
                <a:lnTo>
                  <a:pt x="9562" y="298648"/>
                </a:lnTo>
                <a:lnTo>
                  <a:pt x="10997" y="306155"/>
                </a:lnTo>
                <a:lnTo>
                  <a:pt x="11955" y="313541"/>
                </a:lnTo>
                <a:lnTo>
                  <a:pt x="12593" y="320845"/>
                </a:lnTo>
                <a:lnTo>
                  <a:pt x="14606" y="328096"/>
                </a:lnTo>
                <a:lnTo>
                  <a:pt x="17535" y="335312"/>
                </a:lnTo>
                <a:lnTo>
                  <a:pt x="21076" y="342503"/>
                </a:lnTo>
                <a:lnTo>
                  <a:pt x="24230" y="349679"/>
                </a:lnTo>
                <a:lnTo>
                  <a:pt x="27127" y="356844"/>
                </a:lnTo>
                <a:lnTo>
                  <a:pt x="29851" y="364001"/>
                </a:lnTo>
                <a:lnTo>
                  <a:pt x="33255" y="371155"/>
                </a:lnTo>
                <a:lnTo>
                  <a:pt x="37112" y="378304"/>
                </a:lnTo>
                <a:lnTo>
                  <a:pt x="41271" y="385453"/>
                </a:lnTo>
                <a:lnTo>
                  <a:pt x="45631" y="391806"/>
                </a:lnTo>
                <a:lnTo>
                  <a:pt x="50125" y="397628"/>
                </a:lnTo>
                <a:lnTo>
                  <a:pt x="54708" y="403098"/>
                </a:lnTo>
                <a:lnTo>
                  <a:pt x="58558" y="408331"/>
                </a:lnTo>
                <a:lnTo>
                  <a:pt x="61918" y="413408"/>
                </a:lnTo>
                <a:lnTo>
                  <a:pt x="64951" y="418380"/>
                </a:lnTo>
                <a:lnTo>
                  <a:pt x="68562" y="422488"/>
                </a:lnTo>
                <a:lnTo>
                  <a:pt x="72556" y="426021"/>
                </a:lnTo>
                <a:lnTo>
                  <a:pt x="76806" y="429169"/>
                </a:lnTo>
                <a:lnTo>
                  <a:pt x="81227" y="432062"/>
                </a:lnTo>
                <a:lnTo>
                  <a:pt x="85762" y="434785"/>
                </a:lnTo>
                <a:lnTo>
                  <a:pt x="90373" y="437393"/>
                </a:lnTo>
                <a:lnTo>
                  <a:pt x="99729" y="442409"/>
                </a:lnTo>
                <a:lnTo>
                  <a:pt x="104447" y="444857"/>
                </a:lnTo>
                <a:lnTo>
                  <a:pt x="109179" y="446490"/>
                </a:lnTo>
                <a:lnTo>
                  <a:pt x="113922" y="447578"/>
                </a:lnTo>
                <a:lnTo>
                  <a:pt x="118671" y="448304"/>
                </a:lnTo>
                <a:lnTo>
                  <a:pt x="123425" y="448787"/>
                </a:lnTo>
                <a:lnTo>
                  <a:pt x="128181" y="449110"/>
                </a:lnTo>
                <a:lnTo>
                  <a:pt x="132940" y="449325"/>
                </a:lnTo>
                <a:lnTo>
                  <a:pt x="137700" y="448674"/>
                </a:lnTo>
                <a:lnTo>
                  <a:pt x="142461" y="447447"/>
                </a:lnTo>
                <a:lnTo>
                  <a:pt x="156744" y="4426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SMARTPenAnnotation229"/>
          <p:cNvSpPr/>
          <p:nvPr/>
        </p:nvSpPr>
        <p:spPr>
          <a:xfrm>
            <a:off x="3657726" y="3571997"/>
            <a:ext cx="228475" cy="307060"/>
          </a:xfrm>
          <a:custGeom>
            <a:avLst/>
            <a:gdLst/>
            <a:ahLst/>
            <a:cxnLst/>
            <a:rect l="0" t="0" r="0" b="0"/>
            <a:pathLst>
              <a:path w="228475" h="307060">
                <a:moveTo>
                  <a:pt x="7017" y="35596"/>
                </a:moveTo>
                <a:lnTo>
                  <a:pt x="10810" y="28011"/>
                </a:lnTo>
                <a:lnTo>
                  <a:pt x="12720" y="25777"/>
                </a:lnTo>
                <a:lnTo>
                  <a:pt x="14788" y="24288"/>
                </a:lnTo>
                <a:lnTo>
                  <a:pt x="19202" y="21839"/>
                </a:lnTo>
                <a:lnTo>
                  <a:pt x="23810" y="18105"/>
                </a:lnTo>
                <a:lnTo>
                  <a:pt x="30620" y="13800"/>
                </a:lnTo>
                <a:lnTo>
                  <a:pt x="34659" y="11540"/>
                </a:lnTo>
                <a:lnTo>
                  <a:pt x="43379" y="6913"/>
                </a:lnTo>
                <a:lnTo>
                  <a:pt x="47927" y="4568"/>
                </a:lnTo>
                <a:lnTo>
                  <a:pt x="52547" y="3004"/>
                </a:lnTo>
                <a:lnTo>
                  <a:pt x="57214" y="1962"/>
                </a:lnTo>
                <a:lnTo>
                  <a:pt x="61913" y="1267"/>
                </a:lnTo>
                <a:lnTo>
                  <a:pt x="67427" y="804"/>
                </a:lnTo>
                <a:lnTo>
                  <a:pt x="73484" y="495"/>
                </a:lnTo>
                <a:lnTo>
                  <a:pt x="85771" y="152"/>
                </a:lnTo>
                <a:lnTo>
                  <a:pt x="96523" y="0"/>
                </a:lnTo>
                <a:lnTo>
                  <a:pt x="101613" y="753"/>
                </a:lnTo>
                <a:lnTo>
                  <a:pt x="106593" y="2048"/>
                </a:lnTo>
                <a:lnTo>
                  <a:pt x="111501" y="3706"/>
                </a:lnTo>
                <a:lnTo>
                  <a:pt x="117155" y="4811"/>
                </a:lnTo>
                <a:lnTo>
                  <a:pt x="123305" y="5548"/>
                </a:lnTo>
                <a:lnTo>
                  <a:pt x="129786" y="6039"/>
                </a:lnTo>
                <a:lnTo>
                  <a:pt x="135694" y="7954"/>
                </a:lnTo>
                <a:lnTo>
                  <a:pt x="141221" y="10818"/>
                </a:lnTo>
                <a:lnTo>
                  <a:pt x="146492" y="14315"/>
                </a:lnTo>
                <a:lnTo>
                  <a:pt x="150801" y="17440"/>
                </a:lnTo>
                <a:lnTo>
                  <a:pt x="157705" y="23029"/>
                </a:lnTo>
                <a:lnTo>
                  <a:pt x="163419" y="30275"/>
                </a:lnTo>
                <a:lnTo>
                  <a:pt x="168604" y="38788"/>
                </a:lnTo>
                <a:lnTo>
                  <a:pt x="173555" y="47863"/>
                </a:lnTo>
                <a:lnTo>
                  <a:pt x="175192" y="53299"/>
                </a:lnTo>
                <a:lnTo>
                  <a:pt x="176284" y="59304"/>
                </a:lnTo>
                <a:lnTo>
                  <a:pt x="177012" y="65689"/>
                </a:lnTo>
                <a:lnTo>
                  <a:pt x="177497" y="72327"/>
                </a:lnTo>
                <a:lnTo>
                  <a:pt x="177820" y="79133"/>
                </a:lnTo>
                <a:lnTo>
                  <a:pt x="178180" y="93046"/>
                </a:lnTo>
                <a:lnTo>
                  <a:pt x="178339" y="107167"/>
                </a:lnTo>
                <a:lnTo>
                  <a:pt x="176794" y="114267"/>
                </a:lnTo>
                <a:lnTo>
                  <a:pt x="174177" y="121381"/>
                </a:lnTo>
                <a:lnTo>
                  <a:pt x="170845" y="128505"/>
                </a:lnTo>
                <a:lnTo>
                  <a:pt x="167829" y="136429"/>
                </a:lnTo>
                <a:lnTo>
                  <a:pt x="165025" y="144887"/>
                </a:lnTo>
                <a:lnTo>
                  <a:pt x="162362" y="153701"/>
                </a:lnTo>
                <a:lnTo>
                  <a:pt x="158999" y="162751"/>
                </a:lnTo>
                <a:lnTo>
                  <a:pt x="155170" y="171960"/>
                </a:lnTo>
                <a:lnTo>
                  <a:pt x="151029" y="181275"/>
                </a:lnTo>
                <a:lnTo>
                  <a:pt x="146682" y="189865"/>
                </a:lnTo>
                <a:lnTo>
                  <a:pt x="142196" y="197973"/>
                </a:lnTo>
                <a:lnTo>
                  <a:pt x="137617" y="205760"/>
                </a:lnTo>
                <a:lnTo>
                  <a:pt x="128297" y="220762"/>
                </a:lnTo>
                <a:lnTo>
                  <a:pt x="123589" y="228097"/>
                </a:lnTo>
                <a:lnTo>
                  <a:pt x="118069" y="234574"/>
                </a:lnTo>
                <a:lnTo>
                  <a:pt x="112008" y="240479"/>
                </a:lnTo>
                <a:lnTo>
                  <a:pt x="105586" y="246004"/>
                </a:lnTo>
                <a:lnTo>
                  <a:pt x="100511" y="251274"/>
                </a:lnTo>
                <a:lnTo>
                  <a:pt x="96334" y="256375"/>
                </a:lnTo>
                <a:lnTo>
                  <a:pt x="92755" y="261363"/>
                </a:lnTo>
                <a:lnTo>
                  <a:pt x="88782" y="266276"/>
                </a:lnTo>
                <a:lnTo>
                  <a:pt x="84546" y="271139"/>
                </a:lnTo>
                <a:lnTo>
                  <a:pt x="80135" y="275969"/>
                </a:lnTo>
                <a:lnTo>
                  <a:pt x="75606" y="279982"/>
                </a:lnTo>
                <a:lnTo>
                  <a:pt x="70999" y="283451"/>
                </a:lnTo>
                <a:lnTo>
                  <a:pt x="66341" y="286558"/>
                </a:lnTo>
                <a:lnTo>
                  <a:pt x="61648" y="289423"/>
                </a:lnTo>
                <a:lnTo>
                  <a:pt x="56931" y="292126"/>
                </a:lnTo>
                <a:lnTo>
                  <a:pt x="52199" y="294722"/>
                </a:lnTo>
                <a:lnTo>
                  <a:pt x="48251" y="296454"/>
                </a:lnTo>
                <a:lnTo>
                  <a:pt x="41748" y="298377"/>
                </a:lnTo>
                <a:lnTo>
                  <a:pt x="38108" y="298889"/>
                </a:lnTo>
                <a:lnTo>
                  <a:pt x="34095" y="299231"/>
                </a:lnTo>
                <a:lnTo>
                  <a:pt x="29831" y="299459"/>
                </a:lnTo>
                <a:lnTo>
                  <a:pt x="26196" y="298817"/>
                </a:lnTo>
                <a:lnTo>
                  <a:pt x="17286" y="294916"/>
                </a:lnTo>
                <a:lnTo>
                  <a:pt x="12110" y="293724"/>
                </a:lnTo>
                <a:lnTo>
                  <a:pt x="9619" y="291819"/>
                </a:lnTo>
                <a:lnTo>
                  <a:pt x="4734" y="285469"/>
                </a:lnTo>
                <a:lnTo>
                  <a:pt x="2033" y="279472"/>
                </a:lnTo>
                <a:lnTo>
                  <a:pt x="834" y="273367"/>
                </a:lnTo>
                <a:lnTo>
                  <a:pt x="300" y="265362"/>
                </a:lnTo>
                <a:lnTo>
                  <a:pt x="63" y="258629"/>
                </a:lnTo>
                <a:lnTo>
                  <a:pt x="0" y="255722"/>
                </a:lnTo>
                <a:lnTo>
                  <a:pt x="2047" y="248259"/>
                </a:lnTo>
                <a:lnTo>
                  <a:pt x="5602" y="239650"/>
                </a:lnTo>
                <a:lnTo>
                  <a:pt x="9828" y="230533"/>
                </a:lnTo>
                <a:lnTo>
                  <a:pt x="12860" y="226673"/>
                </a:lnTo>
                <a:lnTo>
                  <a:pt x="16469" y="223306"/>
                </a:lnTo>
                <a:lnTo>
                  <a:pt x="20462" y="220267"/>
                </a:lnTo>
                <a:lnTo>
                  <a:pt x="24712" y="216654"/>
                </a:lnTo>
                <a:lnTo>
                  <a:pt x="29132" y="212658"/>
                </a:lnTo>
                <a:lnTo>
                  <a:pt x="33667" y="208406"/>
                </a:lnTo>
                <a:lnTo>
                  <a:pt x="38277" y="205572"/>
                </a:lnTo>
                <a:lnTo>
                  <a:pt x="42939" y="203682"/>
                </a:lnTo>
                <a:lnTo>
                  <a:pt x="47634" y="202422"/>
                </a:lnTo>
                <a:lnTo>
                  <a:pt x="52351" y="200788"/>
                </a:lnTo>
                <a:lnTo>
                  <a:pt x="57084" y="198906"/>
                </a:lnTo>
                <a:lnTo>
                  <a:pt x="61826" y="196857"/>
                </a:lnTo>
                <a:lnTo>
                  <a:pt x="66575" y="195491"/>
                </a:lnTo>
                <a:lnTo>
                  <a:pt x="71329" y="194580"/>
                </a:lnTo>
                <a:lnTo>
                  <a:pt x="76086" y="193973"/>
                </a:lnTo>
                <a:lnTo>
                  <a:pt x="81638" y="193568"/>
                </a:lnTo>
                <a:lnTo>
                  <a:pt x="87720" y="193299"/>
                </a:lnTo>
                <a:lnTo>
                  <a:pt x="94157" y="193118"/>
                </a:lnTo>
                <a:lnTo>
                  <a:pt x="100036" y="193792"/>
                </a:lnTo>
                <a:lnTo>
                  <a:pt x="105542" y="195035"/>
                </a:lnTo>
                <a:lnTo>
                  <a:pt x="110800" y="196658"/>
                </a:lnTo>
                <a:lnTo>
                  <a:pt x="115100" y="198533"/>
                </a:lnTo>
                <a:lnTo>
                  <a:pt x="121994" y="202734"/>
                </a:lnTo>
                <a:lnTo>
                  <a:pt x="125737" y="205759"/>
                </a:lnTo>
                <a:lnTo>
                  <a:pt x="129820" y="209363"/>
                </a:lnTo>
                <a:lnTo>
                  <a:pt x="138590" y="217601"/>
                </a:lnTo>
                <a:lnTo>
                  <a:pt x="161878" y="240519"/>
                </a:lnTo>
                <a:lnTo>
                  <a:pt x="165820" y="245237"/>
                </a:lnTo>
                <a:lnTo>
                  <a:pt x="172317" y="254712"/>
                </a:lnTo>
                <a:lnTo>
                  <a:pt x="177851" y="264214"/>
                </a:lnTo>
                <a:lnTo>
                  <a:pt x="183749" y="273729"/>
                </a:lnTo>
                <a:lnTo>
                  <a:pt x="187545" y="278489"/>
                </a:lnTo>
                <a:lnTo>
                  <a:pt x="191663" y="283250"/>
                </a:lnTo>
                <a:lnTo>
                  <a:pt x="198355" y="290656"/>
                </a:lnTo>
                <a:lnTo>
                  <a:pt x="203975" y="296594"/>
                </a:lnTo>
                <a:lnTo>
                  <a:pt x="209118" y="301878"/>
                </a:lnTo>
                <a:lnTo>
                  <a:pt x="211602" y="303605"/>
                </a:lnTo>
                <a:lnTo>
                  <a:pt x="216477" y="305524"/>
                </a:lnTo>
                <a:lnTo>
                  <a:pt x="221289" y="306377"/>
                </a:lnTo>
                <a:lnTo>
                  <a:pt x="228474" y="3070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0" name="SMARTPenAnnotation230"/>
          <p:cNvSpPr/>
          <p:nvPr/>
        </p:nvSpPr>
        <p:spPr>
          <a:xfrm>
            <a:off x="3917803" y="3650456"/>
            <a:ext cx="211285" cy="221457"/>
          </a:xfrm>
          <a:custGeom>
            <a:avLst/>
            <a:gdLst/>
            <a:ahLst/>
            <a:cxnLst/>
            <a:rect l="0" t="0" r="0" b="0"/>
            <a:pathLst>
              <a:path w="211285" h="221457">
                <a:moveTo>
                  <a:pt x="4115" y="0"/>
                </a:moveTo>
                <a:lnTo>
                  <a:pt x="0" y="0"/>
                </a:lnTo>
                <a:lnTo>
                  <a:pt x="13997" y="0"/>
                </a:lnTo>
                <a:lnTo>
                  <a:pt x="17053" y="794"/>
                </a:lnTo>
                <a:lnTo>
                  <a:pt x="20678" y="2116"/>
                </a:lnTo>
                <a:lnTo>
                  <a:pt x="24682" y="3792"/>
                </a:lnTo>
                <a:lnTo>
                  <a:pt x="28145" y="6497"/>
                </a:lnTo>
                <a:lnTo>
                  <a:pt x="31248" y="9888"/>
                </a:lnTo>
                <a:lnTo>
                  <a:pt x="34110" y="13735"/>
                </a:lnTo>
                <a:lnTo>
                  <a:pt x="37605" y="17094"/>
                </a:lnTo>
                <a:lnTo>
                  <a:pt x="41523" y="20127"/>
                </a:lnTo>
                <a:lnTo>
                  <a:pt x="45723" y="22943"/>
                </a:lnTo>
                <a:lnTo>
                  <a:pt x="50110" y="26408"/>
                </a:lnTo>
                <a:lnTo>
                  <a:pt x="54622" y="30305"/>
                </a:lnTo>
                <a:lnTo>
                  <a:pt x="59218" y="34491"/>
                </a:lnTo>
                <a:lnTo>
                  <a:pt x="68557" y="43375"/>
                </a:lnTo>
                <a:lnTo>
                  <a:pt x="73271" y="47967"/>
                </a:lnTo>
                <a:lnTo>
                  <a:pt x="78000" y="53409"/>
                </a:lnTo>
                <a:lnTo>
                  <a:pt x="82741" y="59418"/>
                </a:lnTo>
                <a:lnTo>
                  <a:pt x="87488" y="65806"/>
                </a:lnTo>
                <a:lnTo>
                  <a:pt x="96997" y="79253"/>
                </a:lnTo>
                <a:lnTo>
                  <a:pt x="101755" y="86173"/>
                </a:lnTo>
                <a:lnTo>
                  <a:pt x="106515" y="92374"/>
                </a:lnTo>
                <a:lnTo>
                  <a:pt x="111275" y="98095"/>
                </a:lnTo>
                <a:lnTo>
                  <a:pt x="116037" y="103497"/>
                </a:lnTo>
                <a:lnTo>
                  <a:pt x="120798" y="109479"/>
                </a:lnTo>
                <a:lnTo>
                  <a:pt x="125560" y="115848"/>
                </a:lnTo>
                <a:lnTo>
                  <a:pt x="135085" y="129276"/>
                </a:lnTo>
                <a:lnTo>
                  <a:pt x="144609" y="143181"/>
                </a:lnTo>
                <a:lnTo>
                  <a:pt x="148578" y="149429"/>
                </a:lnTo>
                <a:lnTo>
                  <a:pt x="152017" y="155181"/>
                </a:lnTo>
                <a:lnTo>
                  <a:pt x="155104" y="160605"/>
                </a:lnTo>
                <a:lnTo>
                  <a:pt x="158750" y="165807"/>
                </a:lnTo>
                <a:lnTo>
                  <a:pt x="162767" y="170863"/>
                </a:lnTo>
                <a:lnTo>
                  <a:pt x="167033" y="175821"/>
                </a:lnTo>
                <a:lnTo>
                  <a:pt x="171465" y="180714"/>
                </a:lnTo>
                <a:lnTo>
                  <a:pt x="180622" y="190384"/>
                </a:lnTo>
                <a:lnTo>
                  <a:pt x="198986" y="209121"/>
                </a:lnTo>
                <a:lnTo>
                  <a:pt x="211284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1" name="SMARTPenAnnotation231"/>
          <p:cNvSpPr/>
          <p:nvPr/>
        </p:nvSpPr>
        <p:spPr>
          <a:xfrm>
            <a:off x="3971925" y="3643312"/>
            <a:ext cx="178594" cy="171451"/>
          </a:xfrm>
          <a:custGeom>
            <a:avLst/>
            <a:gdLst/>
            <a:ahLst/>
            <a:cxnLst/>
            <a:rect l="0" t="0" r="0" b="0"/>
            <a:pathLst>
              <a:path w="178594" h="171451">
                <a:moveTo>
                  <a:pt x="178593" y="0"/>
                </a:moveTo>
                <a:lnTo>
                  <a:pt x="167744" y="0"/>
                </a:lnTo>
                <a:lnTo>
                  <a:pt x="165804" y="794"/>
                </a:lnTo>
                <a:lnTo>
                  <a:pt x="161532" y="3792"/>
                </a:lnTo>
                <a:lnTo>
                  <a:pt x="156988" y="7771"/>
                </a:lnTo>
                <a:lnTo>
                  <a:pt x="151528" y="12185"/>
                </a:lnTo>
                <a:lnTo>
                  <a:pt x="147850" y="14473"/>
                </a:lnTo>
                <a:lnTo>
                  <a:pt x="143810" y="16792"/>
                </a:lnTo>
                <a:lnTo>
                  <a:pt x="140323" y="20720"/>
                </a:lnTo>
                <a:lnTo>
                  <a:pt x="137205" y="25719"/>
                </a:lnTo>
                <a:lnTo>
                  <a:pt x="134332" y="31434"/>
                </a:lnTo>
                <a:lnTo>
                  <a:pt x="130036" y="36831"/>
                </a:lnTo>
                <a:lnTo>
                  <a:pt x="124791" y="42017"/>
                </a:lnTo>
                <a:lnTo>
                  <a:pt x="118912" y="47061"/>
                </a:lnTo>
                <a:lnTo>
                  <a:pt x="113406" y="52805"/>
                </a:lnTo>
                <a:lnTo>
                  <a:pt x="108148" y="59016"/>
                </a:lnTo>
                <a:lnTo>
                  <a:pt x="103054" y="65538"/>
                </a:lnTo>
                <a:lnTo>
                  <a:pt x="98072" y="71473"/>
                </a:lnTo>
                <a:lnTo>
                  <a:pt x="93162" y="77018"/>
                </a:lnTo>
                <a:lnTo>
                  <a:pt x="88302" y="82301"/>
                </a:lnTo>
                <a:lnTo>
                  <a:pt x="83474" y="88205"/>
                </a:lnTo>
                <a:lnTo>
                  <a:pt x="78668" y="94522"/>
                </a:lnTo>
                <a:lnTo>
                  <a:pt x="73876" y="101115"/>
                </a:lnTo>
                <a:lnTo>
                  <a:pt x="69095" y="107097"/>
                </a:lnTo>
                <a:lnTo>
                  <a:pt x="64319" y="112673"/>
                </a:lnTo>
                <a:lnTo>
                  <a:pt x="59548" y="117978"/>
                </a:lnTo>
                <a:lnTo>
                  <a:pt x="55574" y="123102"/>
                </a:lnTo>
                <a:lnTo>
                  <a:pt x="52130" y="128106"/>
                </a:lnTo>
                <a:lnTo>
                  <a:pt x="49041" y="133029"/>
                </a:lnTo>
                <a:lnTo>
                  <a:pt x="45394" y="137105"/>
                </a:lnTo>
                <a:lnTo>
                  <a:pt x="41375" y="140615"/>
                </a:lnTo>
                <a:lnTo>
                  <a:pt x="37108" y="143750"/>
                </a:lnTo>
                <a:lnTo>
                  <a:pt x="33470" y="146634"/>
                </a:lnTo>
                <a:lnTo>
                  <a:pt x="30250" y="149349"/>
                </a:lnTo>
                <a:lnTo>
                  <a:pt x="27311" y="151954"/>
                </a:lnTo>
                <a:lnTo>
                  <a:pt x="21927" y="156964"/>
                </a:lnTo>
                <a:lnTo>
                  <a:pt x="19380" y="159412"/>
                </a:lnTo>
                <a:lnTo>
                  <a:pt x="16889" y="161043"/>
                </a:lnTo>
                <a:lnTo>
                  <a:pt x="12004" y="162856"/>
                </a:lnTo>
                <a:lnTo>
                  <a:pt x="7187" y="165778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2" name="SMARTPenAnnotation232"/>
          <p:cNvSpPr/>
          <p:nvPr/>
        </p:nvSpPr>
        <p:spPr>
          <a:xfrm>
            <a:off x="4214812" y="3700488"/>
            <a:ext cx="235745" cy="14263"/>
          </a:xfrm>
          <a:custGeom>
            <a:avLst/>
            <a:gdLst/>
            <a:ahLst/>
            <a:cxnLst/>
            <a:rect l="0" t="0" r="0" b="0"/>
            <a:pathLst>
              <a:path w="235745" h="14263">
                <a:moveTo>
                  <a:pt x="0" y="14262"/>
                </a:moveTo>
                <a:lnTo>
                  <a:pt x="6151" y="14262"/>
                </a:lnTo>
                <a:lnTo>
                  <a:pt x="8069" y="13468"/>
                </a:lnTo>
                <a:lnTo>
                  <a:pt x="10936" y="12145"/>
                </a:lnTo>
                <a:lnTo>
                  <a:pt x="14434" y="10469"/>
                </a:lnTo>
                <a:lnTo>
                  <a:pt x="18354" y="9352"/>
                </a:lnTo>
                <a:lnTo>
                  <a:pt x="22555" y="8607"/>
                </a:lnTo>
                <a:lnTo>
                  <a:pt x="26943" y="8111"/>
                </a:lnTo>
                <a:lnTo>
                  <a:pt x="32249" y="7780"/>
                </a:lnTo>
                <a:lnTo>
                  <a:pt x="44495" y="7412"/>
                </a:lnTo>
                <a:lnTo>
                  <a:pt x="60985" y="7205"/>
                </a:lnTo>
                <a:lnTo>
                  <a:pt x="66851" y="6382"/>
                </a:lnTo>
                <a:lnTo>
                  <a:pt x="73142" y="5040"/>
                </a:lnTo>
                <a:lnTo>
                  <a:pt x="79718" y="3351"/>
                </a:lnTo>
                <a:lnTo>
                  <a:pt x="86483" y="2226"/>
                </a:lnTo>
                <a:lnTo>
                  <a:pt x="93374" y="1475"/>
                </a:lnTo>
                <a:lnTo>
                  <a:pt x="100349" y="975"/>
                </a:lnTo>
                <a:lnTo>
                  <a:pt x="107381" y="641"/>
                </a:lnTo>
                <a:lnTo>
                  <a:pt x="121544" y="270"/>
                </a:lnTo>
                <a:lnTo>
                  <a:pt x="158164" y="0"/>
                </a:lnTo>
                <a:lnTo>
                  <a:pt x="164180" y="785"/>
                </a:lnTo>
                <a:lnTo>
                  <a:pt x="169779" y="2102"/>
                </a:lnTo>
                <a:lnTo>
                  <a:pt x="175098" y="3774"/>
                </a:lnTo>
                <a:lnTo>
                  <a:pt x="180232" y="4889"/>
                </a:lnTo>
                <a:lnTo>
                  <a:pt x="185242" y="5632"/>
                </a:lnTo>
                <a:lnTo>
                  <a:pt x="190170" y="6127"/>
                </a:lnTo>
                <a:lnTo>
                  <a:pt x="195043" y="6457"/>
                </a:lnTo>
                <a:lnTo>
                  <a:pt x="199878" y="6677"/>
                </a:lnTo>
                <a:lnTo>
                  <a:pt x="204689" y="6824"/>
                </a:lnTo>
                <a:lnTo>
                  <a:pt x="210279" y="7716"/>
                </a:lnTo>
                <a:lnTo>
                  <a:pt x="216386" y="9104"/>
                </a:lnTo>
                <a:lnTo>
                  <a:pt x="235744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3" name="SMARTPenAnnotation233"/>
          <p:cNvSpPr/>
          <p:nvPr/>
        </p:nvSpPr>
        <p:spPr>
          <a:xfrm>
            <a:off x="4314912" y="3629025"/>
            <a:ext cx="42776" cy="228601"/>
          </a:xfrm>
          <a:custGeom>
            <a:avLst/>
            <a:gdLst/>
            <a:ahLst/>
            <a:cxnLst/>
            <a:rect l="0" t="0" r="0" b="0"/>
            <a:pathLst>
              <a:path w="42776" h="228601">
                <a:moveTo>
                  <a:pt x="7056" y="0"/>
                </a:moveTo>
                <a:lnTo>
                  <a:pt x="0" y="0"/>
                </a:lnTo>
                <a:lnTo>
                  <a:pt x="2068" y="2116"/>
                </a:lnTo>
                <a:lnTo>
                  <a:pt x="3731" y="3792"/>
                </a:lnTo>
                <a:lnTo>
                  <a:pt x="4839" y="6496"/>
                </a:lnTo>
                <a:lnTo>
                  <a:pt x="5578" y="9887"/>
                </a:lnTo>
                <a:lnTo>
                  <a:pt x="6071" y="13735"/>
                </a:lnTo>
                <a:lnTo>
                  <a:pt x="6400" y="17888"/>
                </a:lnTo>
                <a:lnTo>
                  <a:pt x="6618" y="22244"/>
                </a:lnTo>
                <a:lnTo>
                  <a:pt x="6764" y="26735"/>
                </a:lnTo>
                <a:lnTo>
                  <a:pt x="7655" y="32111"/>
                </a:lnTo>
                <a:lnTo>
                  <a:pt x="9043" y="38076"/>
                </a:lnTo>
                <a:lnTo>
                  <a:pt x="10762" y="44434"/>
                </a:lnTo>
                <a:lnTo>
                  <a:pt x="12702" y="50260"/>
                </a:lnTo>
                <a:lnTo>
                  <a:pt x="14789" y="55732"/>
                </a:lnTo>
                <a:lnTo>
                  <a:pt x="16974" y="60966"/>
                </a:lnTo>
                <a:lnTo>
                  <a:pt x="18430" y="67632"/>
                </a:lnTo>
                <a:lnTo>
                  <a:pt x="19402" y="75250"/>
                </a:lnTo>
                <a:lnTo>
                  <a:pt x="20049" y="83504"/>
                </a:lnTo>
                <a:lnTo>
                  <a:pt x="21274" y="91388"/>
                </a:lnTo>
                <a:lnTo>
                  <a:pt x="22885" y="99025"/>
                </a:lnTo>
                <a:lnTo>
                  <a:pt x="24752" y="106498"/>
                </a:lnTo>
                <a:lnTo>
                  <a:pt x="25997" y="113861"/>
                </a:lnTo>
                <a:lnTo>
                  <a:pt x="26828" y="121151"/>
                </a:lnTo>
                <a:lnTo>
                  <a:pt x="27381" y="128392"/>
                </a:lnTo>
                <a:lnTo>
                  <a:pt x="27750" y="135601"/>
                </a:lnTo>
                <a:lnTo>
                  <a:pt x="28160" y="149961"/>
                </a:lnTo>
                <a:lnTo>
                  <a:pt x="29063" y="157124"/>
                </a:lnTo>
                <a:lnTo>
                  <a:pt x="30458" y="164280"/>
                </a:lnTo>
                <a:lnTo>
                  <a:pt x="32183" y="171432"/>
                </a:lnTo>
                <a:lnTo>
                  <a:pt x="33332" y="177788"/>
                </a:lnTo>
                <a:lnTo>
                  <a:pt x="34099" y="183613"/>
                </a:lnTo>
                <a:lnTo>
                  <a:pt x="34609" y="189083"/>
                </a:lnTo>
                <a:lnTo>
                  <a:pt x="35744" y="194318"/>
                </a:lnTo>
                <a:lnTo>
                  <a:pt x="37294" y="199395"/>
                </a:lnTo>
                <a:lnTo>
                  <a:pt x="39121" y="204367"/>
                </a:lnTo>
                <a:lnTo>
                  <a:pt x="40339" y="208476"/>
                </a:lnTo>
                <a:lnTo>
                  <a:pt x="41151" y="212009"/>
                </a:lnTo>
                <a:lnTo>
                  <a:pt x="42053" y="218051"/>
                </a:lnTo>
                <a:lnTo>
                  <a:pt x="42294" y="220773"/>
                </a:lnTo>
                <a:lnTo>
                  <a:pt x="42775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4" name="SMARTPenAnnotation234"/>
          <p:cNvSpPr/>
          <p:nvPr/>
        </p:nvSpPr>
        <p:spPr>
          <a:xfrm>
            <a:off x="4543542" y="3579018"/>
            <a:ext cx="199909" cy="178595"/>
          </a:xfrm>
          <a:custGeom>
            <a:avLst/>
            <a:gdLst/>
            <a:ahLst/>
            <a:cxnLst/>
            <a:rect l="0" t="0" r="0" b="0"/>
            <a:pathLst>
              <a:path w="199909" h="178595">
                <a:moveTo>
                  <a:pt x="135614" y="0"/>
                </a:moveTo>
                <a:lnTo>
                  <a:pt x="131822" y="3793"/>
                </a:lnTo>
                <a:lnTo>
                  <a:pt x="129117" y="4910"/>
                </a:lnTo>
                <a:lnTo>
                  <a:pt x="125726" y="5655"/>
                </a:lnTo>
                <a:lnTo>
                  <a:pt x="121878" y="6151"/>
                </a:lnTo>
                <a:lnTo>
                  <a:pt x="117726" y="7276"/>
                </a:lnTo>
                <a:lnTo>
                  <a:pt x="113370" y="8819"/>
                </a:lnTo>
                <a:lnTo>
                  <a:pt x="108878" y="10642"/>
                </a:lnTo>
                <a:lnTo>
                  <a:pt x="104296" y="11857"/>
                </a:lnTo>
                <a:lnTo>
                  <a:pt x="99654" y="12668"/>
                </a:lnTo>
                <a:lnTo>
                  <a:pt x="94972" y="13208"/>
                </a:lnTo>
                <a:lnTo>
                  <a:pt x="90263" y="14361"/>
                </a:lnTo>
                <a:lnTo>
                  <a:pt x="85537" y="15924"/>
                </a:lnTo>
                <a:lnTo>
                  <a:pt x="80797" y="17760"/>
                </a:lnTo>
                <a:lnTo>
                  <a:pt x="76844" y="19778"/>
                </a:lnTo>
                <a:lnTo>
                  <a:pt x="73416" y="21917"/>
                </a:lnTo>
                <a:lnTo>
                  <a:pt x="70336" y="24136"/>
                </a:lnTo>
                <a:lnTo>
                  <a:pt x="65902" y="25616"/>
                </a:lnTo>
                <a:lnTo>
                  <a:pt x="60564" y="26602"/>
                </a:lnTo>
                <a:lnTo>
                  <a:pt x="54625" y="27260"/>
                </a:lnTo>
                <a:lnTo>
                  <a:pt x="49871" y="27699"/>
                </a:lnTo>
                <a:lnTo>
                  <a:pt x="45908" y="27991"/>
                </a:lnTo>
                <a:lnTo>
                  <a:pt x="42473" y="28186"/>
                </a:lnTo>
                <a:lnTo>
                  <a:pt x="38594" y="29109"/>
                </a:lnTo>
                <a:lnTo>
                  <a:pt x="34422" y="30519"/>
                </a:lnTo>
                <a:lnTo>
                  <a:pt x="30052" y="32252"/>
                </a:lnTo>
                <a:lnTo>
                  <a:pt x="26346" y="33408"/>
                </a:lnTo>
                <a:lnTo>
                  <a:pt x="20111" y="34692"/>
                </a:lnTo>
                <a:lnTo>
                  <a:pt x="18130" y="35828"/>
                </a:lnTo>
                <a:lnTo>
                  <a:pt x="16811" y="37379"/>
                </a:lnTo>
                <a:lnTo>
                  <a:pt x="15930" y="39207"/>
                </a:lnTo>
                <a:lnTo>
                  <a:pt x="14550" y="40426"/>
                </a:lnTo>
                <a:lnTo>
                  <a:pt x="12836" y="41238"/>
                </a:lnTo>
                <a:lnTo>
                  <a:pt x="10899" y="41780"/>
                </a:lnTo>
                <a:lnTo>
                  <a:pt x="6631" y="44498"/>
                </a:lnTo>
                <a:lnTo>
                  <a:pt x="4381" y="46334"/>
                </a:lnTo>
                <a:lnTo>
                  <a:pt x="2882" y="48352"/>
                </a:lnTo>
                <a:lnTo>
                  <a:pt x="1215" y="52711"/>
                </a:lnTo>
                <a:lnTo>
                  <a:pt x="475" y="57294"/>
                </a:lnTo>
                <a:lnTo>
                  <a:pt x="0" y="62911"/>
                </a:lnTo>
                <a:lnTo>
                  <a:pt x="2051" y="67913"/>
                </a:lnTo>
                <a:lnTo>
                  <a:pt x="3710" y="71469"/>
                </a:lnTo>
                <a:lnTo>
                  <a:pt x="5609" y="74634"/>
                </a:lnTo>
                <a:lnTo>
                  <a:pt x="7669" y="77537"/>
                </a:lnTo>
                <a:lnTo>
                  <a:pt x="12074" y="82880"/>
                </a:lnTo>
                <a:lnTo>
                  <a:pt x="16678" y="87901"/>
                </a:lnTo>
                <a:lnTo>
                  <a:pt x="19017" y="91144"/>
                </a:lnTo>
                <a:lnTo>
                  <a:pt x="21370" y="94894"/>
                </a:lnTo>
                <a:lnTo>
                  <a:pt x="23733" y="98981"/>
                </a:lnTo>
                <a:lnTo>
                  <a:pt x="25308" y="102500"/>
                </a:lnTo>
                <a:lnTo>
                  <a:pt x="26358" y="105640"/>
                </a:lnTo>
                <a:lnTo>
                  <a:pt x="27058" y="108527"/>
                </a:lnTo>
                <a:lnTo>
                  <a:pt x="28318" y="112039"/>
                </a:lnTo>
                <a:lnTo>
                  <a:pt x="29952" y="115968"/>
                </a:lnTo>
                <a:lnTo>
                  <a:pt x="31835" y="120174"/>
                </a:lnTo>
                <a:lnTo>
                  <a:pt x="33091" y="124566"/>
                </a:lnTo>
                <a:lnTo>
                  <a:pt x="33927" y="129082"/>
                </a:lnTo>
                <a:lnTo>
                  <a:pt x="34485" y="133680"/>
                </a:lnTo>
                <a:lnTo>
                  <a:pt x="34857" y="137539"/>
                </a:lnTo>
                <a:lnTo>
                  <a:pt x="35106" y="140905"/>
                </a:lnTo>
                <a:lnTo>
                  <a:pt x="35271" y="143943"/>
                </a:lnTo>
                <a:lnTo>
                  <a:pt x="36174" y="146762"/>
                </a:lnTo>
                <a:lnTo>
                  <a:pt x="39296" y="152011"/>
                </a:lnTo>
                <a:lnTo>
                  <a:pt x="43329" y="156990"/>
                </a:lnTo>
                <a:lnTo>
                  <a:pt x="48593" y="162862"/>
                </a:lnTo>
                <a:lnTo>
                  <a:pt x="49819" y="163343"/>
                </a:lnTo>
                <a:lnTo>
                  <a:pt x="55926" y="164180"/>
                </a:lnTo>
                <a:lnTo>
                  <a:pt x="58658" y="162133"/>
                </a:lnTo>
                <a:lnTo>
                  <a:pt x="60497" y="160477"/>
                </a:lnTo>
                <a:lnTo>
                  <a:pt x="61723" y="158578"/>
                </a:lnTo>
                <a:lnTo>
                  <a:pt x="63086" y="154352"/>
                </a:lnTo>
                <a:lnTo>
                  <a:pt x="65037" y="152114"/>
                </a:lnTo>
                <a:lnTo>
                  <a:pt x="67925" y="149828"/>
                </a:lnTo>
                <a:lnTo>
                  <a:pt x="71438" y="147511"/>
                </a:lnTo>
                <a:lnTo>
                  <a:pt x="74574" y="144378"/>
                </a:lnTo>
                <a:lnTo>
                  <a:pt x="77458" y="140702"/>
                </a:lnTo>
                <a:lnTo>
                  <a:pt x="80174" y="136664"/>
                </a:lnTo>
                <a:lnTo>
                  <a:pt x="83573" y="133178"/>
                </a:lnTo>
                <a:lnTo>
                  <a:pt x="87426" y="130061"/>
                </a:lnTo>
                <a:lnTo>
                  <a:pt x="91583" y="127189"/>
                </a:lnTo>
                <a:lnTo>
                  <a:pt x="95147" y="124480"/>
                </a:lnTo>
                <a:lnTo>
                  <a:pt x="101224" y="119354"/>
                </a:lnTo>
                <a:lnTo>
                  <a:pt x="105543" y="117669"/>
                </a:lnTo>
                <a:lnTo>
                  <a:pt x="110805" y="116546"/>
                </a:lnTo>
                <a:lnTo>
                  <a:pt x="116693" y="115797"/>
                </a:lnTo>
                <a:lnTo>
                  <a:pt x="121413" y="115298"/>
                </a:lnTo>
                <a:lnTo>
                  <a:pt x="125352" y="114966"/>
                </a:lnTo>
                <a:lnTo>
                  <a:pt x="128773" y="114744"/>
                </a:lnTo>
                <a:lnTo>
                  <a:pt x="132641" y="114596"/>
                </a:lnTo>
                <a:lnTo>
                  <a:pt x="141172" y="114432"/>
                </a:lnTo>
                <a:lnTo>
                  <a:pt x="145669" y="115182"/>
                </a:lnTo>
                <a:lnTo>
                  <a:pt x="150255" y="116476"/>
                </a:lnTo>
                <a:lnTo>
                  <a:pt x="154899" y="118131"/>
                </a:lnTo>
                <a:lnTo>
                  <a:pt x="159584" y="120029"/>
                </a:lnTo>
                <a:lnTo>
                  <a:pt x="164293" y="122089"/>
                </a:lnTo>
                <a:lnTo>
                  <a:pt x="169021" y="124255"/>
                </a:lnTo>
                <a:lnTo>
                  <a:pt x="172967" y="127287"/>
                </a:lnTo>
                <a:lnTo>
                  <a:pt x="176391" y="130896"/>
                </a:lnTo>
                <a:lnTo>
                  <a:pt x="179467" y="134889"/>
                </a:lnTo>
                <a:lnTo>
                  <a:pt x="181518" y="138345"/>
                </a:lnTo>
                <a:lnTo>
                  <a:pt x="182885" y="141442"/>
                </a:lnTo>
                <a:lnTo>
                  <a:pt x="183797" y="144302"/>
                </a:lnTo>
                <a:lnTo>
                  <a:pt x="185198" y="147795"/>
                </a:lnTo>
                <a:lnTo>
                  <a:pt x="186926" y="151711"/>
                </a:lnTo>
                <a:lnTo>
                  <a:pt x="190963" y="160296"/>
                </a:lnTo>
                <a:lnTo>
                  <a:pt x="19990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5" name="SMARTPenAnnotation235"/>
          <p:cNvSpPr/>
          <p:nvPr/>
        </p:nvSpPr>
        <p:spPr>
          <a:xfrm>
            <a:off x="3422015" y="2823617"/>
            <a:ext cx="142717" cy="212221"/>
          </a:xfrm>
          <a:custGeom>
            <a:avLst/>
            <a:gdLst/>
            <a:ahLst/>
            <a:cxnLst/>
            <a:rect l="0" t="0" r="0" b="0"/>
            <a:pathLst>
              <a:path w="142717" h="212221">
                <a:moveTo>
                  <a:pt x="142716" y="5308"/>
                </a:moveTo>
                <a:lnTo>
                  <a:pt x="129716" y="5308"/>
                </a:lnTo>
                <a:lnTo>
                  <a:pt x="126884" y="7424"/>
                </a:lnTo>
                <a:lnTo>
                  <a:pt x="122979" y="11011"/>
                </a:lnTo>
                <a:lnTo>
                  <a:pt x="116319" y="17492"/>
                </a:lnTo>
                <a:lnTo>
                  <a:pt x="111669" y="22100"/>
                </a:lnTo>
                <a:lnTo>
                  <a:pt x="106143" y="24440"/>
                </a:lnTo>
                <a:lnTo>
                  <a:pt x="98490" y="26794"/>
                </a:lnTo>
                <a:lnTo>
                  <a:pt x="89419" y="29157"/>
                </a:lnTo>
                <a:lnTo>
                  <a:pt x="81785" y="31526"/>
                </a:lnTo>
                <a:lnTo>
                  <a:pt x="75108" y="33899"/>
                </a:lnTo>
                <a:lnTo>
                  <a:pt x="69069" y="36275"/>
                </a:lnTo>
                <a:lnTo>
                  <a:pt x="63455" y="38652"/>
                </a:lnTo>
                <a:lnTo>
                  <a:pt x="52985" y="43411"/>
                </a:lnTo>
                <a:lnTo>
                  <a:pt x="48764" y="45791"/>
                </a:lnTo>
                <a:lnTo>
                  <a:pt x="45156" y="48172"/>
                </a:lnTo>
                <a:lnTo>
                  <a:pt x="41957" y="50552"/>
                </a:lnTo>
                <a:lnTo>
                  <a:pt x="39031" y="52933"/>
                </a:lnTo>
                <a:lnTo>
                  <a:pt x="36286" y="55314"/>
                </a:lnTo>
                <a:lnTo>
                  <a:pt x="28877" y="62039"/>
                </a:lnTo>
                <a:lnTo>
                  <a:pt x="24760" y="62334"/>
                </a:lnTo>
                <a:lnTo>
                  <a:pt x="22306" y="62421"/>
                </a:lnTo>
                <a:lnTo>
                  <a:pt x="25371" y="62447"/>
                </a:lnTo>
                <a:lnTo>
                  <a:pt x="26386" y="61657"/>
                </a:lnTo>
                <a:lnTo>
                  <a:pt x="27062" y="60336"/>
                </a:lnTo>
                <a:lnTo>
                  <a:pt x="27513" y="58662"/>
                </a:lnTo>
                <a:lnTo>
                  <a:pt x="30132" y="54685"/>
                </a:lnTo>
                <a:lnTo>
                  <a:pt x="33941" y="50272"/>
                </a:lnTo>
                <a:lnTo>
                  <a:pt x="38280" y="45665"/>
                </a:lnTo>
                <a:lnTo>
                  <a:pt x="41342" y="43325"/>
                </a:lnTo>
                <a:lnTo>
                  <a:pt x="44971" y="40971"/>
                </a:lnTo>
                <a:lnTo>
                  <a:pt x="48977" y="38608"/>
                </a:lnTo>
                <a:lnTo>
                  <a:pt x="53236" y="37033"/>
                </a:lnTo>
                <a:lnTo>
                  <a:pt x="57663" y="35983"/>
                </a:lnTo>
                <a:lnTo>
                  <a:pt x="62201" y="35283"/>
                </a:lnTo>
                <a:lnTo>
                  <a:pt x="87551" y="30505"/>
                </a:lnTo>
                <a:lnTo>
                  <a:pt x="91651" y="30043"/>
                </a:lnTo>
                <a:lnTo>
                  <a:pt x="92004" y="30529"/>
                </a:lnTo>
                <a:lnTo>
                  <a:pt x="86838" y="33220"/>
                </a:lnTo>
                <a:lnTo>
                  <a:pt x="86131" y="37821"/>
                </a:lnTo>
                <a:lnTo>
                  <a:pt x="85942" y="41271"/>
                </a:lnTo>
                <a:lnTo>
                  <a:pt x="85023" y="45158"/>
                </a:lnTo>
                <a:lnTo>
                  <a:pt x="83617" y="49337"/>
                </a:lnTo>
                <a:lnTo>
                  <a:pt x="81885" y="53711"/>
                </a:lnTo>
                <a:lnTo>
                  <a:pt x="79937" y="58214"/>
                </a:lnTo>
                <a:lnTo>
                  <a:pt x="75656" y="67451"/>
                </a:lnTo>
                <a:lnTo>
                  <a:pt x="72609" y="72136"/>
                </a:lnTo>
                <a:lnTo>
                  <a:pt x="68990" y="76848"/>
                </a:lnTo>
                <a:lnTo>
                  <a:pt x="64991" y="81576"/>
                </a:lnTo>
                <a:lnTo>
                  <a:pt x="60736" y="86316"/>
                </a:lnTo>
                <a:lnTo>
                  <a:pt x="51776" y="95815"/>
                </a:lnTo>
                <a:lnTo>
                  <a:pt x="47165" y="99777"/>
                </a:lnTo>
                <a:lnTo>
                  <a:pt x="42502" y="103213"/>
                </a:lnTo>
                <a:lnTo>
                  <a:pt x="37807" y="106296"/>
                </a:lnTo>
                <a:lnTo>
                  <a:pt x="33883" y="109146"/>
                </a:lnTo>
                <a:lnTo>
                  <a:pt x="30473" y="111839"/>
                </a:lnTo>
                <a:lnTo>
                  <a:pt x="27406" y="114429"/>
                </a:lnTo>
                <a:lnTo>
                  <a:pt x="25361" y="116949"/>
                </a:lnTo>
                <a:lnTo>
                  <a:pt x="23998" y="119423"/>
                </a:lnTo>
                <a:lnTo>
                  <a:pt x="21810" y="125304"/>
                </a:lnTo>
                <a:lnTo>
                  <a:pt x="21631" y="124992"/>
                </a:lnTo>
                <a:lnTo>
                  <a:pt x="21432" y="122530"/>
                </a:lnTo>
                <a:lnTo>
                  <a:pt x="22172" y="121556"/>
                </a:lnTo>
                <a:lnTo>
                  <a:pt x="23460" y="120906"/>
                </a:lnTo>
                <a:lnTo>
                  <a:pt x="25112" y="120473"/>
                </a:lnTo>
                <a:lnTo>
                  <a:pt x="27007" y="118597"/>
                </a:lnTo>
                <a:lnTo>
                  <a:pt x="31230" y="112279"/>
                </a:lnTo>
                <a:lnTo>
                  <a:pt x="34260" y="109166"/>
                </a:lnTo>
                <a:lnTo>
                  <a:pt x="37868" y="106296"/>
                </a:lnTo>
                <a:lnTo>
                  <a:pt x="41861" y="103590"/>
                </a:lnTo>
                <a:lnTo>
                  <a:pt x="45317" y="100991"/>
                </a:lnTo>
                <a:lnTo>
                  <a:pt x="48415" y="98466"/>
                </a:lnTo>
                <a:lnTo>
                  <a:pt x="51273" y="95988"/>
                </a:lnTo>
                <a:lnTo>
                  <a:pt x="54766" y="93542"/>
                </a:lnTo>
                <a:lnTo>
                  <a:pt x="58683" y="91118"/>
                </a:lnTo>
                <a:lnTo>
                  <a:pt x="62881" y="88708"/>
                </a:lnTo>
                <a:lnTo>
                  <a:pt x="66474" y="87102"/>
                </a:lnTo>
                <a:lnTo>
                  <a:pt x="69663" y="86031"/>
                </a:lnTo>
                <a:lnTo>
                  <a:pt x="72582" y="85317"/>
                </a:lnTo>
                <a:lnTo>
                  <a:pt x="74529" y="85635"/>
                </a:lnTo>
                <a:lnTo>
                  <a:pt x="75827" y="86640"/>
                </a:lnTo>
                <a:lnTo>
                  <a:pt x="77910" y="90165"/>
                </a:lnTo>
                <a:lnTo>
                  <a:pt x="76078" y="94880"/>
                </a:lnTo>
                <a:lnTo>
                  <a:pt x="72617" y="102268"/>
                </a:lnTo>
                <a:lnTo>
                  <a:pt x="68434" y="110843"/>
                </a:lnTo>
                <a:lnTo>
                  <a:pt x="65413" y="115352"/>
                </a:lnTo>
                <a:lnTo>
                  <a:pt x="61812" y="119945"/>
                </a:lnTo>
                <a:lnTo>
                  <a:pt x="57824" y="124595"/>
                </a:lnTo>
                <a:lnTo>
                  <a:pt x="54371" y="128489"/>
                </a:lnTo>
                <a:lnTo>
                  <a:pt x="48418" y="134932"/>
                </a:lnTo>
                <a:lnTo>
                  <a:pt x="36002" y="147729"/>
                </a:lnTo>
                <a:lnTo>
                  <a:pt x="36649" y="147881"/>
                </a:lnTo>
                <a:lnTo>
                  <a:pt x="39483" y="148048"/>
                </a:lnTo>
                <a:lnTo>
                  <a:pt x="40556" y="147299"/>
                </a:lnTo>
                <a:lnTo>
                  <a:pt x="41272" y="146006"/>
                </a:lnTo>
                <a:lnTo>
                  <a:pt x="41749" y="144351"/>
                </a:lnTo>
                <a:lnTo>
                  <a:pt x="43655" y="142453"/>
                </a:lnTo>
                <a:lnTo>
                  <a:pt x="46513" y="140394"/>
                </a:lnTo>
                <a:lnTo>
                  <a:pt x="50006" y="138228"/>
                </a:lnTo>
                <a:lnTo>
                  <a:pt x="53922" y="135196"/>
                </a:lnTo>
                <a:lnTo>
                  <a:pt x="58120" y="131587"/>
                </a:lnTo>
                <a:lnTo>
                  <a:pt x="62506" y="127594"/>
                </a:lnTo>
                <a:lnTo>
                  <a:pt x="67017" y="124138"/>
                </a:lnTo>
                <a:lnTo>
                  <a:pt x="71613" y="121041"/>
                </a:lnTo>
                <a:lnTo>
                  <a:pt x="76264" y="118181"/>
                </a:lnTo>
                <a:lnTo>
                  <a:pt x="81746" y="115482"/>
                </a:lnTo>
                <a:lnTo>
                  <a:pt x="87782" y="112889"/>
                </a:lnTo>
                <a:lnTo>
                  <a:pt x="94187" y="110366"/>
                </a:lnTo>
                <a:lnTo>
                  <a:pt x="99251" y="108684"/>
                </a:lnTo>
                <a:lnTo>
                  <a:pt x="103420" y="107562"/>
                </a:lnTo>
                <a:lnTo>
                  <a:pt x="106994" y="106815"/>
                </a:lnTo>
                <a:lnTo>
                  <a:pt x="110170" y="106317"/>
                </a:lnTo>
                <a:lnTo>
                  <a:pt x="113081" y="105984"/>
                </a:lnTo>
                <a:lnTo>
                  <a:pt x="115815" y="105763"/>
                </a:lnTo>
                <a:lnTo>
                  <a:pt x="117639" y="106409"/>
                </a:lnTo>
                <a:lnTo>
                  <a:pt x="118854" y="107633"/>
                </a:lnTo>
                <a:lnTo>
                  <a:pt x="119664" y="109244"/>
                </a:lnTo>
                <a:lnTo>
                  <a:pt x="119411" y="111904"/>
                </a:lnTo>
                <a:lnTo>
                  <a:pt x="118448" y="115266"/>
                </a:lnTo>
                <a:lnTo>
                  <a:pt x="117012" y="119094"/>
                </a:lnTo>
                <a:lnTo>
                  <a:pt x="111199" y="135860"/>
                </a:lnTo>
                <a:lnTo>
                  <a:pt x="108211" y="141555"/>
                </a:lnTo>
                <a:lnTo>
                  <a:pt x="104631" y="146939"/>
                </a:lnTo>
                <a:lnTo>
                  <a:pt x="100657" y="152116"/>
                </a:lnTo>
                <a:lnTo>
                  <a:pt x="96421" y="157949"/>
                </a:lnTo>
                <a:lnTo>
                  <a:pt x="87480" y="170779"/>
                </a:lnTo>
                <a:lnTo>
                  <a:pt x="82873" y="176741"/>
                </a:lnTo>
                <a:lnTo>
                  <a:pt x="78214" y="182303"/>
                </a:lnTo>
                <a:lnTo>
                  <a:pt x="73521" y="187598"/>
                </a:lnTo>
                <a:lnTo>
                  <a:pt x="64073" y="197715"/>
                </a:lnTo>
                <a:lnTo>
                  <a:pt x="59331" y="202636"/>
                </a:lnTo>
                <a:lnTo>
                  <a:pt x="55376" y="205916"/>
                </a:lnTo>
                <a:lnTo>
                  <a:pt x="51946" y="208102"/>
                </a:lnTo>
                <a:lnTo>
                  <a:pt x="43244" y="212220"/>
                </a:lnTo>
                <a:lnTo>
                  <a:pt x="46656" y="208608"/>
                </a:lnTo>
                <a:lnTo>
                  <a:pt x="50545" y="202555"/>
                </a:lnTo>
                <a:lnTo>
                  <a:pt x="52694" y="198718"/>
                </a:lnTo>
                <a:lnTo>
                  <a:pt x="57198" y="190222"/>
                </a:lnTo>
                <a:lnTo>
                  <a:pt x="59510" y="185734"/>
                </a:lnTo>
                <a:lnTo>
                  <a:pt x="62639" y="180361"/>
                </a:lnTo>
                <a:lnTo>
                  <a:pt x="70349" y="168040"/>
                </a:lnTo>
                <a:lnTo>
                  <a:pt x="74628" y="162215"/>
                </a:lnTo>
                <a:lnTo>
                  <a:pt x="79068" y="156744"/>
                </a:lnTo>
                <a:lnTo>
                  <a:pt x="83615" y="151509"/>
                </a:lnTo>
                <a:lnTo>
                  <a:pt x="87440" y="146431"/>
                </a:lnTo>
                <a:lnTo>
                  <a:pt x="90784" y="141459"/>
                </a:lnTo>
                <a:lnTo>
                  <a:pt x="93807" y="136556"/>
                </a:lnTo>
                <a:lnTo>
                  <a:pt x="97410" y="131701"/>
                </a:lnTo>
                <a:lnTo>
                  <a:pt x="101399" y="126876"/>
                </a:lnTo>
                <a:lnTo>
                  <a:pt x="113395" y="113307"/>
                </a:lnTo>
                <a:lnTo>
                  <a:pt x="112850" y="113026"/>
                </a:lnTo>
                <a:lnTo>
                  <a:pt x="110128" y="112714"/>
                </a:lnTo>
                <a:lnTo>
                  <a:pt x="107497" y="112631"/>
                </a:lnTo>
                <a:lnTo>
                  <a:pt x="91178" y="112486"/>
                </a:lnTo>
                <a:lnTo>
                  <a:pt x="79644" y="112470"/>
                </a:lnTo>
                <a:lnTo>
                  <a:pt x="76062" y="111674"/>
                </a:lnTo>
                <a:lnTo>
                  <a:pt x="72880" y="110350"/>
                </a:lnTo>
                <a:lnTo>
                  <a:pt x="69965" y="108673"/>
                </a:lnTo>
                <a:lnTo>
                  <a:pt x="67228" y="106762"/>
                </a:lnTo>
                <a:lnTo>
                  <a:pt x="64609" y="104694"/>
                </a:lnTo>
                <a:lnTo>
                  <a:pt x="62070" y="102521"/>
                </a:lnTo>
                <a:lnTo>
                  <a:pt x="60377" y="99485"/>
                </a:lnTo>
                <a:lnTo>
                  <a:pt x="59248" y="95874"/>
                </a:lnTo>
                <a:lnTo>
                  <a:pt x="58496" y="91879"/>
                </a:lnTo>
                <a:lnTo>
                  <a:pt x="57994" y="87628"/>
                </a:lnTo>
                <a:lnTo>
                  <a:pt x="57660" y="83207"/>
                </a:lnTo>
                <a:lnTo>
                  <a:pt x="57437" y="78672"/>
                </a:lnTo>
                <a:lnTo>
                  <a:pt x="58082" y="73267"/>
                </a:lnTo>
                <a:lnTo>
                  <a:pt x="59306" y="67282"/>
                </a:lnTo>
                <a:lnTo>
                  <a:pt x="60915" y="60912"/>
                </a:lnTo>
                <a:lnTo>
                  <a:pt x="62782" y="55077"/>
                </a:lnTo>
                <a:lnTo>
                  <a:pt x="64821" y="49600"/>
                </a:lnTo>
                <a:lnTo>
                  <a:pt x="66973" y="44361"/>
                </a:lnTo>
                <a:lnTo>
                  <a:pt x="71583" y="39280"/>
                </a:lnTo>
                <a:lnTo>
                  <a:pt x="77832" y="34306"/>
                </a:lnTo>
                <a:lnTo>
                  <a:pt x="85172" y="29402"/>
                </a:lnTo>
                <a:lnTo>
                  <a:pt x="90860" y="24546"/>
                </a:lnTo>
                <a:lnTo>
                  <a:pt x="95445" y="19721"/>
                </a:lnTo>
                <a:lnTo>
                  <a:pt x="99296" y="14916"/>
                </a:lnTo>
                <a:lnTo>
                  <a:pt x="101863" y="10920"/>
                </a:lnTo>
                <a:lnTo>
                  <a:pt x="104715" y="4362"/>
                </a:lnTo>
                <a:lnTo>
                  <a:pt x="103888" y="2296"/>
                </a:lnTo>
                <a:lnTo>
                  <a:pt x="101750" y="919"/>
                </a:lnTo>
                <a:lnTo>
                  <a:pt x="98736" y="0"/>
                </a:lnTo>
                <a:lnTo>
                  <a:pt x="95934" y="182"/>
                </a:lnTo>
                <a:lnTo>
                  <a:pt x="93271" y="1097"/>
                </a:lnTo>
                <a:lnTo>
                  <a:pt x="90703" y="2500"/>
                </a:lnTo>
                <a:lnTo>
                  <a:pt x="87403" y="5024"/>
                </a:lnTo>
                <a:lnTo>
                  <a:pt x="83615" y="8293"/>
                </a:lnTo>
                <a:lnTo>
                  <a:pt x="79503" y="12061"/>
                </a:lnTo>
                <a:lnTo>
                  <a:pt x="74380" y="15366"/>
                </a:lnTo>
                <a:lnTo>
                  <a:pt x="68584" y="18363"/>
                </a:lnTo>
                <a:lnTo>
                  <a:pt x="62338" y="21155"/>
                </a:lnTo>
                <a:lnTo>
                  <a:pt x="54206" y="23810"/>
                </a:lnTo>
                <a:lnTo>
                  <a:pt x="44816" y="26374"/>
                </a:lnTo>
                <a:lnTo>
                  <a:pt x="34587" y="28877"/>
                </a:lnTo>
                <a:lnTo>
                  <a:pt x="26973" y="31339"/>
                </a:lnTo>
                <a:lnTo>
                  <a:pt x="21104" y="33774"/>
                </a:lnTo>
                <a:lnTo>
                  <a:pt x="16398" y="36192"/>
                </a:lnTo>
                <a:lnTo>
                  <a:pt x="12466" y="38597"/>
                </a:lnTo>
                <a:lnTo>
                  <a:pt x="9051" y="40994"/>
                </a:lnTo>
                <a:lnTo>
                  <a:pt x="380" y="47750"/>
                </a:lnTo>
                <a:lnTo>
                  <a:pt x="200" y="47096"/>
                </a:lnTo>
                <a:lnTo>
                  <a:pt x="0" y="44253"/>
                </a:lnTo>
                <a:lnTo>
                  <a:pt x="741" y="43178"/>
                </a:lnTo>
                <a:lnTo>
                  <a:pt x="2029" y="42460"/>
                </a:lnTo>
                <a:lnTo>
                  <a:pt x="3680" y="41982"/>
                </a:lnTo>
                <a:lnTo>
                  <a:pt x="4782" y="40870"/>
                </a:lnTo>
                <a:lnTo>
                  <a:pt x="5516" y="39334"/>
                </a:lnTo>
                <a:lnTo>
                  <a:pt x="6005" y="37517"/>
                </a:lnTo>
                <a:lnTo>
                  <a:pt x="10301" y="35512"/>
                </a:lnTo>
                <a:lnTo>
                  <a:pt x="17133" y="33381"/>
                </a:lnTo>
                <a:lnTo>
                  <a:pt x="25656" y="31167"/>
                </a:lnTo>
                <a:lnTo>
                  <a:pt x="32133" y="28897"/>
                </a:lnTo>
                <a:lnTo>
                  <a:pt x="37244" y="26590"/>
                </a:lnTo>
                <a:lnTo>
                  <a:pt x="41445" y="24259"/>
                </a:lnTo>
                <a:lnTo>
                  <a:pt x="45039" y="22704"/>
                </a:lnTo>
                <a:lnTo>
                  <a:pt x="48229" y="21668"/>
                </a:lnTo>
                <a:lnTo>
                  <a:pt x="51150" y="20977"/>
                </a:lnTo>
                <a:lnTo>
                  <a:pt x="50716" y="22104"/>
                </a:lnTo>
                <a:lnTo>
                  <a:pt x="48045" y="24442"/>
                </a:lnTo>
                <a:lnTo>
                  <a:pt x="43883" y="27589"/>
                </a:lnTo>
                <a:lnTo>
                  <a:pt x="41108" y="30481"/>
                </a:lnTo>
                <a:lnTo>
                  <a:pt x="39259" y="33202"/>
                </a:lnTo>
                <a:lnTo>
                  <a:pt x="38026" y="35810"/>
                </a:lnTo>
                <a:lnTo>
                  <a:pt x="37204" y="39136"/>
                </a:lnTo>
                <a:lnTo>
                  <a:pt x="36656" y="42941"/>
                </a:lnTo>
                <a:lnTo>
                  <a:pt x="36290" y="47065"/>
                </a:lnTo>
                <a:lnTo>
                  <a:pt x="36047" y="52196"/>
                </a:lnTo>
                <a:lnTo>
                  <a:pt x="35776" y="64247"/>
                </a:lnTo>
                <a:lnTo>
                  <a:pt x="34910" y="69207"/>
                </a:lnTo>
                <a:lnTo>
                  <a:pt x="33539" y="73307"/>
                </a:lnTo>
                <a:lnTo>
                  <a:pt x="31831" y="76834"/>
                </a:lnTo>
                <a:lnTo>
                  <a:pt x="30693" y="80773"/>
                </a:lnTo>
                <a:lnTo>
                  <a:pt x="29934" y="84987"/>
                </a:lnTo>
                <a:lnTo>
                  <a:pt x="29428" y="89383"/>
                </a:lnTo>
                <a:lnTo>
                  <a:pt x="29091" y="93108"/>
                </a:lnTo>
                <a:lnTo>
                  <a:pt x="28716" y="99363"/>
                </a:lnTo>
                <a:lnTo>
                  <a:pt x="28505" y="103555"/>
                </a:lnTo>
                <a:lnTo>
                  <a:pt x="29269" y="104143"/>
                </a:lnTo>
                <a:lnTo>
                  <a:pt x="32235" y="104797"/>
                </a:lnTo>
                <a:lnTo>
                  <a:pt x="34137" y="104178"/>
                </a:lnTo>
                <a:lnTo>
                  <a:pt x="38367" y="101373"/>
                </a:lnTo>
                <a:lnTo>
                  <a:pt x="40606" y="100307"/>
                </a:lnTo>
                <a:lnTo>
                  <a:pt x="42892" y="99597"/>
                </a:lnTo>
                <a:lnTo>
                  <a:pt x="45210" y="99123"/>
                </a:lnTo>
                <a:lnTo>
                  <a:pt x="48344" y="98014"/>
                </a:lnTo>
                <a:lnTo>
                  <a:pt x="52020" y="96481"/>
                </a:lnTo>
                <a:lnTo>
                  <a:pt x="56058" y="94664"/>
                </a:lnTo>
                <a:lnTo>
                  <a:pt x="64778" y="90530"/>
                </a:lnTo>
                <a:lnTo>
                  <a:pt x="69326" y="88316"/>
                </a:lnTo>
                <a:lnTo>
                  <a:pt x="73152" y="86841"/>
                </a:lnTo>
                <a:lnTo>
                  <a:pt x="76496" y="85857"/>
                </a:lnTo>
                <a:lnTo>
                  <a:pt x="79520" y="85201"/>
                </a:lnTo>
                <a:lnTo>
                  <a:pt x="82328" y="85557"/>
                </a:lnTo>
                <a:lnTo>
                  <a:pt x="84995" y="86589"/>
                </a:lnTo>
                <a:lnTo>
                  <a:pt x="87567" y="88070"/>
                </a:lnTo>
                <a:lnTo>
                  <a:pt x="89281" y="89851"/>
                </a:lnTo>
                <a:lnTo>
                  <a:pt x="90424" y="91833"/>
                </a:lnTo>
                <a:lnTo>
                  <a:pt x="91186" y="93947"/>
                </a:lnTo>
                <a:lnTo>
                  <a:pt x="90900" y="96944"/>
                </a:lnTo>
                <a:lnTo>
                  <a:pt x="89916" y="100530"/>
                </a:lnTo>
                <a:lnTo>
                  <a:pt x="86705" y="109541"/>
                </a:lnTo>
                <a:lnTo>
                  <a:pt x="82633" y="121484"/>
                </a:lnTo>
                <a:lnTo>
                  <a:pt x="79642" y="127208"/>
                </a:lnTo>
                <a:lnTo>
                  <a:pt x="76060" y="132612"/>
                </a:lnTo>
                <a:lnTo>
                  <a:pt x="72085" y="137802"/>
                </a:lnTo>
                <a:lnTo>
                  <a:pt x="67847" y="143644"/>
                </a:lnTo>
                <a:lnTo>
                  <a:pt x="58905" y="156484"/>
                </a:lnTo>
                <a:lnTo>
                  <a:pt x="54298" y="162448"/>
                </a:lnTo>
                <a:lnTo>
                  <a:pt x="49640" y="168012"/>
                </a:lnTo>
                <a:lnTo>
                  <a:pt x="44947" y="173308"/>
                </a:lnTo>
                <a:lnTo>
                  <a:pt x="41818" y="177633"/>
                </a:lnTo>
                <a:lnTo>
                  <a:pt x="39731" y="181310"/>
                </a:lnTo>
                <a:lnTo>
                  <a:pt x="38341" y="184555"/>
                </a:lnTo>
                <a:lnTo>
                  <a:pt x="36620" y="186718"/>
                </a:lnTo>
                <a:lnTo>
                  <a:pt x="34679" y="188160"/>
                </a:lnTo>
                <a:lnTo>
                  <a:pt x="29653" y="190475"/>
                </a:lnTo>
                <a:lnTo>
                  <a:pt x="30034" y="189871"/>
                </a:lnTo>
                <a:lnTo>
                  <a:pt x="34363" y="184436"/>
                </a:lnTo>
                <a:lnTo>
                  <a:pt x="36349" y="181082"/>
                </a:lnTo>
                <a:lnTo>
                  <a:pt x="38467" y="177260"/>
                </a:lnTo>
                <a:lnTo>
                  <a:pt x="40674" y="173917"/>
                </a:lnTo>
                <a:lnTo>
                  <a:pt x="42937" y="170895"/>
                </a:lnTo>
                <a:lnTo>
                  <a:pt x="45241" y="168087"/>
                </a:lnTo>
                <a:lnTo>
                  <a:pt x="48364" y="164627"/>
                </a:lnTo>
                <a:lnTo>
                  <a:pt x="56067" y="156549"/>
                </a:lnTo>
                <a:lnTo>
                  <a:pt x="60344" y="152967"/>
                </a:lnTo>
                <a:lnTo>
                  <a:pt x="64782" y="149785"/>
                </a:lnTo>
                <a:lnTo>
                  <a:pt x="69329" y="146869"/>
                </a:lnTo>
                <a:lnTo>
                  <a:pt x="72360" y="144132"/>
                </a:lnTo>
                <a:lnTo>
                  <a:pt x="74380" y="141514"/>
                </a:lnTo>
                <a:lnTo>
                  <a:pt x="75728" y="138974"/>
                </a:lnTo>
                <a:lnTo>
                  <a:pt x="76626" y="138075"/>
                </a:lnTo>
                <a:lnTo>
                  <a:pt x="77225" y="138269"/>
                </a:lnTo>
                <a:lnTo>
                  <a:pt x="77624" y="139192"/>
                </a:lnTo>
                <a:lnTo>
                  <a:pt x="78186" y="144284"/>
                </a:lnTo>
                <a:lnTo>
                  <a:pt x="76200" y="150683"/>
                </a:lnTo>
                <a:lnTo>
                  <a:pt x="74560" y="154612"/>
                </a:lnTo>
                <a:lnTo>
                  <a:pt x="71879" y="158819"/>
                </a:lnTo>
                <a:lnTo>
                  <a:pt x="68503" y="163211"/>
                </a:lnTo>
                <a:lnTo>
                  <a:pt x="64666" y="167727"/>
                </a:lnTo>
                <a:lnTo>
                  <a:pt x="61314" y="172324"/>
                </a:lnTo>
                <a:lnTo>
                  <a:pt x="58285" y="176977"/>
                </a:lnTo>
                <a:lnTo>
                  <a:pt x="55473" y="181667"/>
                </a:lnTo>
                <a:lnTo>
                  <a:pt x="52010" y="185586"/>
                </a:lnTo>
                <a:lnTo>
                  <a:pt x="48114" y="188994"/>
                </a:lnTo>
                <a:lnTo>
                  <a:pt x="43929" y="192059"/>
                </a:lnTo>
                <a:lnTo>
                  <a:pt x="41139" y="194896"/>
                </a:lnTo>
                <a:lnTo>
                  <a:pt x="39279" y="197581"/>
                </a:lnTo>
                <a:lnTo>
                  <a:pt x="38040" y="200165"/>
                </a:lnTo>
                <a:lnTo>
                  <a:pt x="36419" y="201094"/>
                </a:lnTo>
                <a:lnTo>
                  <a:pt x="34545" y="200919"/>
                </a:lnTo>
                <a:lnTo>
                  <a:pt x="32502" y="200009"/>
                </a:lnTo>
                <a:lnTo>
                  <a:pt x="31934" y="199402"/>
                </a:lnTo>
                <a:lnTo>
                  <a:pt x="32349" y="198998"/>
                </a:lnTo>
                <a:lnTo>
                  <a:pt x="33419" y="198728"/>
                </a:lnTo>
                <a:lnTo>
                  <a:pt x="34132" y="196961"/>
                </a:lnTo>
                <a:lnTo>
                  <a:pt x="34925" y="190764"/>
                </a:lnTo>
                <a:lnTo>
                  <a:pt x="35930" y="186889"/>
                </a:lnTo>
                <a:lnTo>
                  <a:pt x="37394" y="182718"/>
                </a:lnTo>
                <a:lnTo>
                  <a:pt x="39164" y="178350"/>
                </a:lnTo>
                <a:lnTo>
                  <a:pt x="41137" y="173850"/>
                </a:lnTo>
                <a:lnTo>
                  <a:pt x="45447" y="164618"/>
                </a:lnTo>
                <a:lnTo>
                  <a:pt x="48501" y="159933"/>
                </a:lnTo>
                <a:lnTo>
                  <a:pt x="52125" y="155222"/>
                </a:lnTo>
                <a:lnTo>
                  <a:pt x="56128" y="150495"/>
                </a:lnTo>
                <a:lnTo>
                  <a:pt x="59591" y="146549"/>
                </a:lnTo>
                <a:lnTo>
                  <a:pt x="65555" y="140048"/>
                </a:lnTo>
                <a:lnTo>
                  <a:pt x="68256" y="137997"/>
                </a:lnTo>
                <a:lnTo>
                  <a:pt x="70851" y="136630"/>
                </a:lnTo>
                <a:lnTo>
                  <a:pt x="73375" y="135718"/>
                </a:lnTo>
                <a:lnTo>
                  <a:pt x="75057" y="135904"/>
                </a:lnTo>
                <a:lnTo>
                  <a:pt x="76179" y="136822"/>
                </a:lnTo>
                <a:lnTo>
                  <a:pt x="76926" y="138227"/>
                </a:lnTo>
                <a:lnTo>
                  <a:pt x="77757" y="141906"/>
                </a:lnTo>
                <a:lnTo>
                  <a:pt x="77979" y="143998"/>
                </a:lnTo>
                <a:lnTo>
                  <a:pt x="76109" y="150556"/>
                </a:lnTo>
                <a:lnTo>
                  <a:pt x="74499" y="154527"/>
                </a:lnTo>
                <a:lnTo>
                  <a:pt x="72631" y="158762"/>
                </a:lnTo>
                <a:lnTo>
                  <a:pt x="68440" y="167701"/>
                </a:lnTo>
                <a:lnTo>
                  <a:pt x="61618" y="181659"/>
                </a:lnTo>
                <a:lnTo>
                  <a:pt x="60075" y="186375"/>
                </a:lnTo>
                <a:lnTo>
                  <a:pt x="59047" y="191107"/>
                </a:lnTo>
                <a:lnTo>
                  <a:pt x="56991" y="205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6" name="SMARTPenAnnotation236"/>
          <p:cNvSpPr/>
          <p:nvPr/>
        </p:nvSpPr>
        <p:spPr>
          <a:xfrm>
            <a:off x="4736306" y="3429000"/>
            <a:ext cx="235522" cy="457152"/>
          </a:xfrm>
          <a:custGeom>
            <a:avLst/>
            <a:gdLst/>
            <a:ahLst/>
            <a:cxnLst/>
            <a:rect l="0" t="0" r="0" b="0"/>
            <a:pathLst>
              <a:path w="235522" h="457152">
                <a:moveTo>
                  <a:pt x="0" y="0"/>
                </a:moveTo>
                <a:lnTo>
                  <a:pt x="10642" y="0"/>
                </a:lnTo>
                <a:lnTo>
                  <a:pt x="11857" y="793"/>
                </a:lnTo>
                <a:lnTo>
                  <a:pt x="12667" y="2116"/>
                </a:lnTo>
                <a:lnTo>
                  <a:pt x="13207" y="3792"/>
                </a:lnTo>
                <a:lnTo>
                  <a:pt x="15155" y="4909"/>
                </a:lnTo>
                <a:lnTo>
                  <a:pt x="21552" y="6150"/>
                </a:lnTo>
                <a:lnTo>
                  <a:pt x="25480" y="6481"/>
                </a:lnTo>
                <a:lnTo>
                  <a:pt x="29687" y="6702"/>
                </a:lnTo>
                <a:lnTo>
                  <a:pt x="34079" y="6849"/>
                </a:lnTo>
                <a:lnTo>
                  <a:pt x="38594" y="7741"/>
                </a:lnTo>
                <a:lnTo>
                  <a:pt x="43192" y="9129"/>
                </a:lnTo>
                <a:lnTo>
                  <a:pt x="53328" y="12788"/>
                </a:lnTo>
                <a:lnTo>
                  <a:pt x="65770" y="17060"/>
                </a:lnTo>
                <a:lnTo>
                  <a:pt x="71628" y="19311"/>
                </a:lnTo>
                <a:lnTo>
                  <a:pt x="77120" y="21605"/>
                </a:lnTo>
                <a:lnTo>
                  <a:pt x="82370" y="23928"/>
                </a:lnTo>
                <a:lnTo>
                  <a:pt x="88251" y="27065"/>
                </a:lnTo>
                <a:lnTo>
                  <a:pt x="94553" y="30743"/>
                </a:lnTo>
                <a:lnTo>
                  <a:pt x="101135" y="34783"/>
                </a:lnTo>
                <a:lnTo>
                  <a:pt x="107111" y="38270"/>
                </a:lnTo>
                <a:lnTo>
                  <a:pt x="117984" y="44261"/>
                </a:lnTo>
                <a:lnTo>
                  <a:pt x="123900" y="47763"/>
                </a:lnTo>
                <a:lnTo>
                  <a:pt x="136823" y="55888"/>
                </a:lnTo>
                <a:lnTo>
                  <a:pt x="143603" y="61071"/>
                </a:lnTo>
                <a:lnTo>
                  <a:pt x="150504" y="66908"/>
                </a:lnTo>
                <a:lnTo>
                  <a:pt x="163728" y="78949"/>
                </a:lnTo>
                <a:lnTo>
                  <a:pt x="174897" y="89592"/>
                </a:lnTo>
                <a:lnTo>
                  <a:pt x="180098" y="95447"/>
                </a:lnTo>
                <a:lnTo>
                  <a:pt x="185153" y="101731"/>
                </a:lnTo>
                <a:lnTo>
                  <a:pt x="190110" y="108302"/>
                </a:lnTo>
                <a:lnTo>
                  <a:pt x="199852" y="121953"/>
                </a:lnTo>
                <a:lnTo>
                  <a:pt x="204672" y="128927"/>
                </a:lnTo>
                <a:lnTo>
                  <a:pt x="208679" y="135957"/>
                </a:lnTo>
                <a:lnTo>
                  <a:pt x="215248" y="150119"/>
                </a:lnTo>
                <a:lnTo>
                  <a:pt x="218905" y="157229"/>
                </a:lnTo>
                <a:lnTo>
                  <a:pt x="222930" y="164350"/>
                </a:lnTo>
                <a:lnTo>
                  <a:pt x="227201" y="171479"/>
                </a:lnTo>
                <a:lnTo>
                  <a:pt x="230048" y="179407"/>
                </a:lnTo>
                <a:lnTo>
                  <a:pt x="231947" y="187867"/>
                </a:lnTo>
                <a:lnTo>
                  <a:pt x="233213" y="196682"/>
                </a:lnTo>
                <a:lnTo>
                  <a:pt x="234056" y="205733"/>
                </a:lnTo>
                <a:lnTo>
                  <a:pt x="234619" y="214943"/>
                </a:lnTo>
                <a:lnTo>
                  <a:pt x="235244" y="232848"/>
                </a:lnTo>
                <a:lnTo>
                  <a:pt x="235521" y="248744"/>
                </a:lnTo>
                <a:lnTo>
                  <a:pt x="234802" y="257904"/>
                </a:lnTo>
                <a:lnTo>
                  <a:pt x="233528" y="267980"/>
                </a:lnTo>
                <a:lnTo>
                  <a:pt x="231885" y="278665"/>
                </a:lnTo>
                <a:lnTo>
                  <a:pt x="229203" y="288964"/>
                </a:lnTo>
                <a:lnTo>
                  <a:pt x="225827" y="299005"/>
                </a:lnTo>
                <a:lnTo>
                  <a:pt x="221989" y="308874"/>
                </a:lnTo>
                <a:lnTo>
                  <a:pt x="217842" y="317835"/>
                </a:lnTo>
                <a:lnTo>
                  <a:pt x="213491" y="326190"/>
                </a:lnTo>
                <a:lnTo>
                  <a:pt x="209002" y="334141"/>
                </a:lnTo>
                <a:lnTo>
                  <a:pt x="199781" y="351442"/>
                </a:lnTo>
                <a:lnTo>
                  <a:pt x="195100" y="360501"/>
                </a:lnTo>
                <a:lnTo>
                  <a:pt x="189598" y="368921"/>
                </a:lnTo>
                <a:lnTo>
                  <a:pt x="183548" y="376916"/>
                </a:lnTo>
                <a:lnTo>
                  <a:pt x="177135" y="384627"/>
                </a:lnTo>
                <a:lnTo>
                  <a:pt x="170477" y="392149"/>
                </a:lnTo>
                <a:lnTo>
                  <a:pt x="156730" y="406857"/>
                </a:lnTo>
                <a:lnTo>
                  <a:pt x="139395" y="424732"/>
                </a:lnTo>
                <a:lnTo>
                  <a:pt x="133411" y="429998"/>
                </a:lnTo>
                <a:lnTo>
                  <a:pt x="127041" y="435097"/>
                </a:lnTo>
                <a:lnTo>
                  <a:pt x="120413" y="440083"/>
                </a:lnTo>
                <a:lnTo>
                  <a:pt x="114406" y="444201"/>
                </a:lnTo>
                <a:lnTo>
                  <a:pt x="108815" y="447740"/>
                </a:lnTo>
                <a:lnTo>
                  <a:pt x="103499" y="450893"/>
                </a:lnTo>
                <a:lnTo>
                  <a:pt x="99162" y="452995"/>
                </a:lnTo>
                <a:lnTo>
                  <a:pt x="92226" y="455331"/>
                </a:lnTo>
                <a:lnTo>
                  <a:pt x="88471" y="455954"/>
                </a:lnTo>
                <a:lnTo>
                  <a:pt x="84381" y="456369"/>
                </a:lnTo>
                <a:lnTo>
                  <a:pt x="80067" y="456646"/>
                </a:lnTo>
                <a:lnTo>
                  <a:pt x="75602" y="456831"/>
                </a:lnTo>
                <a:lnTo>
                  <a:pt x="62529" y="457090"/>
                </a:lnTo>
                <a:lnTo>
                  <a:pt x="56101" y="457151"/>
                </a:lnTo>
                <a:lnTo>
                  <a:pt x="53276" y="456373"/>
                </a:lnTo>
                <a:lnTo>
                  <a:pt x="46301" y="452280"/>
                </a:lnTo>
                <a:lnTo>
                  <a:pt x="42862" y="450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7" name="SMARTPenAnnotation237"/>
          <p:cNvSpPr/>
          <p:nvPr/>
        </p:nvSpPr>
        <p:spPr>
          <a:xfrm>
            <a:off x="4557712" y="3714750"/>
            <a:ext cx="192551" cy="135724"/>
          </a:xfrm>
          <a:custGeom>
            <a:avLst/>
            <a:gdLst/>
            <a:ahLst/>
            <a:cxnLst/>
            <a:rect l="0" t="0" r="0" b="0"/>
            <a:pathLst>
              <a:path w="192551" h="135724">
                <a:moveTo>
                  <a:pt x="0" y="121443"/>
                </a:moveTo>
                <a:lnTo>
                  <a:pt x="0" y="128500"/>
                </a:lnTo>
                <a:lnTo>
                  <a:pt x="3792" y="128561"/>
                </a:lnTo>
                <a:lnTo>
                  <a:pt x="5703" y="129364"/>
                </a:lnTo>
                <a:lnTo>
                  <a:pt x="9943" y="132372"/>
                </a:lnTo>
                <a:lnTo>
                  <a:pt x="12185" y="133491"/>
                </a:lnTo>
                <a:lnTo>
                  <a:pt x="16792" y="134735"/>
                </a:lnTo>
                <a:lnTo>
                  <a:pt x="21486" y="135289"/>
                </a:lnTo>
                <a:lnTo>
                  <a:pt x="26218" y="135534"/>
                </a:lnTo>
                <a:lnTo>
                  <a:pt x="30967" y="135644"/>
                </a:lnTo>
                <a:lnTo>
                  <a:pt x="49037" y="135723"/>
                </a:lnTo>
                <a:lnTo>
                  <a:pt x="53329" y="134932"/>
                </a:lnTo>
                <a:lnTo>
                  <a:pt x="57777" y="133611"/>
                </a:lnTo>
                <a:lnTo>
                  <a:pt x="62331" y="131936"/>
                </a:lnTo>
                <a:lnTo>
                  <a:pt x="66160" y="130820"/>
                </a:lnTo>
                <a:lnTo>
                  <a:pt x="69507" y="130076"/>
                </a:lnTo>
                <a:lnTo>
                  <a:pt x="72532" y="129579"/>
                </a:lnTo>
                <a:lnTo>
                  <a:pt x="76136" y="128455"/>
                </a:lnTo>
                <a:lnTo>
                  <a:pt x="80126" y="126912"/>
                </a:lnTo>
                <a:lnTo>
                  <a:pt x="84373" y="125089"/>
                </a:lnTo>
                <a:lnTo>
                  <a:pt x="88793" y="123874"/>
                </a:lnTo>
                <a:lnTo>
                  <a:pt x="93326" y="123063"/>
                </a:lnTo>
                <a:lnTo>
                  <a:pt x="97937" y="122524"/>
                </a:lnTo>
                <a:lnTo>
                  <a:pt x="101804" y="121370"/>
                </a:lnTo>
                <a:lnTo>
                  <a:pt x="105175" y="119807"/>
                </a:lnTo>
                <a:lnTo>
                  <a:pt x="108217" y="117971"/>
                </a:lnTo>
                <a:lnTo>
                  <a:pt x="111832" y="115953"/>
                </a:lnTo>
                <a:lnTo>
                  <a:pt x="120083" y="111595"/>
                </a:lnTo>
                <a:lnTo>
                  <a:pt x="133652" y="104679"/>
                </a:lnTo>
                <a:lnTo>
                  <a:pt x="137520" y="102329"/>
                </a:lnTo>
                <a:lnTo>
                  <a:pt x="140893" y="99969"/>
                </a:lnTo>
                <a:lnTo>
                  <a:pt x="143935" y="97602"/>
                </a:lnTo>
                <a:lnTo>
                  <a:pt x="147550" y="94437"/>
                </a:lnTo>
                <a:lnTo>
                  <a:pt x="151548" y="90739"/>
                </a:lnTo>
                <a:lnTo>
                  <a:pt x="165579" y="77190"/>
                </a:lnTo>
                <a:lnTo>
                  <a:pt x="180878" y="61999"/>
                </a:lnTo>
                <a:lnTo>
                  <a:pt x="182497" y="59589"/>
                </a:lnTo>
                <a:lnTo>
                  <a:pt x="183578" y="57188"/>
                </a:lnTo>
                <a:lnTo>
                  <a:pt x="184298" y="54794"/>
                </a:lnTo>
                <a:lnTo>
                  <a:pt x="185571" y="52404"/>
                </a:lnTo>
                <a:lnTo>
                  <a:pt x="187214" y="50017"/>
                </a:lnTo>
                <a:lnTo>
                  <a:pt x="189103" y="47633"/>
                </a:lnTo>
                <a:lnTo>
                  <a:pt x="190362" y="45248"/>
                </a:lnTo>
                <a:lnTo>
                  <a:pt x="191202" y="42865"/>
                </a:lnTo>
                <a:lnTo>
                  <a:pt x="191762" y="40483"/>
                </a:lnTo>
                <a:lnTo>
                  <a:pt x="192135" y="38101"/>
                </a:lnTo>
                <a:lnTo>
                  <a:pt x="192384" y="35719"/>
                </a:lnTo>
                <a:lnTo>
                  <a:pt x="192550" y="33338"/>
                </a:lnTo>
                <a:lnTo>
                  <a:pt x="191867" y="30957"/>
                </a:lnTo>
                <a:lnTo>
                  <a:pt x="190617" y="28575"/>
                </a:lnTo>
                <a:lnTo>
                  <a:pt x="188991" y="26193"/>
                </a:lnTo>
                <a:lnTo>
                  <a:pt x="187906" y="23812"/>
                </a:lnTo>
                <a:lnTo>
                  <a:pt x="187183" y="21431"/>
                </a:lnTo>
                <a:lnTo>
                  <a:pt x="186701" y="19050"/>
                </a:lnTo>
                <a:lnTo>
                  <a:pt x="186380" y="16668"/>
                </a:lnTo>
                <a:lnTo>
                  <a:pt x="186166" y="14287"/>
                </a:lnTo>
                <a:lnTo>
                  <a:pt x="186023" y="11906"/>
                </a:lnTo>
                <a:lnTo>
                  <a:pt x="185134" y="10318"/>
                </a:lnTo>
                <a:lnTo>
                  <a:pt x="183748" y="9260"/>
                </a:lnTo>
                <a:lnTo>
                  <a:pt x="182030" y="8554"/>
                </a:lnTo>
                <a:lnTo>
                  <a:pt x="178004" y="565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8" name="SMARTPenAnnotation238"/>
          <p:cNvSpPr/>
          <p:nvPr/>
        </p:nvSpPr>
        <p:spPr>
          <a:xfrm>
            <a:off x="5168303" y="3350418"/>
            <a:ext cx="175223" cy="528639"/>
          </a:xfrm>
          <a:custGeom>
            <a:avLst/>
            <a:gdLst/>
            <a:ahLst/>
            <a:cxnLst/>
            <a:rect l="0" t="0" r="0" b="0"/>
            <a:pathLst>
              <a:path w="175223" h="528639">
                <a:moveTo>
                  <a:pt x="132359" y="0"/>
                </a:moveTo>
                <a:lnTo>
                  <a:pt x="128567" y="7585"/>
                </a:lnTo>
                <a:lnTo>
                  <a:pt x="124588" y="13425"/>
                </a:lnTo>
                <a:lnTo>
                  <a:pt x="122416" y="16094"/>
                </a:lnTo>
                <a:lnTo>
                  <a:pt x="120968" y="20254"/>
                </a:lnTo>
                <a:lnTo>
                  <a:pt x="119359" y="31227"/>
                </a:lnTo>
                <a:lnTo>
                  <a:pt x="117342" y="36693"/>
                </a:lnTo>
                <a:lnTo>
                  <a:pt x="114410" y="41925"/>
                </a:lnTo>
                <a:lnTo>
                  <a:pt x="102699" y="58989"/>
                </a:lnTo>
                <a:lnTo>
                  <a:pt x="70383" y="107264"/>
                </a:lnTo>
                <a:lnTo>
                  <a:pt x="65642" y="115166"/>
                </a:lnTo>
                <a:lnTo>
                  <a:pt x="60893" y="123609"/>
                </a:lnTo>
                <a:lnTo>
                  <a:pt x="51384" y="141456"/>
                </a:lnTo>
                <a:lnTo>
                  <a:pt x="41866" y="159971"/>
                </a:lnTo>
                <a:lnTo>
                  <a:pt x="37899" y="169354"/>
                </a:lnTo>
                <a:lnTo>
                  <a:pt x="34461" y="178784"/>
                </a:lnTo>
                <a:lnTo>
                  <a:pt x="31374" y="188246"/>
                </a:lnTo>
                <a:lnTo>
                  <a:pt x="27730" y="197728"/>
                </a:lnTo>
                <a:lnTo>
                  <a:pt x="23713" y="207225"/>
                </a:lnTo>
                <a:lnTo>
                  <a:pt x="19447" y="216732"/>
                </a:lnTo>
                <a:lnTo>
                  <a:pt x="15809" y="226244"/>
                </a:lnTo>
                <a:lnTo>
                  <a:pt x="12590" y="235761"/>
                </a:lnTo>
                <a:lnTo>
                  <a:pt x="9651" y="245280"/>
                </a:lnTo>
                <a:lnTo>
                  <a:pt x="7691" y="254801"/>
                </a:lnTo>
                <a:lnTo>
                  <a:pt x="6385" y="264324"/>
                </a:lnTo>
                <a:lnTo>
                  <a:pt x="5513" y="273847"/>
                </a:lnTo>
                <a:lnTo>
                  <a:pt x="4139" y="284165"/>
                </a:lnTo>
                <a:lnTo>
                  <a:pt x="2429" y="295012"/>
                </a:lnTo>
                <a:lnTo>
                  <a:pt x="495" y="306212"/>
                </a:lnTo>
                <a:lnTo>
                  <a:pt x="0" y="316061"/>
                </a:lnTo>
                <a:lnTo>
                  <a:pt x="464" y="325007"/>
                </a:lnTo>
                <a:lnTo>
                  <a:pt x="1566" y="333353"/>
                </a:lnTo>
                <a:lnTo>
                  <a:pt x="2301" y="342091"/>
                </a:lnTo>
                <a:lnTo>
                  <a:pt x="2791" y="351092"/>
                </a:lnTo>
                <a:lnTo>
                  <a:pt x="3118" y="360268"/>
                </a:lnTo>
                <a:lnTo>
                  <a:pt x="4130" y="369560"/>
                </a:lnTo>
                <a:lnTo>
                  <a:pt x="5598" y="378930"/>
                </a:lnTo>
                <a:lnTo>
                  <a:pt x="7371" y="388351"/>
                </a:lnTo>
                <a:lnTo>
                  <a:pt x="10140" y="397013"/>
                </a:lnTo>
                <a:lnTo>
                  <a:pt x="13573" y="405170"/>
                </a:lnTo>
                <a:lnTo>
                  <a:pt x="17450" y="412988"/>
                </a:lnTo>
                <a:lnTo>
                  <a:pt x="20828" y="420582"/>
                </a:lnTo>
                <a:lnTo>
                  <a:pt x="23874" y="428025"/>
                </a:lnTo>
                <a:lnTo>
                  <a:pt x="26698" y="435369"/>
                </a:lnTo>
                <a:lnTo>
                  <a:pt x="30169" y="441852"/>
                </a:lnTo>
                <a:lnTo>
                  <a:pt x="34070" y="447762"/>
                </a:lnTo>
                <a:lnTo>
                  <a:pt x="38258" y="453290"/>
                </a:lnTo>
                <a:lnTo>
                  <a:pt x="41844" y="458562"/>
                </a:lnTo>
                <a:lnTo>
                  <a:pt x="45028" y="463664"/>
                </a:lnTo>
                <a:lnTo>
                  <a:pt x="47945" y="468653"/>
                </a:lnTo>
                <a:lnTo>
                  <a:pt x="52270" y="473567"/>
                </a:lnTo>
                <a:lnTo>
                  <a:pt x="57535" y="478430"/>
                </a:lnTo>
                <a:lnTo>
                  <a:pt x="63426" y="483260"/>
                </a:lnTo>
                <a:lnTo>
                  <a:pt x="68942" y="488067"/>
                </a:lnTo>
                <a:lnTo>
                  <a:pt x="74206" y="492859"/>
                </a:lnTo>
                <a:lnTo>
                  <a:pt x="79303" y="497642"/>
                </a:lnTo>
                <a:lnTo>
                  <a:pt x="84288" y="501624"/>
                </a:lnTo>
                <a:lnTo>
                  <a:pt x="89199" y="505072"/>
                </a:lnTo>
                <a:lnTo>
                  <a:pt x="94061" y="508165"/>
                </a:lnTo>
                <a:lnTo>
                  <a:pt x="98889" y="511020"/>
                </a:lnTo>
                <a:lnTo>
                  <a:pt x="103696" y="513718"/>
                </a:lnTo>
                <a:lnTo>
                  <a:pt x="108488" y="516310"/>
                </a:lnTo>
                <a:lnTo>
                  <a:pt x="114064" y="518832"/>
                </a:lnTo>
                <a:lnTo>
                  <a:pt x="120162" y="521306"/>
                </a:lnTo>
                <a:lnTo>
                  <a:pt x="126609" y="523750"/>
                </a:lnTo>
                <a:lnTo>
                  <a:pt x="132495" y="525379"/>
                </a:lnTo>
                <a:lnTo>
                  <a:pt x="138006" y="526465"/>
                </a:lnTo>
                <a:lnTo>
                  <a:pt x="143267" y="527190"/>
                </a:lnTo>
                <a:lnTo>
                  <a:pt x="148362" y="527672"/>
                </a:lnTo>
                <a:lnTo>
                  <a:pt x="153347" y="527994"/>
                </a:lnTo>
                <a:lnTo>
                  <a:pt x="162325" y="528352"/>
                </a:lnTo>
                <a:lnTo>
                  <a:pt x="175222" y="528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89" name="SMARTPenAnnotation239"/>
          <p:cNvSpPr/>
          <p:nvPr/>
        </p:nvSpPr>
        <p:spPr>
          <a:xfrm>
            <a:off x="5379243" y="3543300"/>
            <a:ext cx="192883" cy="250032"/>
          </a:xfrm>
          <a:custGeom>
            <a:avLst/>
            <a:gdLst/>
            <a:ahLst/>
            <a:cxnLst/>
            <a:rect l="0" t="0" r="0" b="0"/>
            <a:pathLst>
              <a:path w="192883" h="250032">
                <a:moveTo>
                  <a:pt x="0" y="0"/>
                </a:moveTo>
                <a:lnTo>
                  <a:pt x="72886" y="72886"/>
                </a:lnTo>
                <a:lnTo>
                  <a:pt x="78754" y="79547"/>
                </a:lnTo>
                <a:lnTo>
                  <a:pt x="84252" y="86369"/>
                </a:lnTo>
                <a:lnTo>
                  <a:pt x="89506" y="93298"/>
                </a:lnTo>
                <a:lnTo>
                  <a:pt x="95390" y="100298"/>
                </a:lnTo>
                <a:lnTo>
                  <a:pt x="101693" y="107346"/>
                </a:lnTo>
                <a:lnTo>
                  <a:pt x="108277" y="114427"/>
                </a:lnTo>
                <a:lnTo>
                  <a:pt x="114254" y="121528"/>
                </a:lnTo>
                <a:lnTo>
                  <a:pt x="119825" y="128644"/>
                </a:lnTo>
                <a:lnTo>
                  <a:pt x="125127" y="135769"/>
                </a:lnTo>
                <a:lnTo>
                  <a:pt x="135252" y="150035"/>
                </a:lnTo>
                <a:lnTo>
                  <a:pt x="154687" y="178597"/>
                </a:lnTo>
                <a:lnTo>
                  <a:pt x="158687" y="185739"/>
                </a:lnTo>
                <a:lnTo>
                  <a:pt x="162148" y="192882"/>
                </a:lnTo>
                <a:lnTo>
                  <a:pt x="165249" y="200025"/>
                </a:lnTo>
                <a:lnTo>
                  <a:pt x="168904" y="206375"/>
                </a:lnTo>
                <a:lnTo>
                  <a:pt x="172928" y="212196"/>
                </a:lnTo>
                <a:lnTo>
                  <a:pt x="177198" y="217664"/>
                </a:lnTo>
                <a:lnTo>
                  <a:pt x="180838" y="222896"/>
                </a:lnTo>
                <a:lnTo>
                  <a:pt x="184059" y="227972"/>
                </a:lnTo>
                <a:lnTo>
                  <a:pt x="187000" y="232944"/>
                </a:lnTo>
                <a:lnTo>
                  <a:pt x="190268" y="240584"/>
                </a:lnTo>
                <a:lnTo>
                  <a:pt x="192882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0" name="SMARTPenAnnotation240"/>
          <p:cNvSpPr/>
          <p:nvPr/>
        </p:nvSpPr>
        <p:spPr>
          <a:xfrm>
            <a:off x="5414962" y="3557587"/>
            <a:ext cx="164307" cy="228601"/>
          </a:xfrm>
          <a:custGeom>
            <a:avLst/>
            <a:gdLst/>
            <a:ahLst/>
            <a:cxnLst/>
            <a:rect l="0" t="0" r="0" b="0"/>
            <a:pathLst>
              <a:path w="164307" h="228601">
                <a:moveTo>
                  <a:pt x="164306" y="0"/>
                </a:moveTo>
                <a:lnTo>
                  <a:pt x="160514" y="0"/>
                </a:lnTo>
                <a:lnTo>
                  <a:pt x="159396" y="794"/>
                </a:lnTo>
                <a:lnTo>
                  <a:pt x="158652" y="2117"/>
                </a:lnTo>
                <a:lnTo>
                  <a:pt x="157031" y="6497"/>
                </a:lnTo>
                <a:lnTo>
                  <a:pt x="155487" y="9888"/>
                </a:lnTo>
                <a:lnTo>
                  <a:pt x="149523" y="22244"/>
                </a:lnTo>
                <a:lnTo>
                  <a:pt x="147307" y="26736"/>
                </a:lnTo>
                <a:lnTo>
                  <a:pt x="144242" y="32111"/>
                </a:lnTo>
                <a:lnTo>
                  <a:pt x="140611" y="38076"/>
                </a:lnTo>
                <a:lnTo>
                  <a:pt x="136603" y="44434"/>
                </a:lnTo>
                <a:lnTo>
                  <a:pt x="132344" y="51848"/>
                </a:lnTo>
                <a:lnTo>
                  <a:pt x="123378" y="68552"/>
                </a:lnTo>
                <a:lnTo>
                  <a:pt x="117970" y="77451"/>
                </a:lnTo>
                <a:lnTo>
                  <a:pt x="111985" y="86559"/>
                </a:lnTo>
                <a:lnTo>
                  <a:pt x="105613" y="95806"/>
                </a:lnTo>
                <a:lnTo>
                  <a:pt x="98983" y="104352"/>
                </a:lnTo>
                <a:lnTo>
                  <a:pt x="92183" y="112430"/>
                </a:lnTo>
                <a:lnTo>
                  <a:pt x="85268" y="120197"/>
                </a:lnTo>
                <a:lnTo>
                  <a:pt x="78277" y="128550"/>
                </a:lnTo>
                <a:lnTo>
                  <a:pt x="64158" y="146298"/>
                </a:lnTo>
                <a:lnTo>
                  <a:pt x="57854" y="153888"/>
                </a:lnTo>
                <a:lnTo>
                  <a:pt x="52063" y="160536"/>
                </a:lnTo>
                <a:lnTo>
                  <a:pt x="46615" y="166555"/>
                </a:lnTo>
                <a:lnTo>
                  <a:pt x="41395" y="172950"/>
                </a:lnTo>
                <a:lnTo>
                  <a:pt x="36328" y="179594"/>
                </a:lnTo>
                <a:lnTo>
                  <a:pt x="31362" y="186404"/>
                </a:lnTo>
                <a:lnTo>
                  <a:pt x="27258" y="192532"/>
                </a:lnTo>
                <a:lnTo>
                  <a:pt x="23729" y="198205"/>
                </a:lnTo>
                <a:lnTo>
                  <a:pt x="20581" y="203574"/>
                </a:lnTo>
                <a:lnTo>
                  <a:pt x="17690" y="207947"/>
                </a:lnTo>
                <a:lnTo>
                  <a:pt x="14968" y="211657"/>
                </a:lnTo>
                <a:lnTo>
                  <a:pt x="12360" y="214923"/>
                </a:lnTo>
                <a:lnTo>
                  <a:pt x="7346" y="220669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1" name="SMARTPenAnnotation241"/>
          <p:cNvSpPr/>
          <p:nvPr/>
        </p:nvSpPr>
        <p:spPr>
          <a:xfrm>
            <a:off x="5693568" y="3658600"/>
            <a:ext cx="250033" cy="13288"/>
          </a:xfrm>
          <a:custGeom>
            <a:avLst/>
            <a:gdLst/>
            <a:ahLst/>
            <a:cxnLst/>
            <a:rect l="0" t="0" r="0" b="0"/>
            <a:pathLst>
              <a:path w="250033" h="13288">
                <a:moveTo>
                  <a:pt x="0" y="13287"/>
                </a:moveTo>
                <a:lnTo>
                  <a:pt x="3793" y="13287"/>
                </a:lnTo>
                <a:lnTo>
                  <a:pt x="5703" y="12493"/>
                </a:lnTo>
                <a:lnTo>
                  <a:pt x="7771" y="11170"/>
                </a:lnTo>
                <a:lnTo>
                  <a:pt x="9943" y="9495"/>
                </a:lnTo>
                <a:lnTo>
                  <a:pt x="12185" y="8377"/>
                </a:lnTo>
                <a:lnTo>
                  <a:pt x="14473" y="7633"/>
                </a:lnTo>
                <a:lnTo>
                  <a:pt x="16793" y="7136"/>
                </a:lnTo>
                <a:lnTo>
                  <a:pt x="20720" y="6805"/>
                </a:lnTo>
                <a:lnTo>
                  <a:pt x="25720" y="6584"/>
                </a:lnTo>
                <a:lnTo>
                  <a:pt x="42017" y="6274"/>
                </a:lnTo>
                <a:lnTo>
                  <a:pt x="47061" y="6230"/>
                </a:lnTo>
                <a:lnTo>
                  <a:pt x="53599" y="5408"/>
                </a:lnTo>
                <a:lnTo>
                  <a:pt x="61133" y="4065"/>
                </a:lnTo>
                <a:lnTo>
                  <a:pt x="69331" y="2377"/>
                </a:lnTo>
                <a:lnTo>
                  <a:pt x="77177" y="1251"/>
                </a:lnTo>
                <a:lnTo>
                  <a:pt x="84789" y="501"/>
                </a:lnTo>
                <a:lnTo>
                  <a:pt x="92245" y="0"/>
                </a:lnTo>
                <a:lnTo>
                  <a:pt x="99597" y="461"/>
                </a:lnTo>
                <a:lnTo>
                  <a:pt x="106879" y="1561"/>
                </a:lnTo>
                <a:lnTo>
                  <a:pt x="114115" y="3088"/>
                </a:lnTo>
                <a:lnTo>
                  <a:pt x="122115" y="4107"/>
                </a:lnTo>
                <a:lnTo>
                  <a:pt x="130622" y="4786"/>
                </a:lnTo>
                <a:lnTo>
                  <a:pt x="139469" y="5238"/>
                </a:lnTo>
                <a:lnTo>
                  <a:pt x="155649" y="5741"/>
                </a:lnTo>
                <a:lnTo>
                  <a:pt x="191889" y="6091"/>
                </a:lnTo>
                <a:lnTo>
                  <a:pt x="250032" y="6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2" name="SMARTPenAnnotation242"/>
          <p:cNvSpPr/>
          <p:nvPr/>
        </p:nvSpPr>
        <p:spPr>
          <a:xfrm>
            <a:off x="5836530" y="3564731"/>
            <a:ext cx="35633" cy="214313"/>
          </a:xfrm>
          <a:custGeom>
            <a:avLst/>
            <a:gdLst/>
            <a:ahLst/>
            <a:cxnLst/>
            <a:rect l="0" t="0" r="0" b="0"/>
            <a:pathLst>
              <a:path w="35633" h="214313">
                <a:moveTo>
                  <a:pt x="7057" y="0"/>
                </a:moveTo>
                <a:lnTo>
                  <a:pt x="3265" y="0"/>
                </a:lnTo>
                <a:lnTo>
                  <a:pt x="2147" y="794"/>
                </a:lnTo>
                <a:lnTo>
                  <a:pt x="1403" y="2116"/>
                </a:lnTo>
                <a:lnTo>
                  <a:pt x="207" y="6151"/>
                </a:lnTo>
                <a:lnTo>
                  <a:pt x="0" y="10642"/>
                </a:lnTo>
                <a:lnTo>
                  <a:pt x="765" y="12651"/>
                </a:lnTo>
                <a:lnTo>
                  <a:pt x="2069" y="14784"/>
                </a:lnTo>
                <a:lnTo>
                  <a:pt x="3732" y="16999"/>
                </a:lnTo>
                <a:lnTo>
                  <a:pt x="4840" y="20064"/>
                </a:lnTo>
                <a:lnTo>
                  <a:pt x="5579" y="23695"/>
                </a:lnTo>
                <a:lnTo>
                  <a:pt x="6072" y="27703"/>
                </a:lnTo>
                <a:lnTo>
                  <a:pt x="6400" y="31962"/>
                </a:lnTo>
                <a:lnTo>
                  <a:pt x="6619" y="36389"/>
                </a:lnTo>
                <a:lnTo>
                  <a:pt x="6862" y="45542"/>
                </a:lnTo>
                <a:lnTo>
                  <a:pt x="6971" y="54901"/>
                </a:lnTo>
                <a:lnTo>
                  <a:pt x="7793" y="60413"/>
                </a:lnTo>
                <a:lnTo>
                  <a:pt x="9135" y="66469"/>
                </a:lnTo>
                <a:lnTo>
                  <a:pt x="10824" y="72888"/>
                </a:lnTo>
                <a:lnTo>
                  <a:pt x="12743" y="79548"/>
                </a:lnTo>
                <a:lnTo>
                  <a:pt x="16992" y="93298"/>
                </a:lnTo>
                <a:lnTo>
                  <a:pt x="18443" y="100299"/>
                </a:lnTo>
                <a:lnTo>
                  <a:pt x="19411" y="107347"/>
                </a:lnTo>
                <a:lnTo>
                  <a:pt x="20055" y="114427"/>
                </a:lnTo>
                <a:lnTo>
                  <a:pt x="20485" y="120735"/>
                </a:lnTo>
                <a:lnTo>
                  <a:pt x="20772" y="126527"/>
                </a:lnTo>
                <a:lnTo>
                  <a:pt x="21090" y="137991"/>
                </a:lnTo>
                <a:lnTo>
                  <a:pt x="21232" y="151023"/>
                </a:lnTo>
                <a:lnTo>
                  <a:pt x="22063" y="157038"/>
                </a:lnTo>
                <a:lnTo>
                  <a:pt x="23411" y="162636"/>
                </a:lnTo>
                <a:lnTo>
                  <a:pt x="25104" y="167955"/>
                </a:lnTo>
                <a:lnTo>
                  <a:pt x="26232" y="173089"/>
                </a:lnTo>
                <a:lnTo>
                  <a:pt x="26984" y="178099"/>
                </a:lnTo>
                <a:lnTo>
                  <a:pt x="27485" y="183026"/>
                </a:lnTo>
                <a:lnTo>
                  <a:pt x="28613" y="187105"/>
                </a:lnTo>
                <a:lnTo>
                  <a:pt x="30159" y="190618"/>
                </a:lnTo>
                <a:lnTo>
                  <a:pt x="31984" y="193753"/>
                </a:lnTo>
                <a:lnTo>
                  <a:pt x="33200" y="196638"/>
                </a:lnTo>
                <a:lnTo>
                  <a:pt x="34010" y="199354"/>
                </a:lnTo>
                <a:lnTo>
                  <a:pt x="34911" y="204489"/>
                </a:lnTo>
                <a:lnTo>
                  <a:pt x="35151" y="206970"/>
                </a:lnTo>
                <a:lnTo>
                  <a:pt x="3563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3" name="SMARTPenAnnotation243"/>
          <p:cNvSpPr/>
          <p:nvPr/>
        </p:nvSpPr>
        <p:spPr>
          <a:xfrm>
            <a:off x="5965031" y="3500773"/>
            <a:ext cx="238675" cy="313829"/>
          </a:xfrm>
          <a:custGeom>
            <a:avLst/>
            <a:gdLst/>
            <a:ahLst/>
            <a:cxnLst/>
            <a:rect l="0" t="0" r="0" b="0"/>
            <a:pathLst>
              <a:path w="238675" h="313829">
                <a:moveTo>
                  <a:pt x="0" y="42527"/>
                </a:moveTo>
                <a:lnTo>
                  <a:pt x="9943" y="32584"/>
                </a:lnTo>
                <a:lnTo>
                  <a:pt x="12185" y="31135"/>
                </a:lnTo>
                <a:lnTo>
                  <a:pt x="16793" y="29527"/>
                </a:lnTo>
                <a:lnTo>
                  <a:pt x="23603" y="24578"/>
                </a:lnTo>
                <a:lnTo>
                  <a:pt x="27641" y="21036"/>
                </a:lnTo>
                <a:lnTo>
                  <a:pt x="31921" y="17881"/>
                </a:lnTo>
                <a:lnTo>
                  <a:pt x="36362" y="14984"/>
                </a:lnTo>
                <a:lnTo>
                  <a:pt x="40910" y="12259"/>
                </a:lnTo>
                <a:lnTo>
                  <a:pt x="46323" y="10442"/>
                </a:lnTo>
                <a:lnTo>
                  <a:pt x="52314" y="9230"/>
                </a:lnTo>
                <a:lnTo>
                  <a:pt x="58688" y="8423"/>
                </a:lnTo>
                <a:lnTo>
                  <a:pt x="65319" y="7091"/>
                </a:lnTo>
                <a:lnTo>
                  <a:pt x="72121" y="5409"/>
                </a:lnTo>
                <a:lnTo>
                  <a:pt x="79037" y="3494"/>
                </a:lnTo>
                <a:lnTo>
                  <a:pt x="85235" y="2217"/>
                </a:lnTo>
                <a:lnTo>
                  <a:pt x="90954" y="1366"/>
                </a:lnTo>
                <a:lnTo>
                  <a:pt x="96355" y="799"/>
                </a:lnTo>
                <a:lnTo>
                  <a:pt x="101543" y="421"/>
                </a:lnTo>
                <a:lnTo>
                  <a:pt x="106589" y="169"/>
                </a:lnTo>
                <a:lnTo>
                  <a:pt x="111541" y="0"/>
                </a:lnTo>
                <a:lnTo>
                  <a:pt x="116429" y="682"/>
                </a:lnTo>
                <a:lnTo>
                  <a:pt x="121276" y="1930"/>
                </a:lnTo>
                <a:lnTo>
                  <a:pt x="126094" y="3556"/>
                </a:lnTo>
                <a:lnTo>
                  <a:pt x="130100" y="4640"/>
                </a:lnTo>
                <a:lnTo>
                  <a:pt x="136668" y="5844"/>
                </a:lnTo>
                <a:lnTo>
                  <a:pt x="140325" y="6959"/>
                </a:lnTo>
                <a:lnTo>
                  <a:pt x="144349" y="8496"/>
                </a:lnTo>
                <a:lnTo>
                  <a:pt x="148621" y="10315"/>
                </a:lnTo>
                <a:lnTo>
                  <a:pt x="151468" y="13115"/>
                </a:lnTo>
                <a:lnTo>
                  <a:pt x="153366" y="16568"/>
                </a:lnTo>
                <a:lnTo>
                  <a:pt x="155475" y="23846"/>
                </a:lnTo>
                <a:lnTo>
                  <a:pt x="156412" y="29726"/>
                </a:lnTo>
                <a:lnTo>
                  <a:pt x="154712" y="39219"/>
                </a:lnTo>
                <a:lnTo>
                  <a:pt x="153148" y="45084"/>
                </a:lnTo>
                <a:lnTo>
                  <a:pt x="151311" y="50581"/>
                </a:lnTo>
                <a:lnTo>
                  <a:pt x="149293" y="55834"/>
                </a:lnTo>
                <a:lnTo>
                  <a:pt x="147154" y="60923"/>
                </a:lnTo>
                <a:lnTo>
                  <a:pt x="143346" y="65903"/>
                </a:lnTo>
                <a:lnTo>
                  <a:pt x="138427" y="70811"/>
                </a:lnTo>
                <a:lnTo>
                  <a:pt x="132765" y="75671"/>
                </a:lnTo>
                <a:lnTo>
                  <a:pt x="127404" y="81291"/>
                </a:lnTo>
                <a:lnTo>
                  <a:pt x="122242" y="87420"/>
                </a:lnTo>
                <a:lnTo>
                  <a:pt x="117214" y="93887"/>
                </a:lnTo>
                <a:lnTo>
                  <a:pt x="112274" y="98992"/>
                </a:lnTo>
                <a:lnTo>
                  <a:pt x="107393" y="103189"/>
                </a:lnTo>
                <a:lnTo>
                  <a:pt x="102552" y="106781"/>
                </a:lnTo>
                <a:lnTo>
                  <a:pt x="97736" y="109969"/>
                </a:lnTo>
                <a:lnTo>
                  <a:pt x="92939" y="112888"/>
                </a:lnTo>
                <a:lnTo>
                  <a:pt x="88153" y="115628"/>
                </a:lnTo>
                <a:lnTo>
                  <a:pt x="80718" y="120789"/>
                </a:lnTo>
                <a:lnTo>
                  <a:pt x="74768" y="125729"/>
                </a:lnTo>
                <a:lnTo>
                  <a:pt x="69478" y="130570"/>
                </a:lnTo>
                <a:lnTo>
                  <a:pt x="66956" y="132178"/>
                </a:lnTo>
                <a:lnTo>
                  <a:pt x="60408" y="134442"/>
                </a:lnTo>
                <a:lnTo>
                  <a:pt x="58598" y="134972"/>
                </a:lnTo>
                <a:lnTo>
                  <a:pt x="58909" y="134319"/>
                </a:lnTo>
                <a:lnTo>
                  <a:pt x="61371" y="131477"/>
                </a:lnTo>
                <a:lnTo>
                  <a:pt x="63139" y="130402"/>
                </a:lnTo>
                <a:lnTo>
                  <a:pt x="70188" y="128535"/>
                </a:lnTo>
                <a:lnTo>
                  <a:pt x="75115" y="128377"/>
                </a:lnTo>
                <a:lnTo>
                  <a:pt x="150368" y="128252"/>
                </a:lnTo>
                <a:lnTo>
                  <a:pt x="157396" y="129046"/>
                </a:lnTo>
                <a:lnTo>
                  <a:pt x="164462" y="130368"/>
                </a:lnTo>
                <a:lnTo>
                  <a:pt x="171554" y="132044"/>
                </a:lnTo>
                <a:lnTo>
                  <a:pt x="178663" y="133955"/>
                </a:lnTo>
                <a:lnTo>
                  <a:pt x="192912" y="138194"/>
                </a:lnTo>
                <a:lnTo>
                  <a:pt x="198458" y="140436"/>
                </a:lnTo>
                <a:lnTo>
                  <a:pt x="202949" y="142725"/>
                </a:lnTo>
                <a:lnTo>
                  <a:pt x="206737" y="145044"/>
                </a:lnTo>
                <a:lnTo>
                  <a:pt x="210849" y="148178"/>
                </a:lnTo>
                <a:lnTo>
                  <a:pt x="215178" y="151855"/>
                </a:lnTo>
                <a:lnTo>
                  <a:pt x="219653" y="155893"/>
                </a:lnTo>
                <a:lnTo>
                  <a:pt x="226740" y="164614"/>
                </a:lnTo>
                <a:lnTo>
                  <a:pt x="232536" y="173781"/>
                </a:lnTo>
                <a:lnTo>
                  <a:pt x="237757" y="183147"/>
                </a:lnTo>
                <a:lnTo>
                  <a:pt x="238674" y="187868"/>
                </a:lnTo>
                <a:lnTo>
                  <a:pt x="238491" y="192602"/>
                </a:lnTo>
                <a:lnTo>
                  <a:pt x="236171" y="202095"/>
                </a:lnTo>
                <a:lnTo>
                  <a:pt x="232494" y="211606"/>
                </a:lnTo>
                <a:lnTo>
                  <a:pt x="229608" y="217159"/>
                </a:lnTo>
                <a:lnTo>
                  <a:pt x="226097" y="223242"/>
                </a:lnTo>
                <a:lnTo>
                  <a:pt x="222169" y="229679"/>
                </a:lnTo>
                <a:lnTo>
                  <a:pt x="218756" y="236351"/>
                </a:lnTo>
                <a:lnTo>
                  <a:pt x="215687" y="243180"/>
                </a:lnTo>
                <a:lnTo>
                  <a:pt x="212848" y="250114"/>
                </a:lnTo>
                <a:lnTo>
                  <a:pt x="208573" y="256324"/>
                </a:lnTo>
                <a:lnTo>
                  <a:pt x="203343" y="262053"/>
                </a:lnTo>
                <a:lnTo>
                  <a:pt x="197475" y="267458"/>
                </a:lnTo>
                <a:lnTo>
                  <a:pt x="191180" y="272650"/>
                </a:lnTo>
                <a:lnTo>
                  <a:pt x="184604" y="277698"/>
                </a:lnTo>
                <a:lnTo>
                  <a:pt x="177838" y="282651"/>
                </a:lnTo>
                <a:lnTo>
                  <a:pt x="163970" y="292388"/>
                </a:lnTo>
                <a:lnTo>
                  <a:pt x="156938" y="297207"/>
                </a:lnTo>
                <a:lnTo>
                  <a:pt x="150663" y="301214"/>
                </a:lnTo>
                <a:lnTo>
                  <a:pt x="144892" y="304679"/>
                </a:lnTo>
                <a:lnTo>
                  <a:pt x="139457" y="307782"/>
                </a:lnTo>
                <a:lnTo>
                  <a:pt x="133453" y="309851"/>
                </a:lnTo>
                <a:lnTo>
                  <a:pt x="127069" y="311230"/>
                </a:lnTo>
                <a:lnTo>
                  <a:pt x="120431" y="312150"/>
                </a:lnTo>
                <a:lnTo>
                  <a:pt x="115212" y="312763"/>
                </a:lnTo>
                <a:lnTo>
                  <a:pt x="110939" y="313172"/>
                </a:lnTo>
                <a:lnTo>
                  <a:pt x="107297" y="313444"/>
                </a:lnTo>
                <a:lnTo>
                  <a:pt x="103281" y="313626"/>
                </a:lnTo>
                <a:lnTo>
                  <a:pt x="94586" y="313828"/>
                </a:lnTo>
                <a:lnTo>
                  <a:pt x="90838" y="313088"/>
                </a:lnTo>
                <a:lnTo>
                  <a:pt x="81772" y="309047"/>
                </a:lnTo>
                <a:lnTo>
                  <a:pt x="79121" y="308314"/>
                </a:lnTo>
                <a:lnTo>
                  <a:pt x="71437" y="3068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4" name="SMARTPenAnnotation244"/>
          <p:cNvSpPr/>
          <p:nvPr/>
        </p:nvSpPr>
        <p:spPr>
          <a:xfrm>
            <a:off x="6193631" y="3429000"/>
            <a:ext cx="118131" cy="435769"/>
          </a:xfrm>
          <a:custGeom>
            <a:avLst/>
            <a:gdLst/>
            <a:ahLst/>
            <a:cxnLst/>
            <a:rect l="0" t="0" r="0" b="0"/>
            <a:pathLst>
              <a:path w="118131" h="435769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7771" y="5654"/>
                </a:lnTo>
                <a:lnTo>
                  <a:pt x="9943" y="6150"/>
                </a:lnTo>
                <a:lnTo>
                  <a:pt x="12185" y="7275"/>
                </a:lnTo>
                <a:lnTo>
                  <a:pt x="14473" y="8819"/>
                </a:lnTo>
                <a:lnTo>
                  <a:pt x="16793" y="10641"/>
                </a:lnTo>
                <a:lnTo>
                  <a:pt x="19926" y="12650"/>
                </a:lnTo>
                <a:lnTo>
                  <a:pt x="23603" y="14783"/>
                </a:lnTo>
                <a:lnTo>
                  <a:pt x="27641" y="16999"/>
                </a:lnTo>
                <a:lnTo>
                  <a:pt x="31921" y="20064"/>
                </a:lnTo>
                <a:lnTo>
                  <a:pt x="36362" y="23695"/>
                </a:lnTo>
                <a:lnTo>
                  <a:pt x="40910" y="27702"/>
                </a:lnTo>
                <a:lnTo>
                  <a:pt x="45530" y="31962"/>
                </a:lnTo>
                <a:lnTo>
                  <a:pt x="54896" y="40928"/>
                </a:lnTo>
                <a:lnTo>
                  <a:pt x="69094" y="54901"/>
                </a:lnTo>
                <a:lnTo>
                  <a:pt x="73844" y="60413"/>
                </a:lnTo>
                <a:lnTo>
                  <a:pt x="78598" y="66469"/>
                </a:lnTo>
                <a:lnTo>
                  <a:pt x="83354" y="72887"/>
                </a:lnTo>
                <a:lnTo>
                  <a:pt x="87320" y="79548"/>
                </a:lnTo>
                <a:lnTo>
                  <a:pt x="90757" y="86369"/>
                </a:lnTo>
                <a:lnTo>
                  <a:pt x="93842" y="93298"/>
                </a:lnTo>
                <a:lnTo>
                  <a:pt x="96692" y="100298"/>
                </a:lnTo>
                <a:lnTo>
                  <a:pt x="99387" y="107347"/>
                </a:lnTo>
                <a:lnTo>
                  <a:pt x="104497" y="121528"/>
                </a:lnTo>
                <a:lnTo>
                  <a:pt x="109414" y="135768"/>
                </a:lnTo>
                <a:lnTo>
                  <a:pt x="111042" y="143693"/>
                </a:lnTo>
                <a:lnTo>
                  <a:pt x="112129" y="152152"/>
                </a:lnTo>
                <a:lnTo>
                  <a:pt x="112852" y="160966"/>
                </a:lnTo>
                <a:lnTo>
                  <a:pt x="114128" y="170017"/>
                </a:lnTo>
                <a:lnTo>
                  <a:pt x="115773" y="179225"/>
                </a:lnTo>
                <a:lnTo>
                  <a:pt x="117663" y="188540"/>
                </a:lnTo>
                <a:lnTo>
                  <a:pt x="118130" y="197924"/>
                </a:lnTo>
                <a:lnTo>
                  <a:pt x="117647" y="207355"/>
                </a:lnTo>
                <a:lnTo>
                  <a:pt x="116531" y="216818"/>
                </a:lnTo>
                <a:lnTo>
                  <a:pt x="114994" y="226302"/>
                </a:lnTo>
                <a:lnTo>
                  <a:pt x="113175" y="235799"/>
                </a:lnTo>
                <a:lnTo>
                  <a:pt x="109037" y="254818"/>
                </a:lnTo>
                <a:lnTo>
                  <a:pt x="97565" y="302422"/>
                </a:lnTo>
                <a:lnTo>
                  <a:pt x="94412" y="311946"/>
                </a:lnTo>
                <a:lnTo>
                  <a:pt x="90723" y="321470"/>
                </a:lnTo>
                <a:lnTo>
                  <a:pt x="86675" y="330994"/>
                </a:lnTo>
                <a:lnTo>
                  <a:pt x="77945" y="350044"/>
                </a:lnTo>
                <a:lnTo>
                  <a:pt x="73395" y="359569"/>
                </a:lnTo>
                <a:lnTo>
                  <a:pt x="68773" y="368300"/>
                </a:lnTo>
                <a:lnTo>
                  <a:pt x="64105" y="376502"/>
                </a:lnTo>
                <a:lnTo>
                  <a:pt x="59405" y="384351"/>
                </a:lnTo>
                <a:lnTo>
                  <a:pt x="54685" y="391171"/>
                </a:lnTo>
                <a:lnTo>
                  <a:pt x="49950" y="397305"/>
                </a:lnTo>
                <a:lnTo>
                  <a:pt x="45206" y="402983"/>
                </a:lnTo>
                <a:lnTo>
                  <a:pt x="40456" y="408355"/>
                </a:lnTo>
                <a:lnTo>
                  <a:pt x="24250" y="425642"/>
                </a:lnTo>
                <a:lnTo>
                  <a:pt x="15528" y="434513"/>
                </a:lnTo>
                <a:lnTo>
                  <a:pt x="14321" y="434931"/>
                </a:lnTo>
                <a:lnTo>
                  <a:pt x="12722" y="435211"/>
                </a:lnTo>
                <a:lnTo>
                  <a:pt x="7144" y="435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5" name="SMARTPenAnnotation245"/>
          <p:cNvSpPr/>
          <p:nvPr/>
        </p:nvSpPr>
        <p:spPr>
          <a:xfrm>
            <a:off x="6436518" y="3565035"/>
            <a:ext cx="242889" cy="28272"/>
          </a:xfrm>
          <a:custGeom>
            <a:avLst/>
            <a:gdLst/>
            <a:ahLst/>
            <a:cxnLst/>
            <a:rect l="0" t="0" r="0" b="0"/>
            <a:pathLst>
              <a:path w="242889" h="28272">
                <a:moveTo>
                  <a:pt x="0" y="28271"/>
                </a:moveTo>
                <a:lnTo>
                  <a:pt x="3793" y="28271"/>
                </a:lnTo>
                <a:lnTo>
                  <a:pt x="6498" y="27477"/>
                </a:lnTo>
                <a:lnTo>
                  <a:pt x="9888" y="26154"/>
                </a:lnTo>
                <a:lnTo>
                  <a:pt x="19151" y="22120"/>
                </a:lnTo>
                <a:lnTo>
                  <a:pt x="26768" y="19452"/>
                </a:lnTo>
                <a:lnTo>
                  <a:pt x="51061" y="11271"/>
                </a:lnTo>
                <a:lnTo>
                  <a:pt x="59441" y="9794"/>
                </a:lnTo>
                <a:lnTo>
                  <a:pt x="68996" y="8809"/>
                </a:lnTo>
                <a:lnTo>
                  <a:pt x="79335" y="8153"/>
                </a:lnTo>
                <a:lnTo>
                  <a:pt x="99290" y="7423"/>
                </a:lnTo>
                <a:lnTo>
                  <a:pt x="109056" y="7229"/>
                </a:lnTo>
                <a:lnTo>
                  <a:pt x="118742" y="6305"/>
                </a:lnTo>
                <a:lnTo>
                  <a:pt x="128374" y="4896"/>
                </a:lnTo>
                <a:lnTo>
                  <a:pt x="137970" y="3163"/>
                </a:lnTo>
                <a:lnTo>
                  <a:pt x="146749" y="2007"/>
                </a:lnTo>
                <a:lnTo>
                  <a:pt x="154983" y="1237"/>
                </a:lnTo>
                <a:lnTo>
                  <a:pt x="162853" y="723"/>
                </a:lnTo>
                <a:lnTo>
                  <a:pt x="170481" y="381"/>
                </a:lnTo>
                <a:lnTo>
                  <a:pt x="185308" y="0"/>
                </a:lnTo>
                <a:lnTo>
                  <a:pt x="191801" y="693"/>
                </a:lnTo>
                <a:lnTo>
                  <a:pt x="197718" y="1948"/>
                </a:lnTo>
                <a:lnTo>
                  <a:pt x="203249" y="3578"/>
                </a:lnTo>
                <a:lnTo>
                  <a:pt x="208525" y="4665"/>
                </a:lnTo>
                <a:lnTo>
                  <a:pt x="213629" y="5390"/>
                </a:lnTo>
                <a:lnTo>
                  <a:pt x="218619" y="5873"/>
                </a:lnTo>
                <a:lnTo>
                  <a:pt x="222740" y="6195"/>
                </a:lnTo>
                <a:lnTo>
                  <a:pt x="229435" y="6553"/>
                </a:lnTo>
                <a:lnTo>
                  <a:pt x="232332" y="7443"/>
                </a:lnTo>
                <a:lnTo>
                  <a:pt x="235057" y="8829"/>
                </a:lnTo>
                <a:lnTo>
                  <a:pt x="242888" y="13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6" name="SMARTPenAnnotation246"/>
          <p:cNvSpPr/>
          <p:nvPr/>
        </p:nvSpPr>
        <p:spPr>
          <a:xfrm>
            <a:off x="6457950" y="3657600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9942" y="17639"/>
                </a:lnTo>
                <a:lnTo>
                  <a:pt x="13772" y="15728"/>
                </a:lnTo>
                <a:lnTo>
                  <a:pt x="18706" y="13660"/>
                </a:lnTo>
                <a:lnTo>
                  <a:pt x="24377" y="11488"/>
                </a:lnTo>
                <a:lnTo>
                  <a:pt x="29745" y="10040"/>
                </a:lnTo>
                <a:lnTo>
                  <a:pt x="34911" y="9075"/>
                </a:lnTo>
                <a:lnTo>
                  <a:pt x="39942" y="8430"/>
                </a:lnTo>
                <a:lnTo>
                  <a:pt x="45678" y="7208"/>
                </a:lnTo>
                <a:lnTo>
                  <a:pt x="51883" y="5599"/>
                </a:lnTo>
                <a:lnTo>
                  <a:pt x="58401" y="3732"/>
                </a:lnTo>
                <a:lnTo>
                  <a:pt x="65128" y="2488"/>
                </a:lnTo>
                <a:lnTo>
                  <a:pt x="71994" y="1659"/>
                </a:lnTo>
                <a:lnTo>
                  <a:pt x="78952" y="1106"/>
                </a:lnTo>
                <a:lnTo>
                  <a:pt x="85972" y="737"/>
                </a:lnTo>
                <a:lnTo>
                  <a:pt x="100122" y="327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97" name="SMARTPenAnnotation247"/>
          <p:cNvSpPr/>
          <p:nvPr/>
        </p:nvSpPr>
        <p:spPr>
          <a:xfrm>
            <a:off x="6794098" y="3500525"/>
            <a:ext cx="184794" cy="191336"/>
          </a:xfrm>
          <a:custGeom>
            <a:avLst/>
            <a:gdLst/>
            <a:ahLst/>
            <a:cxnLst/>
            <a:rect l="0" t="0" r="0" b="0"/>
            <a:pathLst>
              <a:path w="184794" h="191336">
                <a:moveTo>
                  <a:pt x="63902" y="7056"/>
                </a:moveTo>
                <a:lnTo>
                  <a:pt x="57751" y="905"/>
                </a:lnTo>
                <a:lnTo>
                  <a:pt x="55083" y="353"/>
                </a:lnTo>
                <a:lnTo>
                  <a:pt x="51251" y="108"/>
                </a:lnTo>
                <a:lnTo>
                  <a:pt x="46902" y="0"/>
                </a:lnTo>
                <a:lnTo>
                  <a:pt x="45425" y="764"/>
                </a:lnTo>
                <a:lnTo>
                  <a:pt x="44440" y="2067"/>
                </a:lnTo>
                <a:lnTo>
                  <a:pt x="43783" y="3730"/>
                </a:lnTo>
                <a:lnTo>
                  <a:pt x="42552" y="4839"/>
                </a:lnTo>
                <a:lnTo>
                  <a:pt x="40937" y="5578"/>
                </a:lnTo>
                <a:lnTo>
                  <a:pt x="39067" y="6071"/>
                </a:lnTo>
                <a:lnTo>
                  <a:pt x="37026" y="7986"/>
                </a:lnTo>
                <a:lnTo>
                  <a:pt x="34872" y="10851"/>
                </a:lnTo>
                <a:lnTo>
                  <a:pt x="32642" y="14349"/>
                </a:lnTo>
                <a:lnTo>
                  <a:pt x="30362" y="18267"/>
                </a:lnTo>
                <a:lnTo>
                  <a:pt x="25712" y="26856"/>
                </a:lnTo>
                <a:lnTo>
                  <a:pt x="18631" y="40616"/>
                </a:lnTo>
                <a:lnTo>
                  <a:pt x="17053" y="46098"/>
                </a:lnTo>
                <a:lnTo>
                  <a:pt x="16001" y="52134"/>
                </a:lnTo>
                <a:lnTo>
                  <a:pt x="15299" y="58539"/>
                </a:lnTo>
                <a:lnTo>
                  <a:pt x="14037" y="65190"/>
                </a:lnTo>
                <a:lnTo>
                  <a:pt x="12402" y="72006"/>
                </a:lnTo>
                <a:lnTo>
                  <a:pt x="10519" y="78931"/>
                </a:lnTo>
                <a:lnTo>
                  <a:pt x="6310" y="92975"/>
                </a:lnTo>
                <a:lnTo>
                  <a:pt x="4075" y="100054"/>
                </a:lnTo>
                <a:lnTo>
                  <a:pt x="2586" y="107155"/>
                </a:lnTo>
                <a:lnTo>
                  <a:pt x="1594" y="114270"/>
                </a:lnTo>
                <a:lnTo>
                  <a:pt x="932" y="121395"/>
                </a:lnTo>
                <a:lnTo>
                  <a:pt x="490" y="128525"/>
                </a:lnTo>
                <a:lnTo>
                  <a:pt x="0" y="142798"/>
                </a:lnTo>
                <a:lnTo>
                  <a:pt x="663" y="149145"/>
                </a:lnTo>
                <a:lnTo>
                  <a:pt x="1899" y="154963"/>
                </a:lnTo>
                <a:lnTo>
                  <a:pt x="3517" y="160429"/>
                </a:lnTo>
                <a:lnTo>
                  <a:pt x="5389" y="164867"/>
                </a:lnTo>
                <a:lnTo>
                  <a:pt x="7431" y="168620"/>
                </a:lnTo>
                <a:lnTo>
                  <a:pt x="9585" y="171915"/>
                </a:lnTo>
                <a:lnTo>
                  <a:pt x="12609" y="174906"/>
                </a:lnTo>
                <a:lnTo>
                  <a:pt x="16213" y="177693"/>
                </a:lnTo>
                <a:lnTo>
                  <a:pt x="20203" y="180345"/>
                </a:lnTo>
                <a:lnTo>
                  <a:pt x="23657" y="182907"/>
                </a:lnTo>
                <a:lnTo>
                  <a:pt x="26753" y="185409"/>
                </a:lnTo>
                <a:lnTo>
                  <a:pt x="29611" y="187870"/>
                </a:lnTo>
                <a:lnTo>
                  <a:pt x="33103" y="189511"/>
                </a:lnTo>
                <a:lnTo>
                  <a:pt x="37019" y="190605"/>
                </a:lnTo>
                <a:lnTo>
                  <a:pt x="41218" y="191335"/>
                </a:lnTo>
                <a:lnTo>
                  <a:pt x="45604" y="191027"/>
                </a:lnTo>
                <a:lnTo>
                  <a:pt x="50116" y="190028"/>
                </a:lnTo>
                <a:lnTo>
                  <a:pt x="54711" y="188569"/>
                </a:lnTo>
                <a:lnTo>
                  <a:pt x="58568" y="187596"/>
                </a:lnTo>
                <a:lnTo>
                  <a:pt x="61933" y="186947"/>
                </a:lnTo>
                <a:lnTo>
                  <a:pt x="64970" y="186515"/>
                </a:lnTo>
                <a:lnTo>
                  <a:pt x="69377" y="185432"/>
                </a:lnTo>
                <a:lnTo>
                  <a:pt x="74695" y="183917"/>
                </a:lnTo>
                <a:lnTo>
                  <a:pt x="80622" y="182113"/>
                </a:lnTo>
                <a:lnTo>
                  <a:pt x="86161" y="180117"/>
                </a:lnTo>
                <a:lnTo>
                  <a:pt x="91442" y="177993"/>
                </a:lnTo>
                <a:lnTo>
                  <a:pt x="96549" y="175782"/>
                </a:lnTo>
                <a:lnTo>
                  <a:pt x="102336" y="172722"/>
                </a:lnTo>
                <a:lnTo>
                  <a:pt x="108575" y="169094"/>
                </a:lnTo>
                <a:lnTo>
                  <a:pt x="121856" y="160829"/>
                </a:lnTo>
                <a:lnTo>
                  <a:pt x="135696" y="151864"/>
                </a:lnTo>
                <a:lnTo>
                  <a:pt x="141927" y="147251"/>
                </a:lnTo>
                <a:lnTo>
                  <a:pt x="147668" y="142588"/>
                </a:lnTo>
                <a:lnTo>
                  <a:pt x="153084" y="137892"/>
                </a:lnTo>
                <a:lnTo>
                  <a:pt x="158282" y="132379"/>
                </a:lnTo>
                <a:lnTo>
                  <a:pt x="163334" y="126324"/>
                </a:lnTo>
                <a:lnTo>
                  <a:pt x="168290" y="119905"/>
                </a:lnTo>
                <a:lnTo>
                  <a:pt x="172388" y="114039"/>
                </a:lnTo>
                <a:lnTo>
                  <a:pt x="175913" y="108540"/>
                </a:lnTo>
                <a:lnTo>
                  <a:pt x="179057" y="103287"/>
                </a:lnTo>
                <a:lnTo>
                  <a:pt x="181153" y="98197"/>
                </a:lnTo>
                <a:lnTo>
                  <a:pt x="182551" y="93217"/>
                </a:lnTo>
                <a:lnTo>
                  <a:pt x="183483" y="88309"/>
                </a:lnTo>
                <a:lnTo>
                  <a:pt x="184103" y="83450"/>
                </a:lnTo>
                <a:lnTo>
                  <a:pt x="184517" y="78623"/>
                </a:lnTo>
                <a:lnTo>
                  <a:pt x="184793" y="73817"/>
                </a:lnTo>
                <a:lnTo>
                  <a:pt x="183390" y="69026"/>
                </a:lnTo>
                <a:lnTo>
                  <a:pt x="180867" y="64244"/>
                </a:lnTo>
                <a:lnTo>
                  <a:pt x="177597" y="59469"/>
                </a:lnTo>
                <a:lnTo>
                  <a:pt x="173830" y="54698"/>
                </a:lnTo>
                <a:lnTo>
                  <a:pt x="169731" y="49929"/>
                </a:lnTo>
                <a:lnTo>
                  <a:pt x="165410" y="45163"/>
                </a:lnTo>
                <a:lnTo>
                  <a:pt x="160149" y="40398"/>
                </a:lnTo>
                <a:lnTo>
                  <a:pt x="154260" y="35634"/>
                </a:lnTo>
                <a:lnTo>
                  <a:pt x="147953" y="30871"/>
                </a:lnTo>
                <a:lnTo>
                  <a:pt x="140574" y="26901"/>
                </a:lnTo>
                <a:lnTo>
                  <a:pt x="132479" y="23461"/>
                </a:lnTo>
                <a:lnTo>
                  <a:pt x="108033" y="14827"/>
                </a:lnTo>
                <a:lnTo>
                  <a:pt x="100466" y="12236"/>
                </a:lnTo>
                <a:lnTo>
                  <a:pt x="92247" y="10510"/>
                </a:lnTo>
                <a:lnTo>
                  <a:pt x="83592" y="9358"/>
                </a:lnTo>
                <a:lnTo>
                  <a:pt x="67890" y="8079"/>
                </a:lnTo>
                <a:lnTo>
                  <a:pt x="49614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/>
          <p:cNvGrpSpPr/>
          <p:nvPr/>
        </p:nvGrpSpPr>
        <p:grpSpPr>
          <a:xfrm>
            <a:off x="3278981" y="4029075"/>
            <a:ext cx="1899880" cy="400051"/>
            <a:chOff x="3278981" y="4029075"/>
            <a:chExt cx="1899880" cy="400051"/>
          </a:xfrm>
        </p:grpSpPr>
        <p:sp>
          <p:nvSpPr>
            <p:cNvPr id="24598" name="SMARTPenAnnotation248"/>
            <p:cNvSpPr/>
            <p:nvPr/>
          </p:nvSpPr>
          <p:spPr>
            <a:xfrm>
              <a:off x="3300500" y="4186237"/>
              <a:ext cx="128501" cy="214314"/>
            </a:xfrm>
            <a:custGeom>
              <a:avLst/>
              <a:gdLst/>
              <a:ahLst/>
              <a:cxnLst/>
              <a:rect l="0" t="0" r="0" b="0"/>
              <a:pathLst>
                <a:path w="128501" h="214314">
                  <a:moveTo>
                    <a:pt x="7056" y="0"/>
                  </a:moveTo>
                  <a:lnTo>
                    <a:pt x="905" y="6151"/>
                  </a:lnTo>
                  <a:lnTo>
                    <a:pt x="353" y="8819"/>
                  </a:lnTo>
                  <a:lnTo>
                    <a:pt x="43" y="14784"/>
                  </a:lnTo>
                  <a:lnTo>
                    <a:pt x="0" y="17000"/>
                  </a:lnTo>
                  <a:lnTo>
                    <a:pt x="764" y="19271"/>
                  </a:lnTo>
                  <a:lnTo>
                    <a:pt x="3730" y="23911"/>
                  </a:lnTo>
                  <a:lnTo>
                    <a:pt x="5633" y="27053"/>
                  </a:lnTo>
                  <a:lnTo>
                    <a:pt x="7694" y="30735"/>
                  </a:lnTo>
                  <a:lnTo>
                    <a:pt x="9863" y="34778"/>
                  </a:lnTo>
                  <a:lnTo>
                    <a:pt x="12102" y="39854"/>
                  </a:lnTo>
                  <a:lnTo>
                    <a:pt x="14389" y="45619"/>
                  </a:lnTo>
                  <a:lnTo>
                    <a:pt x="16707" y="51844"/>
                  </a:lnTo>
                  <a:lnTo>
                    <a:pt x="19840" y="58375"/>
                  </a:lnTo>
                  <a:lnTo>
                    <a:pt x="23516" y="65111"/>
                  </a:lnTo>
                  <a:lnTo>
                    <a:pt x="27554" y="71982"/>
                  </a:lnTo>
                  <a:lnTo>
                    <a:pt x="34158" y="83851"/>
                  </a:lnTo>
                  <a:lnTo>
                    <a:pt x="37030" y="89238"/>
                  </a:lnTo>
                  <a:lnTo>
                    <a:pt x="40532" y="95210"/>
                  </a:lnTo>
                  <a:lnTo>
                    <a:pt x="48657" y="108197"/>
                  </a:lnTo>
                  <a:lnTo>
                    <a:pt x="52253" y="114994"/>
                  </a:lnTo>
                  <a:lnTo>
                    <a:pt x="55443" y="121907"/>
                  </a:lnTo>
                  <a:lnTo>
                    <a:pt x="58364" y="128896"/>
                  </a:lnTo>
                  <a:lnTo>
                    <a:pt x="61899" y="135143"/>
                  </a:lnTo>
                  <a:lnTo>
                    <a:pt x="65843" y="140895"/>
                  </a:lnTo>
                  <a:lnTo>
                    <a:pt x="70060" y="146318"/>
                  </a:lnTo>
                  <a:lnTo>
                    <a:pt x="73664" y="152314"/>
                  </a:lnTo>
                  <a:lnTo>
                    <a:pt x="76862" y="158693"/>
                  </a:lnTo>
                  <a:lnTo>
                    <a:pt x="82531" y="171336"/>
                  </a:lnTo>
                  <a:lnTo>
                    <a:pt x="87696" y="182248"/>
                  </a:lnTo>
                  <a:lnTo>
                    <a:pt x="90185" y="186586"/>
                  </a:lnTo>
                  <a:lnTo>
                    <a:pt x="92637" y="190272"/>
                  </a:lnTo>
                  <a:lnTo>
                    <a:pt x="95067" y="193523"/>
                  </a:lnTo>
                  <a:lnTo>
                    <a:pt x="97480" y="196484"/>
                  </a:lnTo>
                  <a:lnTo>
                    <a:pt x="99882" y="199252"/>
                  </a:lnTo>
                  <a:lnTo>
                    <a:pt x="102278" y="201891"/>
                  </a:lnTo>
                  <a:lnTo>
                    <a:pt x="107056" y="206940"/>
                  </a:lnTo>
                  <a:lnTo>
                    <a:pt x="109441" y="209397"/>
                  </a:lnTo>
                  <a:lnTo>
                    <a:pt x="111825" y="211036"/>
                  </a:lnTo>
                  <a:lnTo>
                    <a:pt x="114208" y="212128"/>
                  </a:lnTo>
                  <a:lnTo>
                    <a:pt x="116591" y="212856"/>
                  </a:lnTo>
                  <a:lnTo>
                    <a:pt x="118973" y="213342"/>
                  </a:lnTo>
                  <a:lnTo>
                    <a:pt x="121355" y="213665"/>
                  </a:lnTo>
                  <a:lnTo>
                    <a:pt x="12850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99" name="SMARTPenAnnotation249"/>
            <p:cNvSpPr/>
            <p:nvPr/>
          </p:nvSpPr>
          <p:spPr>
            <a:xfrm>
              <a:off x="3278981" y="4157688"/>
              <a:ext cx="128588" cy="271438"/>
            </a:xfrm>
            <a:custGeom>
              <a:avLst/>
              <a:gdLst/>
              <a:ahLst/>
              <a:cxnLst/>
              <a:rect l="0" t="0" r="0" b="0"/>
              <a:pathLst>
                <a:path w="128588" h="271438">
                  <a:moveTo>
                    <a:pt x="128587" y="7118"/>
                  </a:moveTo>
                  <a:lnTo>
                    <a:pt x="128587" y="0"/>
                  </a:lnTo>
                  <a:lnTo>
                    <a:pt x="124795" y="3774"/>
                  </a:lnTo>
                  <a:lnTo>
                    <a:pt x="123678" y="5682"/>
                  </a:lnTo>
                  <a:lnTo>
                    <a:pt x="121312" y="12954"/>
                  </a:lnTo>
                  <a:lnTo>
                    <a:pt x="117945" y="20560"/>
                  </a:lnTo>
                  <a:lnTo>
                    <a:pt x="115936" y="25604"/>
                  </a:lnTo>
                  <a:lnTo>
                    <a:pt x="111588" y="37559"/>
                  </a:lnTo>
                  <a:lnTo>
                    <a:pt x="104677" y="57677"/>
                  </a:lnTo>
                  <a:lnTo>
                    <a:pt x="101534" y="65430"/>
                  </a:lnTo>
                  <a:lnTo>
                    <a:pt x="97852" y="73774"/>
                  </a:lnTo>
                  <a:lnTo>
                    <a:pt x="93810" y="82511"/>
                  </a:lnTo>
                  <a:lnTo>
                    <a:pt x="90321" y="91511"/>
                  </a:lnTo>
                  <a:lnTo>
                    <a:pt x="87201" y="100686"/>
                  </a:lnTo>
                  <a:lnTo>
                    <a:pt x="84328" y="109978"/>
                  </a:lnTo>
                  <a:lnTo>
                    <a:pt x="80031" y="118554"/>
                  </a:lnTo>
                  <a:lnTo>
                    <a:pt x="74785" y="126652"/>
                  </a:lnTo>
                  <a:lnTo>
                    <a:pt x="68906" y="134432"/>
                  </a:lnTo>
                  <a:lnTo>
                    <a:pt x="63400" y="142794"/>
                  </a:lnTo>
                  <a:lnTo>
                    <a:pt x="58142" y="151544"/>
                  </a:lnTo>
                  <a:lnTo>
                    <a:pt x="53048" y="160552"/>
                  </a:lnTo>
                  <a:lnTo>
                    <a:pt x="48859" y="168938"/>
                  </a:lnTo>
                  <a:lnTo>
                    <a:pt x="45273" y="176911"/>
                  </a:lnTo>
                  <a:lnTo>
                    <a:pt x="42088" y="184607"/>
                  </a:lnTo>
                  <a:lnTo>
                    <a:pt x="39171" y="192119"/>
                  </a:lnTo>
                  <a:lnTo>
                    <a:pt x="33814" y="206815"/>
                  </a:lnTo>
                  <a:lnTo>
                    <a:pt x="31273" y="213275"/>
                  </a:lnTo>
                  <a:lnTo>
                    <a:pt x="28786" y="219168"/>
                  </a:lnTo>
                  <a:lnTo>
                    <a:pt x="26335" y="224685"/>
                  </a:lnTo>
                  <a:lnTo>
                    <a:pt x="23113" y="229949"/>
                  </a:lnTo>
                  <a:lnTo>
                    <a:pt x="19377" y="235048"/>
                  </a:lnTo>
                  <a:lnTo>
                    <a:pt x="15299" y="240033"/>
                  </a:lnTo>
                  <a:lnTo>
                    <a:pt x="12581" y="244945"/>
                  </a:lnTo>
                  <a:lnTo>
                    <a:pt x="10768" y="249807"/>
                  </a:lnTo>
                  <a:lnTo>
                    <a:pt x="7859" y="261432"/>
                  </a:lnTo>
                  <a:lnTo>
                    <a:pt x="5345" y="265138"/>
                  </a:lnTo>
                  <a:lnTo>
                    <a:pt x="0" y="27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0" name="SMARTPenAnnotation250"/>
            <p:cNvSpPr/>
            <p:nvPr/>
          </p:nvSpPr>
          <p:spPr>
            <a:xfrm>
              <a:off x="3557595" y="4164806"/>
              <a:ext cx="85718" cy="21432"/>
            </a:xfrm>
            <a:custGeom>
              <a:avLst/>
              <a:gdLst/>
              <a:ahLst/>
              <a:cxnLst/>
              <a:rect l="0" t="0" r="0" b="0"/>
              <a:pathLst>
                <a:path w="85718" h="21432">
                  <a:moveTo>
                    <a:pt x="7136" y="0"/>
                  </a:moveTo>
                  <a:lnTo>
                    <a:pt x="80" y="0"/>
                  </a:lnTo>
                  <a:lnTo>
                    <a:pt x="50" y="794"/>
                  </a:lnTo>
                  <a:lnTo>
                    <a:pt x="0" y="6151"/>
                  </a:lnTo>
                  <a:lnTo>
                    <a:pt x="791" y="6482"/>
                  </a:lnTo>
                  <a:lnTo>
                    <a:pt x="2112" y="6702"/>
                  </a:lnTo>
                  <a:lnTo>
                    <a:pt x="3787" y="6849"/>
                  </a:lnTo>
                  <a:lnTo>
                    <a:pt x="4903" y="7741"/>
                  </a:lnTo>
                  <a:lnTo>
                    <a:pt x="5647" y="9129"/>
                  </a:lnTo>
                  <a:lnTo>
                    <a:pt x="6144" y="10849"/>
                  </a:lnTo>
                  <a:lnTo>
                    <a:pt x="7268" y="11995"/>
                  </a:lnTo>
                  <a:lnTo>
                    <a:pt x="8811" y="12759"/>
                  </a:lnTo>
                  <a:lnTo>
                    <a:pt x="10634" y="13268"/>
                  </a:lnTo>
                  <a:lnTo>
                    <a:pt x="12643" y="13608"/>
                  </a:lnTo>
                  <a:lnTo>
                    <a:pt x="14776" y="13835"/>
                  </a:lnTo>
                  <a:lnTo>
                    <a:pt x="16992" y="13986"/>
                  </a:lnTo>
                  <a:lnTo>
                    <a:pt x="19263" y="14880"/>
                  </a:lnTo>
                  <a:lnTo>
                    <a:pt x="21571" y="16270"/>
                  </a:lnTo>
                  <a:lnTo>
                    <a:pt x="23903" y="17991"/>
                  </a:lnTo>
                  <a:lnTo>
                    <a:pt x="27045" y="19137"/>
                  </a:lnTo>
                  <a:lnTo>
                    <a:pt x="30727" y="19902"/>
                  </a:lnTo>
                  <a:lnTo>
                    <a:pt x="34770" y="20412"/>
                  </a:lnTo>
                  <a:lnTo>
                    <a:pt x="38258" y="20751"/>
                  </a:lnTo>
                  <a:lnTo>
                    <a:pt x="41378" y="20978"/>
                  </a:lnTo>
                  <a:lnTo>
                    <a:pt x="44251" y="21129"/>
                  </a:lnTo>
                  <a:lnTo>
                    <a:pt x="49561" y="21297"/>
                  </a:lnTo>
                  <a:lnTo>
                    <a:pt x="59129" y="21391"/>
                  </a:lnTo>
                  <a:lnTo>
                    <a:pt x="85717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1" name="SMARTPenAnnotation251"/>
            <p:cNvSpPr/>
            <p:nvPr/>
          </p:nvSpPr>
          <p:spPr>
            <a:xfrm>
              <a:off x="3557587" y="4257675"/>
              <a:ext cx="107157" cy="7144"/>
            </a:xfrm>
            <a:custGeom>
              <a:avLst/>
              <a:gdLst/>
              <a:ahLst/>
              <a:cxnLst/>
              <a:rect l="0" t="0" r="0" b="0"/>
              <a:pathLst>
                <a:path w="107157" h="7144">
                  <a:moveTo>
                    <a:pt x="0" y="7143"/>
                  </a:moveTo>
                  <a:lnTo>
                    <a:pt x="6850" y="294"/>
                  </a:lnTo>
                  <a:lnTo>
                    <a:pt x="9130" y="130"/>
                  </a:lnTo>
                  <a:lnTo>
                    <a:pt x="10849" y="87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2" name="SMARTPenAnnotation252"/>
            <p:cNvSpPr/>
            <p:nvPr/>
          </p:nvSpPr>
          <p:spPr>
            <a:xfrm>
              <a:off x="3779043" y="4179093"/>
              <a:ext cx="164308" cy="7145"/>
            </a:xfrm>
            <a:custGeom>
              <a:avLst/>
              <a:gdLst/>
              <a:ahLst/>
              <a:cxnLst/>
              <a:rect l="0" t="0" r="0" b="0"/>
              <a:pathLst>
                <a:path w="164308" h="7145">
                  <a:moveTo>
                    <a:pt x="0" y="0"/>
                  </a:moveTo>
                  <a:lnTo>
                    <a:pt x="66381" y="0"/>
                  </a:lnTo>
                  <a:lnTo>
                    <a:pt x="68860" y="794"/>
                  </a:lnTo>
                  <a:lnTo>
                    <a:pt x="71307" y="2117"/>
                  </a:lnTo>
                  <a:lnTo>
                    <a:pt x="73732" y="3793"/>
                  </a:lnTo>
                  <a:lnTo>
                    <a:pt x="76936" y="4910"/>
                  </a:lnTo>
                  <a:lnTo>
                    <a:pt x="80660" y="5655"/>
                  </a:lnTo>
                  <a:lnTo>
                    <a:pt x="84729" y="6151"/>
                  </a:lnTo>
                  <a:lnTo>
                    <a:pt x="88236" y="6482"/>
                  </a:lnTo>
                  <a:lnTo>
                    <a:pt x="91368" y="6703"/>
                  </a:lnTo>
                  <a:lnTo>
                    <a:pt x="94250" y="6850"/>
                  </a:lnTo>
                  <a:lnTo>
                    <a:pt x="101685" y="7013"/>
                  </a:lnTo>
                  <a:lnTo>
                    <a:pt x="16430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3" name="SMARTPenAnnotation253"/>
            <p:cNvSpPr/>
            <p:nvPr/>
          </p:nvSpPr>
          <p:spPr>
            <a:xfrm>
              <a:off x="3936217" y="4079116"/>
              <a:ext cx="171440" cy="264158"/>
            </a:xfrm>
            <a:custGeom>
              <a:avLst/>
              <a:gdLst/>
              <a:ahLst/>
              <a:cxnLst/>
              <a:rect l="0" t="0" r="0" b="0"/>
              <a:pathLst>
                <a:path w="171440" h="264158">
                  <a:moveTo>
                    <a:pt x="28564" y="28540"/>
                  </a:moveTo>
                  <a:lnTo>
                    <a:pt x="45564" y="11540"/>
                  </a:lnTo>
                  <a:lnTo>
                    <a:pt x="48628" y="9269"/>
                  </a:lnTo>
                  <a:lnTo>
                    <a:pt x="52259" y="6962"/>
                  </a:lnTo>
                  <a:lnTo>
                    <a:pt x="56267" y="4629"/>
                  </a:lnTo>
                  <a:lnTo>
                    <a:pt x="59733" y="3075"/>
                  </a:lnTo>
                  <a:lnTo>
                    <a:pt x="62837" y="2038"/>
                  </a:lnTo>
                  <a:lnTo>
                    <a:pt x="65699" y="1347"/>
                  </a:lnTo>
                  <a:lnTo>
                    <a:pt x="69196" y="886"/>
                  </a:lnTo>
                  <a:lnTo>
                    <a:pt x="73115" y="579"/>
                  </a:lnTo>
                  <a:lnTo>
                    <a:pt x="80908" y="238"/>
                  </a:lnTo>
                  <a:lnTo>
                    <a:pt x="89758" y="46"/>
                  </a:lnTo>
                  <a:lnTo>
                    <a:pt x="94919" y="0"/>
                  </a:lnTo>
                  <a:lnTo>
                    <a:pt x="98201" y="782"/>
                  </a:lnTo>
                  <a:lnTo>
                    <a:pt x="101976" y="2097"/>
                  </a:lnTo>
                  <a:lnTo>
                    <a:pt x="106080" y="3768"/>
                  </a:lnTo>
                  <a:lnTo>
                    <a:pt x="109610" y="4882"/>
                  </a:lnTo>
                  <a:lnTo>
                    <a:pt x="112757" y="5624"/>
                  </a:lnTo>
                  <a:lnTo>
                    <a:pt x="115649" y="6119"/>
                  </a:lnTo>
                  <a:lnTo>
                    <a:pt x="119164" y="7242"/>
                  </a:lnTo>
                  <a:lnTo>
                    <a:pt x="123096" y="8786"/>
                  </a:lnTo>
                  <a:lnTo>
                    <a:pt x="127303" y="10608"/>
                  </a:lnTo>
                  <a:lnTo>
                    <a:pt x="130903" y="12616"/>
                  </a:lnTo>
                  <a:lnTo>
                    <a:pt x="134096" y="14749"/>
                  </a:lnTo>
                  <a:lnTo>
                    <a:pt x="137018" y="16965"/>
                  </a:lnTo>
                  <a:lnTo>
                    <a:pt x="140555" y="19236"/>
                  </a:lnTo>
                  <a:lnTo>
                    <a:pt x="144499" y="21543"/>
                  </a:lnTo>
                  <a:lnTo>
                    <a:pt x="148716" y="23876"/>
                  </a:lnTo>
                  <a:lnTo>
                    <a:pt x="151528" y="27018"/>
                  </a:lnTo>
                  <a:lnTo>
                    <a:pt x="153403" y="30700"/>
                  </a:lnTo>
                  <a:lnTo>
                    <a:pt x="154653" y="34742"/>
                  </a:lnTo>
                  <a:lnTo>
                    <a:pt x="156279" y="39025"/>
                  </a:lnTo>
                  <a:lnTo>
                    <a:pt x="158157" y="43468"/>
                  </a:lnTo>
                  <a:lnTo>
                    <a:pt x="160203" y="48017"/>
                  </a:lnTo>
                  <a:lnTo>
                    <a:pt x="161567" y="52637"/>
                  </a:lnTo>
                  <a:lnTo>
                    <a:pt x="162477" y="57304"/>
                  </a:lnTo>
                  <a:lnTo>
                    <a:pt x="163083" y="62004"/>
                  </a:lnTo>
                  <a:lnTo>
                    <a:pt x="164281" y="66724"/>
                  </a:lnTo>
                  <a:lnTo>
                    <a:pt x="165873" y="71458"/>
                  </a:lnTo>
                  <a:lnTo>
                    <a:pt x="167728" y="76202"/>
                  </a:lnTo>
                  <a:lnTo>
                    <a:pt x="168171" y="80952"/>
                  </a:lnTo>
                  <a:lnTo>
                    <a:pt x="167673" y="85706"/>
                  </a:lnTo>
                  <a:lnTo>
                    <a:pt x="166547" y="90463"/>
                  </a:lnTo>
                  <a:lnTo>
                    <a:pt x="165796" y="95222"/>
                  </a:lnTo>
                  <a:lnTo>
                    <a:pt x="165296" y="99982"/>
                  </a:lnTo>
                  <a:lnTo>
                    <a:pt x="164962" y="104743"/>
                  </a:lnTo>
                  <a:lnTo>
                    <a:pt x="163946" y="110298"/>
                  </a:lnTo>
                  <a:lnTo>
                    <a:pt x="162475" y="116383"/>
                  </a:lnTo>
                  <a:lnTo>
                    <a:pt x="160701" y="122821"/>
                  </a:lnTo>
                  <a:lnTo>
                    <a:pt x="158724" y="128700"/>
                  </a:lnTo>
                  <a:lnTo>
                    <a:pt x="156612" y="134207"/>
                  </a:lnTo>
                  <a:lnTo>
                    <a:pt x="154410" y="139466"/>
                  </a:lnTo>
                  <a:lnTo>
                    <a:pt x="152149" y="144559"/>
                  </a:lnTo>
                  <a:lnTo>
                    <a:pt x="147520" y="154452"/>
                  </a:lnTo>
                  <a:lnTo>
                    <a:pt x="140451" y="168946"/>
                  </a:lnTo>
                  <a:lnTo>
                    <a:pt x="137287" y="173738"/>
                  </a:lnTo>
                  <a:lnTo>
                    <a:pt x="133589" y="178520"/>
                  </a:lnTo>
                  <a:lnTo>
                    <a:pt x="129537" y="183295"/>
                  </a:lnTo>
                  <a:lnTo>
                    <a:pt x="126042" y="188066"/>
                  </a:lnTo>
                  <a:lnTo>
                    <a:pt x="122918" y="192835"/>
                  </a:lnTo>
                  <a:lnTo>
                    <a:pt x="120041" y="197601"/>
                  </a:lnTo>
                  <a:lnTo>
                    <a:pt x="116536" y="202366"/>
                  </a:lnTo>
                  <a:lnTo>
                    <a:pt x="112612" y="207130"/>
                  </a:lnTo>
                  <a:lnTo>
                    <a:pt x="108408" y="211894"/>
                  </a:lnTo>
                  <a:lnTo>
                    <a:pt x="104019" y="215863"/>
                  </a:lnTo>
                  <a:lnTo>
                    <a:pt x="99505" y="219303"/>
                  </a:lnTo>
                  <a:lnTo>
                    <a:pt x="94908" y="222390"/>
                  </a:lnTo>
                  <a:lnTo>
                    <a:pt x="90255" y="226036"/>
                  </a:lnTo>
                  <a:lnTo>
                    <a:pt x="85566" y="230054"/>
                  </a:lnTo>
                  <a:lnTo>
                    <a:pt x="76917" y="237958"/>
                  </a:lnTo>
                  <a:lnTo>
                    <a:pt x="70427" y="244117"/>
                  </a:lnTo>
                  <a:lnTo>
                    <a:pt x="66791" y="246870"/>
                  </a:lnTo>
                  <a:lnTo>
                    <a:pt x="62780" y="249500"/>
                  </a:lnTo>
                  <a:lnTo>
                    <a:pt x="58519" y="252046"/>
                  </a:lnTo>
                  <a:lnTo>
                    <a:pt x="54090" y="254538"/>
                  </a:lnTo>
                  <a:lnTo>
                    <a:pt x="44936" y="259423"/>
                  </a:lnTo>
                  <a:lnTo>
                    <a:pt x="41066" y="261043"/>
                  </a:lnTo>
                  <a:lnTo>
                    <a:pt x="37692" y="262124"/>
                  </a:lnTo>
                  <a:lnTo>
                    <a:pt x="34649" y="262843"/>
                  </a:lnTo>
                  <a:lnTo>
                    <a:pt x="31828" y="263323"/>
                  </a:lnTo>
                  <a:lnTo>
                    <a:pt x="26575" y="263857"/>
                  </a:lnTo>
                  <a:lnTo>
                    <a:pt x="21594" y="264094"/>
                  </a:lnTo>
                  <a:lnTo>
                    <a:pt x="19155" y="264157"/>
                  </a:lnTo>
                  <a:lnTo>
                    <a:pt x="16735" y="263405"/>
                  </a:lnTo>
                  <a:lnTo>
                    <a:pt x="11929" y="260454"/>
                  </a:lnTo>
                  <a:lnTo>
                    <a:pt x="7148" y="258613"/>
                  </a:lnTo>
                  <a:lnTo>
                    <a:pt x="4761" y="258122"/>
                  </a:lnTo>
                  <a:lnTo>
                    <a:pt x="3170" y="257001"/>
                  </a:lnTo>
                  <a:lnTo>
                    <a:pt x="2110" y="255459"/>
                  </a:lnTo>
                  <a:lnTo>
                    <a:pt x="931" y="251631"/>
                  </a:lnTo>
                  <a:lnTo>
                    <a:pt x="268" y="245012"/>
                  </a:lnTo>
                  <a:lnTo>
                    <a:pt x="72" y="238024"/>
                  </a:lnTo>
                  <a:lnTo>
                    <a:pt x="0" y="222383"/>
                  </a:lnTo>
                  <a:lnTo>
                    <a:pt x="1584" y="218887"/>
                  </a:lnTo>
                  <a:lnTo>
                    <a:pt x="4227" y="215763"/>
                  </a:lnTo>
                  <a:lnTo>
                    <a:pt x="7577" y="212886"/>
                  </a:lnTo>
                  <a:lnTo>
                    <a:pt x="10604" y="210175"/>
                  </a:lnTo>
                  <a:lnTo>
                    <a:pt x="16084" y="205046"/>
                  </a:lnTo>
                  <a:lnTo>
                    <a:pt x="26069" y="195285"/>
                  </a:lnTo>
                  <a:lnTo>
                    <a:pt x="30895" y="190491"/>
                  </a:lnTo>
                  <a:lnTo>
                    <a:pt x="34086" y="188101"/>
                  </a:lnTo>
                  <a:lnTo>
                    <a:pt x="37802" y="185713"/>
                  </a:lnTo>
                  <a:lnTo>
                    <a:pt x="41866" y="183329"/>
                  </a:lnTo>
                  <a:lnTo>
                    <a:pt x="46163" y="181739"/>
                  </a:lnTo>
                  <a:lnTo>
                    <a:pt x="50616" y="180679"/>
                  </a:lnTo>
                  <a:lnTo>
                    <a:pt x="55171" y="179972"/>
                  </a:lnTo>
                  <a:lnTo>
                    <a:pt x="59002" y="178707"/>
                  </a:lnTo>
                  <a:lnTo>
                    <a:pt x="62350" y="177070"/>
                  </a:lnTo>
                  <a:lnTo>
                    <a:pt x="65375" y="175185"/>
                  </a:lnTo>
                  <a:lnTo>
                    <a:pt x="68980" y="173928"/>
                  </a:lnTo>
                  <a:lnTo>
                    <a:pt x="72970" y="173090"/>
                  </a:lnTo>
                  <a:lnTo>
                    <a:pt x="77218" y="172532"/>
                  </a:lnTo>
                  <a:lnTo>
                    <a:pt x="81637" y="172953"/>
                  </a:lnTo>
                  <a:lnTo>
                    <a:pt x="86171" y="174028"/>
                  </a:lnTo>
                  <a:lnTo>
                    <a:pt x="90782" y="175538"/>
                  </a:lnTo>
                  <a:lnTo>
                    <a:pt x="94649" y="176545"/>
                  </a:lnTo>
                  <a:lnTo>
                    <a:pt x="98020" y="177216"/>
                  </a:lnTo>
                  <a:lnTo>
                    <a:pt x="101062" y="177663"/>
                  </a:lnTo>
                  <a:lnTo>
                    <a:pt x="104677" y="178755"/>
                  </a:lnTo>
                  <a:lnTo>
                    <a:pt x="108675" y="180277"/>
                  </a:lnTo>
                  <a:lnTo>
                    <a:pt x="112928" y="182086"/>
                  </a:lnTo>
                  <a:lnTo>
                    <a:pt x="116556" y="184085"/>
                  </a:lnTo>
                  <a:lnTo>
                    <a:pt x="119769" y="186212"/>
                  </a:lnTo>
                  <a:lnTo>
                    <a:pt x="122705" y="188423"/>
                  </a:lnTo>
                  <a:lnTo>
                    <a:pt x="126250" y="190691"/>
                  </a:lnTo>
                  <a:lnTo>
                    <a:pt x="130200" y="192997"/>
                  </a:lnTo>
                  <a:lnTo>
                    <a:pt x="134422" y="195328"/>
                  </a:lnTo>
                  <a:lnTo>
                    <a:pt x="138029" y="197675"/>
                  </a:lnTo>
                  <a:lnTo>
                    <a:pt x="141228" y="200035"/>
                  </a:lnTo>
                  <a:lnTo>
                    <a:pt x="144155" y="202401"/>
                  </a:lnTo>
                  <a:lnTo>
                    <a:pt x="146900" y="204772"/>
                  </a:lnTo>
                  <a:lnTo>
                    <a:pt x="152066" y="209524"/>
                  </a:lnTo>
                  <a:lnTo>
                    <a:pt x="159437" y="216661"/>
                  </a:lnTo>
                  <a:lnTo>
                    <a:pt x="161056" y="219042"/>
                  </a:lnTo>
                  <a:lnTo>
                    <a:pt x="163869" y="227154"/>
                  </a:lnTo>
                  <a:lnTo>
                    <a:pt x="169120" y="233196"/>
                  </a:lnTo>
                  <a:lnTo>
                    <a:pt x="171439" y="23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4" name="SMARTPenAnnotation254"/>
            <p:cNvSpPr/>
            <p:nvPr/>
          </p:nvSpPr>
          <p:spPr>
            <a:xfrm>
              <a:off x="4193381" y="4221956"/>
              <a:ext cx="28576" cy="14288"/>
            </a:xfrm>
            <a:custGeom>
              <a:avLst/>
              <a:gdLst/>
              <a:ahLst/>
              <a:cxnLst/>
              <a:rect l="0" t="0" r="0" b="0"/>
              <a:pathLst>
                <a:path w="28576" h="14288">
                  <a:moveTo>
                    <a:pt x="0" y="14287"/>
                  </a:moveTo>
                  <a:lnTo>
                    <a:pt x="14285" y="14287"/>
                  </a:lnTo>
                  <a:lnTo>
                    <a:pt x="14287" y="8136"/>
                  </a:lnTo>
                  <a:lnTo>
                    <a:pt x="15081" y="7805"/>
                  </a:lnTo>
                  <a:lnTo>
                    <a:pt x="16404" y="7585"/>
                  </a:lnTo>
                  <a:lnTo>
                    <a:pt x="18080" y="7438"/>
                  </a:lnTo>
                  <a:lnTo>
                    <a:pt x="19197" y="6546"/>
                  </a:lnTo>
                  <a:lnTo>
                    <a:pt x="19942" y="5158"/>
                  </a:lnTo>
                  <a:lnTo>
                    <a:pt x="20438" y="3438"/>
                  </a:lnTo>
                  <a:lnTo>
                    <a:pt x="21563" y="2292"/>
                  </a:lnTo>
                  <a:lnTo>
                    <a:pt x="23106" y="1528"/>
                  </a:lnTo>
                  <a:lnTo>
                    <a:pt x="285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5" name="SMARTPenAnnotation255"/>
            <p:cNvSpPr/>
            <p:nvPr/>
          </p:nvSpPr>
          <p:spPr>
            <a:xfrm>
              <a:off x="4279204" y="4029075"/>
              <a:ext cx="170233" cy="264022"/>
            </a:xfrm>
            <a:custGeom>
              <a:avLst/>
              <a:gdLst/>
              <a:ahLst/>
              <a:cxnLst/>
              <a:rect l="0" t="0" r="0" b="0"/>
              <a:pathLst>
                <a:path w="170233" h="264022">
                  <a:moveTo>
                    <a:pt x="164208" y="0"/>
                  </a:moveTo>
                  <a:lnTo>
                    <a:pt x="154265" y="0"/>
                  </a:lnTo>
                  <a:lnTo>
                    <a:pt x="152023" y="794"/>
                  </a:lnTo>
                  <a:lnTo>
                    <a:pt x="147416" y="3792"/>
                  </a:lnTo>
                  <a:lnTo>
                    <a:pt x="144282" y="5703"/>
                  </a:lnTo>
                  <a:lnTo>
                    <a:pt x="140605" y="7770"/>
                  </a:lnTo>
                  <a:lnTo>
                    <a:pt x="132287" y="12184"/>
                  </a:lnTo>
                  <a:lnTo>
                    <a:pt x="95114" y="30967"/>
                  </a:lnTo>
                  <a:lnTo>
                    <a:pt x="90364" y="32551"/>
                  </a:lnTo>
                  <a:lnTo>
                    <a:pt x="85610" y="33607"/>
                  </a:lnTo>
                  <a:lnTo>
                    <a:pt x="80853" y="34310"/>
                  </a:lnTo>
                  <a:lnTo>
                    <a:pt x="76094" y="34780"/>
                  </a:lnTo>
                  <a:lnTo>
                    <a:pt x="71335" y="35093"/>
                  </a:lnTo>
                  <a:lnTo>
                    <a:pt x="62606" y="35440"/>
                  </a:lnTo>
                  <a:lnTo>
                    <a:pt x="56081" y="35595"/>
                  </a:lnTo>
                  <a:lnTo>
                    <a:pt x="34356" y="35707"/>
                  </a:lnTo>
                  <a:lnTo>
                    <a:pt x="31603" y="34917"/>
                  </a:lnTo>
                  <a:lnTo>
                    <a:pt x="26426" y="31923"/>
                  </a:lnTo>
                  <a:lnTo>
                    <a:pt x="21480" y="30063"/>
                  </a:lnTo>
                  <a:lnTo>
                    <a:pt x="16636" y="29236"/>
                  </a:lnTo>
                  <a:lnTo>
                    <a:pt x="11837" y="28868"/>
                  </a:lnTo>
                  <a:lnTo>
                    <a:pt x="10240" y="27977"/>
                  </a:lnTo>
                  <a:lnTo>
                    <a:pt x="9175" y="26589"/>
                  </a:lnTo>
                  <a:lnTo>
                    <a:pt x="8465" y="24869"/>
                  </a:lnTo>
                  <a:lnTo>
                    <a:pt x="7198" y="23723"/>
                  </a:lnTo>
                  <a:lnTo>
                    <a:pt x="5560" y="22959"/>
                  </a:lnTo>
                  <a:lnTo>
                    <a:pt x="233" y="21520"/>
                  </a:lnTo>
                  <a:lnTo>
                    <a:pt x="0" y="25250"/>
                  </a:lnTo>
                  <a:lnTo>
                    <a:pt x="761" y="26358"/>
                  </a:lnTo>
                  <a:lnTo>
                    <a:pt x="2062" y="27097"/>
                  </a:lnTo>
                  <a:lnTo>
                    <a:pt x="3724" y="27590"/>
                  </a:lnTo>
                  <a:lnTo>
                    <a:pt x="4831" y="28711"/>
                  </a:lnTo>
                  <a:lnTo>
                    <a:pt x="5569" y="30253"/>
                  </a:lnTo>
                  <a:lnTo>
                    <a:pt x="6061" y="32075"/>
                  </a:lnTo>
                  <a:lnTo>
                    <a:pt x="8724" y="36216"/>
                  </a:lnTo>
                  <a:lnTo>
                    <a:pt x="10546" y="38431"/>
                  </a:lnTo>
                  <a:lnTo>
                    <a:pt x="11761" y="41495"/>
                  </a:lnTo>
                  <a:lnTo>
                    <a:pt x="13110" y="49134"/>
                  </a:lnTo>
                  <a:lnTo>
                    <a:pt x="13470" y="53393"/>
                  </a:lnTo>
                  <a:lnTo>
                    <a:pt x="13709" y="57820"/>
                  </a:lnTo>
                  <a:lnTo>
                    <a:pt x="13869" y="62360"/>
                  </a:lnTo>
                  <a:lnTo>
                    <a:pt x="14769" y="66973"/>
                  </a:lnTo>
                  <a:lnTo>
                    <a:pt x="16164" y="71636"/>
                  </a:lnTo>
                  <a:lnTo>
                    <a:pt x="17887" y="76332"/>
                  </a:lnTo>
                  <a:lnTo>
                    <a:pt x="19035" y="81845"/>
                  </a:lnTo>
                  <a:lnTo>
                    <a:pt x="19802" y="87900"/>
                  </a:lnTo>
                  <a:lnTo>
                    <a:pt x="20312" y="94319"/>
                  </a:lnTo>
                  <a:lnTo>
                    <a:pt x="20652" y="100185"/>
                  </a:lnTo>
                  <a:lnTo>
                    <a:pt x="21030" y="110937"/>
                  </a:lnTo>
                  <a:lnTo>
                    <a:pt x="21273" y="130774"/>
                  </a:lnTo>
                  <a:lnTo>
                    <a:pt x="21333" y="177491"/>
                  </a:lnTo>
                  <a:lnTo>
                    <a:pt x="21333" y="167923"/>
                  </a:lnTo>
                  <a:lnTo>
                    <a:pt x="22127" y="166717"/>
                  </a:lnTo>
                  <a:lnTo>
                    <a:pt x="23450" y="165913"/>
                  </a:lnTo>
                  <a:lnTo>
                    <a:pt x="25125" y="165377"/>
                  </a:lnTo>
                  <a:lnTo>
                    <a:pt x="27036" y="163433"/>
                  </a:lnTo>
                  <a:lnTo>
                    <a:pt x="33518" y="153904"/>
                  </a:lnTo>
                  <a:lnTo>
                    <a:pt x="38125" y="148306"/>
                  </a:lnTo>
                  <a:lnTo>
                    <a:pt x="41259" y="145701"/>
                  </a:lnTo>
                  <a:lnTo>
                    <a:pt x="44936" y="143172"/>
                  </a:lnTo>
                  <a:lnTo>
                    <a:pt x="48974" y="140691"/>
                  </a:lnTo>
                  <a:lnTo>
                    <a:pt x="53254" y="138244"/>
                  </a:lnTo>
                  <a:lnTo>
                    <a:pt x="62243" y="133408"/>
                  </a:lnTo>
                  <a:lnTo>
                    <a:pt x="66069" y="131007"/>
                  </a:lnTo>
                  <a:lnTo>
                    <a:pt x="69413" y="128613"/>
                  </a:lnTo>
                  <a:lnTo>
                    <a:pt x="72437" y="126223"/>
                  </a:lnTo>
                  <a:lnTo>
                    <a:pt x="76040" y="124630"/>
                  </a:lnTo>
                  <a:lnTo>
                    <a:pt x="80029" y="123568"/>
                  </a:lnTo>
                  <a:lnTo>
                    <a:pt x="84276" y="122859"/>
                  </a:lnTo>
                  <a:lnTo>
                    <a:pt x="88695" y="121594"/>
                  </a:lnTo>
                  <a:lnTo>
                    <a:pt x="93229" y="119956"/>
                  </a:lnTo>
                  <a:lnTo>
                    <a:pt x="97838" y="118071"/>
                  </a:lnTo>
                  <a:lnTo>
                    <a:pt x="101706" y="116814"/>
                  </a:lnTo>
                  <a:lnTo>
                    <a:pt x="105077" y="115975"/>
                  </a:lnTo>
                  <a:lnTo>
                    <a:pt x="108119" y="115417"/>
                  </a:lnTo>
                  <a:lnTo>
                    <a:pt x="111734" y="115045"/>
                  </a:lnTo>
                  <a:lnTo>
                    <a:pt x="115732" y="114796"/>
                  </a:lnTo>
                  <a:lnTo>
                    <a:pt x="119984" y="114631"/>
                  </a:lnTo>
                  <a:lnTo>
                    <a:pt x="124407" y="115314"/>
                  </a:lnTo>
                  <a:lnTo>
                    <a:pt x="128943" y="116563"/>
                  </a:lnTo>
                  <a:lnTo>
                    <a:pt x="133554" y="118190"/>
                  </a:lnTo>
                  <a:lnTo>
                    <a:pt x="137422" y="119274"/>
                  </a:lnTo>
                  <a:lnTo>
                    <a:pt x="140795" y="119998"/>
                  </a:lnTo>
                  <a:lnTo>
                    <a:pt x="143836" y="120479"/>
                  </a:lnTo>
                  <a:lnTo>
                    <a:pt x="146658" y="121594"/>
                  </a:lnTo>
                  <a:lnTo>
                    <a:pt x="151910" y="124950"/>
                  </a:lnTo>
                  <a:lnTo>
                    <a:pt x="156890" y="129087"/>
                  </a:lnTo>
                  <a:lnTo>
                    <a:pt x="159329" y="131302"/>
                  </a:lnTo>
                  <a:lnTo>
                    <a:pt x="160956" y="134366"/>
                  </a:lnTo>
                  <a:lnTo>
                    <a:pt x="164038" y="146262"/>
                  </a:lnTo>
                  <a:lnTo>
                    <a:pt x="165682" y="150689"/>
                  </a:lnTo>
                  <a:lnTo>
                    <a:pt x="167572" y="155228"/>
                  </a:lnTo>
                  <a:lnTo>
                    <a:pt x="168832" y="159842"/>
                  </a:lnTo>
                  <a:lnTo>
                    <a:pt x="169672" y="164505"/>
                  </a:lnTo>
                  <a:lnTo>
                    <a:pt x="170232" y="169201"/>
                  </a:lnTo>
                  <a:lnTo>
                    <a:pt x="169811" y="173919"/>
                  </a:lnTo>
                  <a:lnTo>
                    <a:pt x="168737" y="178652"/>
                  </a:lnTo>
                  <a:lnTo>
                    <a:pt x="167228" y="183395"/>
                  </a:lnTo>
                  <a:lnTo>
                    <a:pt x="165550" y="190782"/>
                  </a:lnTo>
                  <a:lnTo>
                    <a:pt x="165103" y="193863"/>
                  </a:lnTo>
                  <a:lnTo>
                    <a:pt x="160372" y="201519"/>
                  </a:lnTo>
                  <a:lnTo>
                    <a:pt x="156889" y="205783"/>
                  </a:lnTo>
                  <a:lnTo>
                    <a:pt x="153772" y="209420"/>
                  </a:lnTo>
                  <a:lnTo>
                    <a:pt x="150901" y="212638"/>
                  </a:lnTo>
                  <a:lnTo>
                    <a:pt x="148193" y="215578"/>
                  </a:lnTo>
                  <a:lnTo>
                    <a:pt x="136797" y="227299"/>
                  </a:lnTo>
                  <a:lnTo>
                    <a:pt x="132440" y="230907"/>
                  </a:lnTo>
                  <a:lnTo>
                    <a:pt x="127948" y="234107"/>
                  </a:lnTo>
                  <a:lnTo>
                    <a:pt x="123366" y="237033"/>
                  </a:lnTo>
                  <a:lnTo>
                    <a:pt x="118724" y="239779"/>
                  </a:lnTo>
                  <a:lnTo>
                    <a:pt x="114041" y="242402"/>
                  </a:lnTo>
                  <a:lnTo>
                    <a:pt x="109332" y="244945"/>
                  </a:lnTo>
                  <a:lnTo>
                    <a:pt x="103812" y="246640"/>
                  </a:lnTo>
                  <a:lnTo>
                    <a:pt x="97750" y="247770"/>
                  </a:lnTo>
                  <a:lnTo>
                    <a:pt x="91328" y="248524"/>
                  </a:lnTo>
                  <a:lnTo>
                    <a:pt x="85459" y="249820"/>
                  </a:lnTo>
                  <a:lnTo>
                    <a:pt x="79958" y="251478"/>
                  </a:lnTo>
                  <a:lnTo>
                    <a:pt x="74704" y="253377"/>
                  </a:lnTo>
                  <a:lnTo>
                    <a:pt x="70408" y="254642"/>
                  </a:lnTo>
                  <a:lnTo>
                    <a:pt x="66749" y="255487"/>
                  </a:lnTo>
                  <a:lnTo>
                    <a:pt x="63516" y="256049"/>
                  </a:lnTo>
                  <a:lnTo>
                    <a:pt x="59774" y="256425"/>
                  </a:lnTo>
                  <a:lnTo>
                    <a:pt x="55692" y="256675"/>
                  </a:lnTo>
                  <a:lnTo>
                    <a:pt x="46922" y="256952"/>
                  </a:lnTo>
                  <a:lnTo>
                    <a:pt x="37733" y="257076"/>
                  </a:lnTo>
                  <a:lnTo>
                    <a:pt x="33854" y="257903"/>
                  </a:lnTo>
                  <a:lnTo>
                    <a:pt x="30474" y="259247"/>
                  </a:lnTo>
                  <a:lnTo>
                    <a:pt x="23139" y="263317"/>
                  </a:lnTo>
                  <a:lnTo>
                    <a:pt x="20019" y="263873"/>
                  </a:lnTo>
                  <a:lnTo>
                    <a:pt x="18075" y="264021"/>
                  </a:lnTo>
                  <a:lnTo>
                    <a:pt x="16780" y="263327"/>
                  </a:lnTo>
                  <a:lnTo>
                    <a:pt x="15917" y="262070"/>
                  </a:lnTo>
                  <a:lnTo>
                    <a:pt x="14531" y="258141"/>
                  </a:lnTo>
                  <a:lnTo>
                    <a:pt x="15211" y="257819"/>
                  </a:lnTo>
                  <a:lnTo>
                    <a:pt x="19889" y="257302"/>
                  </a:lnTo>
                  <a:lnTo>
                    <a:pt x="2133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6" name="SMARTPenAnnotation256"/>
            <p:cNvSpPr/>
            <p:nvPr/>
          </p:nvSpPr>
          <p:spPr>
            <a:xfrm>
              <a:off x="4514850" y="4243387"/>
              <a:ext cx="42740" cy="150020"/>
            </a:xfrm>
            <a:custGeom>
              <a:avLst/>
              <a:gdLst/>
              <a:ahLst/>
              <a:cxnLst/>
              <a:rect l="0" t="0" r="0" b="0"/>
              <a:pathLst>
                <a:path w="42740" h="150020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7770" y="2117"/>
                  </a:lnTo>
                  <a:lnTo>
                    <a:pt x="13000" y="6151"/>
                  </a:lnTo>
                  <a:lnTo>
                    <a:pt x="14223" y="6482"/>
                  </a:lnTo>
                  <a:lnTo>
                    <a:pt x="15832" y="6703"/>
                  </a:lnTo>
                  <a:lnTo>
                    <a:pt x="17698" y="6850"/>
                  </a:lnTo>
                  <a:lnTo>
                    <a:pt x="19736" y="7741"/>
                  </a:lnTo>
                  <a:lnTo>
                    <a:pt x="21888" y="9130"/>
                  </a:lnTo>
                  <a:lnTo>
                    <a:pt x="24117" y="10849"/>
                  </a:lnTo>
                  <a:lnTo>
                    <a:pt x="26397" y="12789"/>
                  </a:lnTo>
                  <a:lnTo>
                    <a:pt x="28710" y="14876"/>
                  </a:lnTo>
                  <a:lnTo>
                    <a:pt x="33397" y="19311"/>
                  </a:lnTo>
                  <a:lnTo>
                    <a:pt x="38126" y="23929"/>
                  </a:lnTo>
                  <a:lnTo>
                    <a:pt x="39705" y="26272"/>
                  </a:lnTo>
                  <a:lnTo>
                    <a:pt x="40757" y="28627"/>
                  </a:lnTo>
                  <a:lnTo>
                    <a:pt x="41459" y="30990"/>
                  </a:lnTo>
                  <a:lnTo>
                    <a:pt x="41927" y="34155"/>
                  </a:lnTo>
                  <a:lnTo>
                    <a:pt x="42238" y="37851"/>
                  </a:lnTo>
                  <a:lnTo>
                    <a:pt x="42447" y="41903"/>
                  </a:lnTo>
                  <a:lnTo>
                    <a:pt x="42677" y="50638"/>
                  </a:lnTo>
                  <a:lnTo>
                    <a:pt x="42739" y="55190"/>
                  </a:lnTo>
                  <a:lnTo>
                    <a:pt x="41986" y="59812"/>
                  </a:lnTo>
                  <a:lnTo>
                    <a:pt x="40691" y="64481"/>
                  </a:lnTo>
                  <a:lnTo>
                    <a:pt x="39033" y="69181"/>
                  </a:lnTo>
                  <a:lnTo>
                    <a:pt x="37134" y="73902"/>
                  </a:lnTo>
                  <a:lnTo>
                    <a:pt x="35075" y="78637"/>
                  </a:lnTo>
                  <a:lnTo>
                    <a:pt x="32908" y="83381"/>
                  </a:lnTo>
                  <a:lnTo>
                    <a:pt x="31463" y="88131"/>
                  </a:lnTo>
                  <a:lnTo>
                    <a:pt x="30500" y="92885"/>
                  </a:lnTo>
                  <a:lnTo>
                    <a:pt x="29859" y="97642"/>
                  </a:lnTo>
                  <a:lnTo>
                    <a:pt x="28637" y="102401"/>
                  </a:lnTo>
                  <a:lnTo>
                    <a:pt x="27029" y="107161"/>
                  </a:lnTo>
                  <a:lnTo>
                    <a:pt x="25163" y="111922"/>
                  </a:lnTo>
                  <a:lnTo>
                    <a:pt x="23125" y="116684"/>
                  </a:lnTo>
                  <a:lnTo>
                    <a:pt x="18744" y="126207"/>
                  </a:lnTo>
                  <a:lnTo>
                    <a:pt x="16464" y="130176"/>
                  </a:lnTo>
                  <a:lnTo>
                    <a:pt x="14151" y="133615"/>
                  </a:lnTo>
                  <a:lnTo>
                    <a:pt x="11815" y="136702"/>
                  </a:lnTo>
                  <a:lnTo>
                    <a:pt x="9464" y="139553"/>
                  </a:lnTo>
                  <a:lnTo>
                    <a:pt x="7103" y="142248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07" name="SMARTPenAnnotation257"/>
            <p:cNvSpPr/>
            <p:nvPr/>
          </p:nvSpPr>
          <p:spPr>
            <a:xfrm>
              <a:off x="4686300" y="4136231"/>
              <a:ext cx="228601" cy="14288"/>
            </a:xfrm>
            <a:custGeom>
              <a:avLst/>
              <a:gdLst/>
              <a:ahLst/>
              <a:cxnLst/>
              <a:rect l="0" t="0" r="0" b="0"/>
              <a:pathLst>
                <a:path w="228601" h="14288">
                  <a:moveTo>
                    <a:pt x="0" y="0"/>
                  </a:moveTo>
                  <a:lnTo>
                    <a:pt x="23849" y="0"/>
                  </a:lnTo>
                  <a:lnTo>
                    <a:pt x="26218" y="794"/>
                  </a:lnTo>
                  <a:lnTo>
                    <a:pt x="28591" y="2117"/>
                  </a:lnTo>
                  <a:lnTo>
                    <a:pt x="30967" y="3792"/>
                  </a:lnTo>
                  <a:lnTo>
                    <a:pt x="34138" y="4910"/>
                  </a:lnTo>
                  <a:lnTo>
                    <a:pt x="37840" y="5654"/>
                  </a:lnTo>
                  <a:lnTo>
                    <a:pt x="41895" y="6151"/>
                  </a:lnTo>
                  <a:lnTo>
                    <a:pt x="46186" y="6482"/>
                  </a:lnTo>
                  <a:lnTo>
                    <a:pt x="50634" y="6702"/>
                  </a:lnTo>
                  <a:lnTo>
                    <a:pt x="59810" y="6947"/>
                  </a:lnTo>
                  <a:lnTo>
                    <a:pt x="175124" y="7144"/>
                  </a:lnTo>
                  <a:lnTo>
                    <a:pt x="181043" y="7938"/>
                  </a:lnTo>
                  <a:lnTo>
                    <a:pt x="187370" y="9260"/>
                  </a:lnTo>
                  <a:lnTo>
                    <a:pt x="193969" y="10936"/>
                  </a:lnTo>
                  <a:lnTo>
                    <a:pt x="199163" y="12053"/>
                  </a:lnTo>
                  <a:lnTo>
                    <a:pt x="203419" y="12798"/>
                  </a:lnTo>
                  <a:lnTo>
                    <a:pt x="207050" y="13294"/>
                  </a:lnTo>
                  <a:lnTo>
                    <a:pt x="211058" y="13625"/>
                  </a:lnTo>
                  <a:lnTo>
                    <a:pt x="215318" y="13846"/>
                  </a:lnTo>
                  <a:lnTo>
                    <a:pt x="228600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258"/>
            <p:cNvSpPr/>
            <p:nvPr/>
          </p:nvSpPr>
          <p:spPr>
            <a:xfrm>
              <a:off x="4964906" y="4036219"/>
              <a:ext cx="213955" cy="214312"/>
            </a:xfrm>
            <a:custGeom>
              <a:avLst/>
              <a:gdLst/>
              <a:ahLst/>
              <a:cxnLst/>
              <a:rect l="0" t="0" r="0" b="0"/>
              <a:pathLst>
                <a:path w="213955" h="214312">
                  <a:moveTo>
                    <a:pt x="78581" y="7143"/>
                  </a:moveTo>
                  <a:lnTo>
                    <a:pt x="82373" y="3351"/>
                  </a:lnTo>
                  <a:lnTo>
                    <a:pt x="84284" y="2233"/>
                  </a:lnTo>
                  <a:lnTo>
                    <a:pt x="88524" y="992"/>
                  </a:lnTo>
                  <a:lnTo>
                    <a:pt x="93054" y="440"/>
                  </a:lnTo>
                  <a:lnTo>
                    <a:pt x="98508" y="195"/>
                  </a:lnTo>
                  <a:lnTo>
                    <a:pt x="115699" y="25"/>
                  </a:lnTo>
                  <a:lnTo>
                    <a:pt x="169098" y="0"/>
                  </a:lnTo>
                  <a:lnTo>
                    <a:pt x="172263" y="793"/>
                  </a:lnTo>
                  <a:lnTo>
                    <a:pt x="174373" y="2116"/>
                  </a:lnTo>
                  <a:lnTo>
                    <a:pt x="175780" y="3792"/>
                  </a:lnTo>
                  <a:lnTo>
                    <a:pt x="178305" y="4909"/>
                  </a:lnTo>
                  <a:lnTo>
                    <a:pt x="181576" y="5654"/>
                  </a:lnTo>
                  <a:lnTo>
                    <a:pt x="190648" y="6849"/>
                  </a:lnTo>
                  <a:lnTo>
                    <a:pt x="194005" y="9129"/>
                  </a:lnTo>
                  <a:lnTo>
                    <a:pt x="196012" y="10848"/>
                  </a:lnTo>
                  <a:lnTo>
                    <a:pt x="197349" y="12788"/>
                  </a:lnTo>
                  <a:lnTo>
                    <a:pt x="198836" y="17060"/>
                  </a:lnTo>
                  <a:lnTo>
                    <a:pt x="199496" y="21605"/>
                  </a:lnTo>
                  <a:lnTo>
                    <a:pt x="199672" y="23928"/>
                  </a:lnTo>
                  <a:lnTo>
                    <a:pt x="198996" y="26271"/>
                  </a:lnTo>
                  <a:lnTo>
                    <a:pt x="196128" y="30990"/>
                  </a:lnTo>
                  <a:lnTo>
                    <a:pt x="193458" y="34154"/>
                  </a:lnTo>
                  <a:lnTo>
                    <a:pt x="190091" y="37850"/>
                  </a:lnTo>
                  <a:lnTo>
                    <a:pt x="186258" y="41902"/>
                  </a:lnTo>
                  <a:lnTo>
                    <a:pt x="182116" y="45397"/>
                  </a:lnTo>
                  <a:lnTo>
                    <a:pt x="177767" y="48520"/>
                  </a:lnTo>
                  <a:lnTo>
                    <a:pt x="173280" y="51397"/>
                  </a:lnTo>
                  <a:lnTo>
                    <a:pt x="168701" y="54902"/>
                  </a:lnTo>
                  <a:lnTo>
                    <a:pt x="164061" y="58826"/>
                  </a:lnTo>
                  <a:lnTo>
                    <a:pt x="159380" y="63030"/>
                  </a:lnTo>
                  <a:lnTo>
                    <a:pt x="154672" y="66626"/>
                  </a:lnTo>
                  <a:lnTo>
                    <a:pt x="149946" y="69817"/>
                  </a:lnTo>
                  <a:lnTo>
                    <a:pt x="145208" y="72738"/>
                  </a:lnTo>
                  <a:lnTo>
                    <a:pt x="139667" y="75480"/>
                  </a:lnTo>
                  <a:lnTo>
                    <a:pt x="133593" y="78100"/>
                  </a:lnTo>
                  <a:lnTo>
                    <a:pt x="127162" y="80642"/>
                  </a:lnTo>
                  <a:lnTo>
                    <a:pt x="122081" y="83130"/>
                  </a:lnTo>
                  <a:lnTo>
                    <a:pt x="117900" y="85582"/>
                  </a:lnTo>
                  <a:lnTo>
                    <a:pt x="114318" y="88011"/>
                  </a:lnTo>
                  <a:lnTo>
                    <a:pt x="110343" y="90424"/>
                  </a:lnTo>
                  <a:lnTo>
                    <a:pt x="106106" y="92826"/>
                  </a:lnTo>
                  <a:lnTo>
                    <a:pt x="101694" y="95221"/>
                  </a:lnTo>
                  <a:lnTo>
                    <a:pt x="97165" y="96818"/>
                  </a:lnTo>
                  <a:lnTo>
                    <a:pt x="92558" y="97883"/>
                  </a:lnTo>
                  <a:lnTo>
                    <a:pt x="87899" y="98592"/>
                  </a:lnTo>
                  <a:lnTo>
                    <a:pt x="83999" y="99859"/>
                  </a:lnTo>
                  <a:lnTo>
                    <a:pt x="77549" y="103384"/>
                  </a:lnTo>
                  <a:lnTo>
                    <a:pt x="72037" y="105479"/>
                  </a:lnTo>
                  <a:lnTo>
                    <a:pt x="64333" y="107147"/>
                  </a:lnTo>
                  <a:lnTo>
                    <a:pt x="64305" y="103361"/>
                  </a:lnTo>
                  <a:lnTo>
                    <a:pt x="65095" y="102244"/>
                  </a:lnTo>
                  <a:lnTo>
                    <a:pt x="66415" y="101500"/>
                  </a:lnTo>
                  <a:lnTo>
                    <a:pt x="68089" y="101004"/>
                  </a:lnTo>
                  <a:lnTo>
                    <a:pt x="74183" y="100452"/>
                  </a:lnTo>
                  <a:lnTo>
                    <a:pt x="78030" y="100306"/>
                  </a:lnTo>
                  <a:lnTo>
                    <a:pt x="82182" y="99414"/>
                  </a:lnTo>
                  <a:lnTo>
                    <a:pt x="86538" y="98026"/>
                  </a:lnTo>
                  <a:lnTo>
                    <a:pt x="91030" y="96307"/>
                  </a:lnTo>
                  <a:lnTo>
                    <a:pt x="95611" y="95160"/>
                  </a:lnTo>
                  <a:lnTo>
                    <a:pt x="100253" y="94396"/>
                  </a:lnTo>
                  <a:lnTo>
                    <a:pt x="104935" y="93887"/>
                  </a:lnTo>
                  <a:lnTo>
                    <a:pt x="109644" y="93547"/>
                  </a:lnTo>
                  <a:lnTo>
                    <a:pt x="114371" y="93321"/>
                  </a:lnTo>
                  <a:lnTo>
                    <a:pt x="123857" y="93070"/>
                  </a:lnTo>
                  <a:lnTo>
                    <a:pt x="165718" y="92876"/>
                  </a:lnTo>
                  <a:lnTo>
                    <a:pt x="170804" y="93667"/>
                  </a:lnTo>
                  <a:lnTo>
                    <a:pt x="174988" y="94988"/>
                  </a:lnTo>
                  <a:lnTo>
                    <a:pt x="178571" y="96663"/>
                  </a:lnTo>
                  <a:lnTo>
                    <a:pt x="184669" y="100640"/>
                  </a:lnTo>
                  <a:lnTo>
                    <a:pt x="190819" y="105053"/>
                  </a:lnTo>
                  <a:lnTo>
                    <a:pt x="194681" y="107342"/>
                  </a:lnTo>
                  <a:lnTo>
                    <a:pt x="198843" y="109661"/>
                  </a:lnTo>
                  <a:lnTo>
                    <a:pt x="201619" y="112001"/>
                  </a:lnTo>
                  <a:lnTo>
                    <a:pt x="203469" y="114355"/>
                  </a:lnTo>
                  <a:lnTo>
                    <a:pt x="206318" y="119086"/>
                  </a:lnTo>
                  <a:lnTo>
                    <a:pt x="210230" y="123835"/>
                  </a:lnTo>
                  <a:lnTo>
                    <a:pt x="211591" y="126212"/>
                  </a:lnTo>
                  <a:lnTo>
                    <a:pt x="213103" y="130971"/>
                  </a:lnTo>
                  <a:lnTo>
                    <a:pt x="213506" y="134145"/>
                  </a:lnTo>
                  <a:lnTo>
                    <a:pt x="213775" y="137849"/>
                  </a:lnTo>
                  <a:lnTo>
                    <a:pt x="213954" y="141905"/>
                  </a:lnTo>
                  <a:lnTo>
                    <a:pt x="213280" y="145403"/>
                  </a:lnTo>
                  <a:lnTo>
                    <a:pt x="210414" y="151407"/>
                  </a:lnTo>
                  <a:lnTo>
                    <a:pt x="206495" y="156721"/>
                  </a:lnTo>
                  <a:lnTo>
                    <a:pt x="201313" y="162522"/>
                  </a:lnTo>
                  <a:lnTo>
                    <a:pt x="190264" y="173919"/>
                  </a:lnTo>
                  <a:lnTo>
                    <a:pt x="184309" y="179956"/>
                  </a:lnTo>
                  <a:lnTo>
                    <a:pt x="180817" y="182676"/>
                  </a:lnTo>
                  <a:lnTo>
                    <a:pt x="176901" y="185284"/>
                  </a:lnTo>
                  <a:lnTo>
                    <a:pt x="172702" y="187816"/>
                  </a:lnTo>
                  <a:lnTo>
                    <a:pt x="167522" y="190298"/>
                  </a:lnTo>
                  <a:lnTo>
                    <a:pt x="161688" y="192747"/>
                  </a:lnTo>
                  <a:lnTo>
                    <a:pt x="155417" y="195172"/>
                  </a:lnTo>
                  <a:lnTo>
                    <a:pt x="149649" y="197583"/>
                  </a:lnTo>
                  <a:lnTo>
                    <a:pt x="144216" y="199985"/>
                  </a:lnTo>
                  <a:lnTo>
                    <a:pt x="133946" y="204769"/>
                  </a:lnTo>
                  <a:lnTo>
                    <a:pt x="124090" y="209541"/>
                  </a:lnTo>
                  <a:lnTo>
                    <a:pt x="118445" y="211131"/>
                  </a:lnTo>
                  <a:lnTo>
                    <a:pt x="112301" y="212192"/>
                  </a:lnTo>
                  <a:lnTo>
                    <a:pt x="105823" y="212899"/>
                  </a:lnTo>
                  <a:lnTo>
                    <a:pt x="99918" y="213370"/>
                  </a:lnTo>
                  <a:lnTo>
                    <a:pt x="94393" y="213683"/>
                  </a:lnTo>
                  <a:lnTo>
                    <a:pt x="84021" y="214033"/>
                  </a:lnTo>
                  <a:lnTo>
                    <a:pt x="64427" y="214257"/>
                  </a:lnTo>
                  <a:lnTo>
                    <a:pt x="26614" y="214311"/>
                  </a:lnTo>
                  <a:lnTo>
                    <a:pt x="24092" y="213517"/>
                  </a:lnTo>
                  <a:lnTo>
                    <a:pt x="19174" y="210519"/>
                  </a:lnTo>
                  <a:lnTo>
                    <a:pt x="14343" y="208657"/>
                  </a:lnTo>
                  <a:lnTo>
                    <a:pt x="9550" y="207830"/>
                  </a:lnTo>
                  <a:lnTo>
                    <a:pt x="3182" y="207364"/>
                  </a:lnTo>
                  <a:lnTo>
                    <a:pt x="0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314754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Using the square root </a:t>
            </a:r>
            <a:r>
              <a:rPr lang="en-US" sz="4000" dirty="0" smtClean="0"/>
              <a:t>property</a:t>
            </a:r>
            <a:endParaRPr lang="en-US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x</a:t>
            </a:r>
            <a:r>
              <a:rPr lang="en-US" baseline="30000" dirty="0" smtClean="0"/>
              <a:t>2</a:t>
            </a:r>
            <a:r>
              <a:rPr lang="en-US" dirty="0" smtClean="0"/>
              <a:t>=k, square root both sides.</a:t>
            </a:r>
          </a:p>
          <a:p>
            <a:pPr marL="0" indent="0"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=144</a:t>
            </a:r>
            <a:r>
              <a:rPr lang="en-US" dirty="0"/>
              <a:t>	</a:t>
            </a:r>
            <a:r>
              <a:rPr lang="en-US" dirty="0" smtClean="0"/>
              <a:t>				2x</a:t>
            </a:r>
            <a:r>
              <a:rPr lang="en-US" baseline="30000" dirty="0" smtClean="0"/>
              <a:t>2</a:t>
            </a:r>
            <a:r>
              <a:rPr lang="en-US" dirty="0" smtClean="0"/>
              <a:t>=81</a:t>
            </a:r>
            <a:endParaRPr lang="en-US" dirty="0" smtClean="0"/>
          </a:p>
        </p:txBody>
      </p:sp>
      <p:sp>
        <p:nvSpPr>
          <p:cNvPr id="2" name="SMARTPenAnnotation138"/>
          <p:cNvSpPr/>
          <p:nvPr/>
        </p:nvSpPr>
        <p:spPr>
          <a:xfrm>
            <a:off x="793045" y="1671733"/>
            <a:ext cx="428537" cy="357063"/>
          </a:xfrm>
          <a:custGeom>
            <a:avLst/>
            <a:gdLst/>
            <a:ahLst/>
            <a:cxnLst/>
            <a:rect l="0" t="0" r="0" b="0"/>
            <a:pathLst>
              <a:path w="428537" h="357063">
                <a:moveTo>
                  <a:pt x="14198" y="228504"/>
                </a:moveTo>
                <a:lnTo>
                  <a:pt x="0" y="228504"/>
                </a:lnTo>
                <a:lnTo>
                  <a:pt x="3730" y="228504"/>
                </a:lnTo>
                <a:lnTo>
                  <a:pt x="5632" y="229298"/>
                </a:lnTo>
                <a:lnTo>
                  <a:pt x="12913" y="234655"/>
                </a:lnTo>
                <a:lnTo>
                  <a:pt x="24029" y="245504"/>
                </a:lnTo>
                <a:lnTo>
                  <a:pt x="38038" y="259489"/>
                </a:lnTo>
                <a:lnTo>
                  <a:pt x="45162" y="270405"/>
                </a:lnTo>
                <a:lnTo>
                  <a:pt x="52037" y="277024"/>
                </a:lnTo>
                <a:lnTo>
                  <a:pt x="62716" y="285214"/>
                </a:lnTo>
                <a:lnTo>
                  <a:pt x="69099" y="290221"/>
                </a:lnTo>
                <a:lnTo>
                  <a:pt x="81618" y="298296"/>
                </a:lnTo>
                <a:lnTo>
                  <a:pt x="90729" y="306089"/>
                </a:lnTo>
                <a:lnTo>
                  <a:pt x="100070" y="312728"/>
                </a:lnTo>
                <a:lnTo>
                  <a:pt x="112138" y="320928"/>
                </a:lnTo>
                <a:lnTo>
                  <a:pt x="122857" y="328385"/>
                </a:lnTo>
                <a:lnTo>
                  <a:pt x="133970" y="335621"/>
                </a:lnTo>
                <a:lnTo>
                  <a:pt x="136909" y="338016"/>
                </a:lnTo>
                <a:lnTo>
                  <a:pt x="138868" y="340406"/>
                </a:lnTo>
                <a:lnTo>
                  <a:pt x="140174" y="342792"/>
                </a:lnTo>
                <a:lnTo>
                  <a:pt x="141044" y="345178"/>
                </a:lnTo>
                <a:lnTo>
                  <a:pt x="143212" y="346768"/>
                </a:lnTo>
                <a:lnTo>
                  <a:pt x="149855" y="348534"/>
                </a:lnTo>
                <a:lnTo>
                  <a:pt x="152261" y="349799"/>
                </a:lnTo>
                <a:lnTo>
                  <a:pt x="153865" y="351436"/>
                </a:lnTo>
                <a:lnTo>
                  <a:pt x="156439" y="355975"/>
                </a:lnTo>
                <a:lnTo>
                  <a:pt x="157445" y="356347"/>
                </a:lnTo>
                <a:lnTo>
                  <a:pt x="164312" y="357026"/>
                </a:lnTo>
                <a:lnTo>
                  <a:pt x="167699" y="357062"/>
                </a:lnTo>
                <a:lnTo>
                  <a:pt x="168919" y="356278"/>
                </a:lnTo>
                <a:lnTo>
                  <a:pt x="169733" y="354962"/>
                </a:lnTo>
                <a:lnTo>
                  <a:pt x="170637" y="351383"/>
                </a:lnTo>
                <a:lnTo>
                  <a:pt x="171266" y="340298"/>
                </a:lnTo>
                <a:lnTo>
                  <a:pt x="171358" y="308346"/>
                </a:lnTo>
                <a:lnTo>
                  <a:pt x="169772" y="303957"/>
                </a:lnTo>
                <a:lnTo>
                  <a:pt x="163775" y="294847"/>
                </a:lnTo>
                <a:lnTo>
                  <a:pt x="157935" y="285507"/>
                </a:lnTo>
                <a:lnTo>
                  <a:pt x="155267" y="280793"/>
                </a:lnTo>
                <a:lnTo>
                  <a:pt x="152302" y="271323"/>
                </a:lnTo>
                <a:lnTo>
                  <a:pt x="151511" y="266575"/>
                </a:lnTo>
                <a:lnTo>
                  <a:pt x="149396" y="261028"/>
                </a:lnTo>
                <a:lnTo>
                  <a:pt x="146399" y="254949"/>
                </a:lnTo>
                <a:lnTo>
                  <a:pt x="142813" y="248516"/>
                </a:lnTo>
                <a:lnTo>
                  <a:pt x="140423" y="242639"/>
                </a:lnTo>
                <a:lnTo>
                  <a:pt x="136265" y="226783"/>
                </a:lnTo>
                <a:lnTo>
                  <a:pt x="132479" y="216891"/>
                </a:lnTo>
                <a:lnTo>
                  <a:pt x="128151" y="207203"/>
                </a:lnTo>
                <a:lnTo>
                  <a:pt x="121252" y="192824"/>
                </a:lnTo>
                <a:lnTo>
                  <a:pt x="97540" y="145161"/>
                </a:lnTo>
                <a:lnTo>
                  <a:pt x="90662" y="135636"/>
                </a:lnTo>
                <a:lnTo>
                  <a:pt x="83107" y="126110"/>
                </a:lnTo>
                <a:lnTo>
                  <a:pt x="77104" y="116585"/>
                </a:lnTo>
                <a:lnTo>
                  <a:pt x="69261" y="106090"/>
                </a:lnTo>
                <a:lnTo>
                  <a:pt x="67576" y="102445"/>
                </a:lnTo>
                <a:lnTo>
                  <a:pt x="65703" y="94161"/>
                </a:lnTo>
                <a:lnTo>
                  <a:pt x="64648" y="84365"/>
                </a:lnTo>
                <a:lnTo>
                  <a:pt x="64292" y="73943"/>
                </a:lnTo>
                <a:lnTo>
                  <a:pt x="64216" y="61846"/>
                </a:lnTo>
                <a:lnTo>
                  <a:pt x="65006" y="59455"/>
                </a:lnTo>
                <a:lnTo>
                  <a:pt x="68000" y="54681"/>
                </a:lnTo>
                <a:lnTo>
                  <a:pt x="69910" y="53091"/>
                </a:lnTo>
                <a:lnTo>
                  <a:pt x="71977" y="52031"/>
                </a:lnTo>
                <a:lnTo>
                  <a:pt x="74149" y="51324"/>
                </a:lnTo>
                <a:lnTo>
                  <a:pt x="78678" y="48422"/>
                </a:lnTo>
                <a:lnTo>
                  <a:pt x="80997" y="46537"/>
                </a:lnTo>
                <a:lnTo>
                  <a:pt x="83337" y="45280"/>
                </a:lnTo>
                <a:lnTo>
                  <a:pt x="94913" y="41146"/>
                </a:lnTo>
                <a:lnTo>
                  <a:pt x="98964" y="39305"/>
                </a:lnTo>
                <a:lnTo>
                  <a:pt x="107699" y="37259"/>
                </a:lnTo>
                <a:lnTo>
                  <a:pt x="117667" y="35556"/>
                </a:lnTo>
                <a:lnTo>
                  <a:pt x="130034" y="32154"/>
                </a:lnTo>
                <a:lnTo>
                  <a:pt x="137460" y="30929"/>
                </a:lnTo>
                <a:lnTo>
                  <a:pt x="145585" y="30112"/>
                </a:lnTo>
                <a:lnTo>
                  <a:pt x="154177" y="29568"/>
                </a:lnTo>
                <a:lnTo>
                  <a:pt x="163080" y="29205"/>
                </a:lnTo>
                <a:lnTo>
                  <a:pt x="181439" y="28802"/>
                </a:lnTo>
                <a:lnTo>
                  <a:pt x="189986" y="27900"/>
                </a:lnTo>
                <a:lnTo>
                  <a:pt x="198065" y="26506"/>
                </a:lnTo>
                <a:lnTo>
                  <a:pt x="214186" y="22839"/>
                </a:lnTo>
                <a:lnTo>
                  <a:pt x="231934" y="18564"/>
                </a:lnTo>
                <a:lnTo>
                  <a:pt x="240318" y="17107"/>
                </a:lnTo>
                <a:lnTo>
                  <a:pt x="248288" y="16135"/>
                </a:lnTo>
                <a:lnTo>
                  <a:pt x="255983" y="15487"/>
                </a:lnTo>
                <a:lnTo>
                  <a:pt x="264288" y="14261"/>
                </a:lnTo>
                <a:lnTo>
                  <a:pt x="273000" y="12651"/>
                </a:lnTo>
                <a:lnTo>
                  <a:pt x="281983" y="10783"/>
                </a:lnTo>
                <a:lnTo>
                  <a:pt x="291146" y="9538"/>
                </a:lnTo>
                <a:lnTo>
                  <a:pt x="300430" y="8708"/>
                </a:lnTo>
                <a:lnTo>
                  <a:pt x="309795" y="8155"/>
                </a:lnTo>
                <a:lnTo>
                  <a:pt x="317625" y="6992"/>
                </a:lnTo>
                <a:lnTo>
                  <a:pt x="330559" y="3583"/>
                </a:lnTo>
                <a:lnTo>
                  <a:pt x="343715" y="1539"/>
                </a:lnTo>
                <a:lnTo>
                  <a:pt x="350558" y="994"/>
                </a:lnTo>
                <a:lnTo>
                  <a:pt x="357500" y="631"/>
                </a:lnTo>
                <a:lnTo>
                  <a:pt x="371565" y="227"/>
                </a:lnTo>
                <a:lnTo>
                  <a:pt x="389078" y="0"/>
                </a:lnTo>
                <a:lnTo>
                  <a:pt x="399357" y="2063"/>
                </a:lnTo>
                <a:lnTo>
                  <a:pt x="411953" y="5571"/>
                </a:lnTo>
                <a:lnTo>
                  <a:pt x="415099" y="6063"/>
                </a:lnTo>
                <a:lnTo>
                  <a:pt x="420712" y="8727"/>
                </a:lnTo>
                <a:lnTo>
                  <a:pt x="428536" y="141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39"/>
          <p:cNvSpPr/>
          <p:nvPr/>
        </p:nvSpPr>
        <p:spPr>
          <a:xfrm>
            <a:off x="1435893" y="1678781"/>
            <a:ext cx="664370" cy="385763"/>
          </a:xfrm>
          <a:custGeom>
            <a:avLst/>
            <a:gdLst/>
            <a:ahLst/>
            <a:cxnLst/>
            <a:rect l="0" t="0" r="0" b="0"/>
            <a:pathLst>
              <a:path w="664370" h="385763">
                <a:moveTo>
                  <a:pt x="0" y="357187"/>
                </a:moveTo>
                <a:lnTo>
                  <a:pt x="3793" y="357187"/>
                </a:lnTo>
                <a:lnTo>
                  <a:pt x="5703" y="357981"/>
                </a:lnTo>
                <a:lnTo>
                  <a:pt x="12185" y="362097"/>
                </a:lnTo>
                <a:lnTo>
                  <a:pt x="19133" y="364463"/>
                </a:lnTo>
                <a:lnTo>
                  <a:pt x="23849" y="367829"/>
                </a:lnTo>
                <a:lnTo>
                  <a:pt x="25425" y="369838"/>
                </a:lnTo>
                <a:lnTo>
                  <a:pt x="26475" y="371971"/>
                </a:lnTo>
                <a:lnTo>
                  <a:pt x="27175" y="374187"/>
                </a:lnTo>
                <a:lnTo>
                  <a:pt x="28436" y="375664"/>
                </a:lnTo>
                <a:lnTo>
                  <a:pt x="30070" y="376649"/>
                </a:lnTo>
                <a:lnTo>
                  <a:pt x="31953" y="377306"/>
                </a:lnTo>
                <a:lnTo>
                  <a:pt x="45588" y="379153"/>
                </a:lnTo>
                <a:lnTo>
                  <a:pt x="55471" y="384735"/>
                </a:lnTo>
                <a:lnTo>
                  <a:pt x="58521" y="385306"/>
                </a:lnTo>
                <a:lnTo>
                  <a:pt x="77047" y="385744"/>
                </a:lnTo>
                <a:lnTo>
                  <a:pt x="98809" y="385762"/>
                </a:lnTo>
                <a:lnTo>
                  <a:pt x="99210" y="384969"/>
                </a:lnTo>
                <a:lnTo>
                  <a:pt x="99775" y="380059"/>
                </a:lnTo>
                <a:lnTo>
                  <a:pt x="100003" y="368064"/>
                </a:lnTo>
                <a:lnTo>
                  <a:pt x="96218" y="357852"/>
                </a:lnTo>
                <a:lnTo>
                  <a:pt x="92737" y="345883"/>
                </a:lnTo>
                <a:lnTo>
                  <a:pt x="89371" y="340786"/>
                </a:lnTo>
                <a:lnTo>
                  <a:pt x="87345" y="333758"/>
                </a:lnTo>
                <a:lnTo>
                  <a:pt x="85652" y="325343"/>
                </a:lnTo>
                <a:lnTo>
                  <a:pt x="82253" y="316311"/>
                </a:lnTo>
                <a:lnTo>
                  <a:pt x="78097" y="309122"/>
                </a:lnTo>
                <a:lnTo>
                  <a:pt x="71294" y="298496"/>
                </a:lnTo>
                <a:lnTo>
                  <a:pt x="66611" y="289827"/>
                </a:lnTo>
                <a:lnTo>
                  <a:pt x="54761" y="266610"/>
                </a:lnTo>
                <a:lnTo>
                  <a:pt x="47886" y="257135"/>
                </a:lnTo>
                <a:lnTo>
                  <a:pt x="40333" y="246838"/>
                </a:lnTo>
                <a:lnTo>
                  <a:pt x="37207" y="240759"/>
                </a:lnTo>
                <a:lnTo>
                  <a:pt x="31618" y="228448"/>
                </a:lnTo>
                <a:lnTo>
                  <a:pt x="24009" y="212591"/>
                </a:lnTo>
                <a:lnTo>
                  <a:pt x="19137" y="202700"/>
                </a:lnTo>
                <a:lnTo>
                  <a:pt x="16443" y="193012"/>
                </a:lnTo>
                <a:lnTo>
                  <a:pt x="15246" y="183414"/>
                </a:lnTo>
                <a:lnTo>
                  <a:pt x="14713" y="173857"/>
                </a:lnTo>
                <a:lnTo>
                  <a:pt x="12360" y="164318"/>
                </a:lnTo>
                <a:lnTo>
                  <a:pt x="9462" y="154786"/>
                </a:lnTo>
                <a:lnTo>
                  <a:pt x="8174" y="145258"/>
                </a:lnTo>
                <a:lnTo>
                  <a:pt x="7602" y="135732"/>
                </a:lnTo>
                <a:lnTo>
                  <a:pt x="7348" y="126206"/>
                </a:lnTo>
                <a:lnTo>
                  <a:pt x="7171" y="106186"/>
                </a:lnTo>
                <a:lnTo>
                  <a:pt x="9273" y="98523"/>
                </a:lnTo>
                <a:lnTo>
                  <a:pt x="12802" y="87400"/>
                </a:lnTo>
                <a:lnTo>
                  <a:pt x="13994" y="76531"/>
                </a:lnTo>
                <a:lnTo>
                  <a:pt x="14886" y="74039"/>
                </a:lnTo>
                <a:lnTo>
                  <a:pt x="17993" y="69154"/>
                </a:lnTo>
                <a:lnTo>
                  <a:pt x="24205" y="61941"/>
                </a:lnTo>
                <a:lnTo>
                  <a:pt x="26456" y="60344"/>
                </a:lnTo>
                <a:lnTo>
                  <a:pt x="46208" y="51727"/>
                </a:lnTo>
                <a:lnTo>
                  <a:pt x="59023" y="45842"/>
                </a:lnTo>
                <a:lnTo>
                  <a:pt x="65391" y="44186"/>
                </a:lnTo>
                <a:lnTo>
                  <a:pt x="81023" y="43255"/>
                </a:lnTo>
                <a:lnTo>
                  <a:pt x="91838" y="40920"/>
                </a:lnTo>
                <a:lnTo>
                  <a:pt x="115508" y="32954"/>
                </a:lnTo>
                <a:lnTo>
                  <a:pt x="132297" y="29872"/>
                </a:lnTo>
                <a:lnTo>
                  <a:pt x="151118" y="28959"/>
                </a:lnTo>
                <a:lnTo>
                  <a:pt x="166912" y="26629"/>
                </a:lnTo>
                <a:lnTo>
                  <a:pt x="184514" y="23741"/>
                </a:lnTo>
                <a:lnTo>
                  <a:pt x="202921" y="22458"/>
                </a:lnTo>
                <a:lnTo>
                  <a:pt x="221685" y="19771"/>
                </a:lnTo>
                <a:lnTo>
                  <a:pt x="240608" y="16724"/>
                </a:lnTo>
                <a:lnTo>
                  <a:pt x="259602" y="15371"/>
                </a:lnTo>
                <a:lnTo>
                  <a:pt x="280743" y="14769"/>
                </a:lnTo>
                <a:lnTo>
                  <a:pt x="326654" y="14382"/>
                </a:lnTo>
                <a:lnTo>
                  <a:pt x="337625" y="13557"/>
                </a:lnTo>
                <a:lnTo>
                  <a:pt x="358283" y="10523"/>
                </a:lnTo>
                <a:lnTo>
                  <a:pt x="369030" y="9396"/>
                </a:lnTo>
                <a:lnTo>
                  <a:pt x="380164" y="8646"/>
                </a:lnTo>
                <a:lnTo>
                  <a:pt x="402325" y="7811"/>
                </a:lnTo>
                <a:lnTo>
                  <a:pt x="433444" y="7341"/>
                </a:lnTo>
                <a:lnTo>
                  <a:pt x="516408" y="7151"/>
                </a:lnTo>
                <a:lnTo>
                  <a:pt x="535638" y="5030"/>
                </a:lnTo>
                <a:lnTo>
                  <a:pt x="554768" y="2235"/>
                </a:lnTo>
                <a:lnTo>
                  <a:pt x="573853" y="993"/>
                </a:lnTo>
                <a:lnTo>
                  <a:pt x="590802" y="441"/>
                </a:lnTo>
                <a:lnTo>
                  <a:pt x="622667" y="58"/>
                </a:lnTo>
                <a:lnTo>
                  <a:pt x="655676" y="0"/>
                </a:lnTo>
                <a:lnTo>
                  <a:pt x="658653" y="2117"/>
                </a:lnTo>
                <a:lnTo>
                  <a:pt x="6643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0"/>
          <p:cNvSpPr/>
          <p:nvPr/>
        </p:nvSpPr>
        <p:spPr>
          <a:xfrm>
            <a:off x="821618" y="2421757"/>
            <a:ext cx="207083" cy="149994"/>
          </a:xfrm>
          <a:custGeom>
            <a:avLst/>
            <a:gdLst/>
            <a:ahLst/>
            <a:cxnLst/>
            <a:rect l="0" t="0" r="0" b="0"/>
            <a:pathLst>
              <a:path w="207083" h="149994">
                <a:moveTo>
                  <a:pt x="7057" y="7118"/>
                </a:moveTo>
                <a:lnTo>
                  <a:pt x="7057" y="967"/>
                </a:lnTo>
                <a:lnTo>
                  <a:pt x="6263" y="636"/>
                </a:lnTo>
                <a:lnTo>
                  <a:pt x="207" y="0"/>
                </a:lnTo>
                <a:lnTo>
                  <a:pt x="0" y="3774"/>
                </a:lnTo>
                <a:lnTo>
                  <a:pt x="765" y="4888"/>
                </a:lnTo>
                <a:lnTo>
                  <a:pt x="2068" y="5632"/>
                </a:lnTo>
                <a:lnTo>
                  <a:pt x="5633" y="6457"/>
                </a:lnTo>
                <a:lnTo>
                  <a:pt x="9863" y="6824"/>
                </a:lnTo>
                <a:lnTo>
                  <a:pt x="11309" y="7716"/>
                </a:lnTo>
                <a:lnTo>
                  <a:pt x="12273" y="9104"/>
                </a:lnTo>
                <a:lnTo>
                  <a:pt x="12915" y="10823"/>
                </a:lnTo>
                <a:lnTo>
                  <a:pt x="15746" y="14850"/>
                </a:lnTo>
                <a:lnTo>
                  <a:pt x="19650" y="19285"/>
                </a:lnTo>
                <a:lnTo>
                  <a:pt x="24031" y="23903"/>
                </a:lnTo>
                <a:lnTo>
                  <a:pt x="30959" y="30964"/>
                </a:lnTo>
                <a:lnTo>
                  <a:pt x="33311" y="34128"/>
                </a:lnTo>
                <a:lnTo>
                  <a:pt x="35672" y="37825"/>
                </a:lnTo>
                <a:lnTo>
                  <a:pt x="38040" y="41876"/>
                </a:lnTo>
                <a:lnTo>
                  <a:pt x="40412" y="45371"/>
                </a:lnTo>
                <a:lnTo>
                  <a:pt x="42787" y="48495"/>
                </a:lnTo>
                <a:lnTo>
                  <a:pt x="45164" y="51371"/>
                </a:lnTo>
                <a:lnTo>
                  <a:pt x="48337" y="54082"/>
                </a:lnTo>
                <a:lnTo>
                  <a:pt x="52039" y="56684"/>
                </a:lnTo>
                <a:lnTo>
                  <a:pt x="56095" y="59212"/>
                </a:lnTo>
                <a:lnTo>
                  <a:pt x="59593" y="62485"/>
                </a:lnTo>
                <a:lnTo>
                  <a:pt x="62718" y="66254"/>
                </a:lnTo>
                <a:lnTo>
                  <a:pt x="65595" y="70354"/>
                </a:lnTo>
                <a:lnTo>
                  <a:pt x="69895" y="73881"/>
                </a:lnTo>
                <a:lnTo>
                  <a:pt x="75143" y="77027"/>
                </a:lnTo>
                <a:lnTo>
                  <a:pt x="81022" y="79918"/>
                </a:lnTo>
                <a:lnTo>
                  <a:pt x="85736" y="82638"/>
                </a:lnTo>
                <a:lnTo>
                  <a:pt x="89672" y="85246"/>
                </a:lnTo>
                <a:lnTo>
                  <a:pt x="93090" y="87778"/>
                </a:lnTo>
                <a:lnTo>
                  <a:pt x="96956" y="90260"/>
                </a:lnTo>
                <a:lnTo>
                  <a:pt x="101121" y="92708"/>
                </a:lnTo>
                <a:lnTo>
                  <a:pt x="105485" y="95134"/>
                </a:lnTo>
                <a:lnTo>
                  <a:pt x="109982" y="98339"/>
                </a:lnTo>
                <a:lnTo>
                  <a:pt x="114567" y="102063"/>
                </a:lnTo>
                <a:lnTo>
                  <a:pt x="119211" y="106134"/>
                </a:lnTo>
                <a:lnTo>
                  <a:pt x="123895" y="109641"/>
                </a:lnTo>
                <a:lnTo>
                  <a:pt x="128605" y="112772"/>
                </a:lnTo>
                <a:lnTo>
                  <a:pt x="133333" y="115654"/>
                </a:lnTo>
                <a:lnTo>
                  <a:pt x="137278" y="118369"/>
                </a:lnTo>
                <a:lnTo>
                  <a:pt x="140702" y="120973"/>
                </a:lnTo>
                <a:lnTo>
                  <a:pt x="143779" y="123502"/>
                </a:lnTo>
                <a:lnTo>
                  <a:pt x="147417" y="125982"/>
                </a:lnTo>
                <a:lnTo>
                  <a:pt x="151430" y="128429"/>
                </a:lnTo>
                <a:lnTo>
                  <a:pt x="155693" y="130855"/>
                </a:lnTo>
                <a:lnTo>
                  <a:pt x="159329" y="132471"/>
                </a:lnTo>
                <a:lnTo>
                  <a:pt x="165485" y="134268"/>
                </a:lnTo>
                <a:lnTo>
                  <a:pt x="170867" y="137183"/>
                </a:lnTo>
                <a:lnTo>
                  <a:pt x="173414" y="139071"/>
                </a:lnTo>
                <a:lnTo>
                  <a:pt x="178360" y="141170"/>
                </a:lnTo>
                <a:lnTo>
                  <a:pt x="180790" y="141729"/>
                </a:lnTo>
                <a:lnTo>
                  <a:pt x="185607" y="144468"/>
                </a:lnTo>
                <a:lnTo>
                  <a:pt x="188002" y="146309"/>
                </a:lnTo>
                <a:lnTo>
                  <a:pt x="192781" y="148356"/>
                </a:lnTo>
                <a:lnTo>
                  <a:pt x="197551" y="149265"/>
                </a:lnTo>
                <a:lnTo>
                  <a:pt x="203905" y="149777"/>
                </a:lnTo>
                <a:lnTo>
                  <a:pt x="207082" y="14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1"/>
          <p:cNvSpPr/>
          <p:nvPr/>
        </p:nvSpPr>
        <p:spPr>
          <a:xfrm>
            <a:off x="850106" y="2428875"/>
            <a:ext cx="150020" cy="128588"/>
          </a:xfrm>
          <a:custGeom>
            <a:avLst/>
            <a:gdLst/>
            <a:ahLst/>
            <a:cxnLst/>
            <a:rect l="0" t="0" r="0" b="0"/>
            <a:pathLst>
              <a:path w="150020" h="128588">
                <a:moveTo>
                  <a:pt x="150019" y="0"/>
                </a:moveTo>
                <a:lnTo>
                  <a:pt x="135905" y="0"/>
                </a:lnTo>
                <a:lnTo>
                  <a:pt x="135783" y="3792"/>
                </a:lnTo>
                <a:lnTo>
                  <a:pt x="134972" y="5703"/>
                </a:lnTo>
                <a:lnTo>
                  <a:pt x="133637" y="7771"/>
                </a:lnTo>
                <a:lnTo>
                  <a:pt x="131954" y="9943"/>
                </a:lnTo>
                <a:lnTo>
                  <a:pt x="130038" y="12184"/>
                </a:lnTo>
                <a:lnTo>
                  <a:pt x="127967" y="14473"/>
                </a:lnTo>
                <a:lnTo>
                  <a:pt x="123549" y="19132"/>
                </a:lnTo>
                <a:lnTo>
                  <a:pt x="118940" y="23849"/>
                </a:lnTo>
                <a:lnTo>
                  <a:pt x="116599" y="27012"/>
                </a:lnTo>
                <a:lnTo>
                  <a:pt x="114245" y="30708"/>
                </a:lnTo>
                <a:lnTo>
                  <a:pt x="111882" y="34759"/>
                </a:lnTo>
                <a:lnTo>
                  <a:pt x="108719" y="38254"/>
                </a:lnTo>
                <a:lnTo>
                  <a:pt x="105023" y="41377"/>
                </a:lnTo>
                <a:lnTo>
                  <a:pt x="100972" y="44254"/>
                </a:lnTo>
                <a:lnTo>
                  <a:pt x="97477" y="46965"/>
                </a:lnTo>
                <a:lnTo>
                  <a:pt x="94353" y="49566"/>
                </a:lnTo>
                <a:lnTo>
                  <a:pt x="91477" y="52094"/>
                </a:lnTo>
                <a:lnTo>
                  <a:pt x="84048" y="59136"/>
                </a:lnTo>
                <a:lnTo>
                  <a:pt x="79844" y="63236"/>
                </a:lnTo>
                <a:lnTo>
                  <a:pt x="75455" y="65970"/>
                </a:lnTo>
                <a:lnTo>
                  <a:pt x="70940" y="67792"/>
                </a:lnTo>
                <a:lnTo>
                  <a:pt x="66344" y="69007"/>
                </a:lnTo>
                <a:lnTo>
                  <a:pt x="62485" y="71405"/>
                </a:lnTo>
                <a:lnTo>
                  <a:pt x="59119" y="74590"/>
                </a:lnTo>
                <a:lnTo>
                  <a:pt x="56082" y="78302"/>
                </a:lnTo>
                <a:lnTo>
                  <a:pt x="53263" y="81570"/>
                </a:lnTo>
                <a:lnTo>
                  <a:pt x="50590" y="84542"/>
                </a:lnTo>
                <a:lnTo>
                  <a:pt x="48014" y="87317"/>
                </a:lnTo>
                <a:lnTo>
                  <a:pt x="46297" y="89961"/>
                </a:lnTo>
                <a:lnTo>
                  <a:pt x="45152" y="92518"/>
                </a:lnTo>
                <a:lnTo>
                  <a:pt x="44389" y="95016"/>
                </a:lnTo>
                <a:lnTo>
                  <a:pt x="43086" y="96681"/>
                </a:lnTo>
                <a:lnTo>
                  <a:pt x="41424" y="97792"/>
                </a:lnTo>
                <a:lnTo>
                  <a:pt x="39522" y="98532"/>
                </a:lnTo>
                <a:lnTo>
                  <a:pt x="35292" y="101471"/>
                </a:lnTo>
                <a:lnTo>
                  <a:pt x="30767" y="105423"/>
                </a:lnTo>
                <a:lnTo>
                  <a:pt x="26109" y="109825"/>
                </a:lnTo>
                <a:lnTo>
                  <a:pt x="24550" y="112110"/>
                </a:lnTo>
                <a:lnTo>
                  <a:pt x="23510" y="114428"/>
                </a:lnTo>
                <a:lnTo>
                  <a:pt x="22817" y="116766"/>
                </a:lnTo>
                <a:lnTo>
                  <a:pt x="21561" y="118325"/>
                </a:lnTo>
                <a:lnTo>
                  <a:pt x="19930" y="119365"/>
                </a:lnTo>
                <a:lnTo>
                  <a:pt x="18049" y="120057"/>
                </a:lnTo>
                <a:lnTo>
                  <a:pt x="16795" y="121313"/>
                </a:lnTo>
                <a:lnTo>
                  <a:pt x="15959" y="122944"/>
                </a:lnTo>
                <a:lnTo>
                  <a:pt x="15402" y="124825"/>
                </a:lnTo>
                <a:lnTo>
                  <a:pt x="13443" y="126079"/>
                </a:lnTo>
                <a:lnTo>
                  <a:pt x="10549" y="126915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2"/>
          <p:cNvSpPr/>
          <p:nvPr/>
        </p:nvSpPr>
        <p:spPr>
          <a:xfrm>
            <a:off x="1107281" y="2436018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0" y="14582"/>
                </a:lnTo>
                <a:lnTo>
                  <a:pt x="5703" y="14346"/>
                </a:lnTo>
                <a:lnTo>
                  <a:pt x="41895" y="14288"/>
                </a:lnTo>
                <a:lnTo>
                  <a:pt x="46186" y="13494"/>
                </a:lnTo>
                <a:lnTo>
                  <a:pt x="50635" y="12171"/>
                </a:lnTo>
                <a:lnTo>
                  <a:pt x="55188" y="10496"/>
                </a:lnTo>
                <a:lnTo>
                  <a:pt x="59810" y="9378"/>
                </a:lnTo>
                <a:lnTo>
                  <a:pt x="64480" y="8634"/>
                </a:lnTo>
                <a:lnTo>
                  <a:pt x="69180" y="8137"/>
                </a:lnTo>
                <a:lnTo>
                  <a:pt x="74695" y="7012"/>
                </a:lnTo>
                <a:lnTo>
                  <a:pt x="80753" y="5469"/>
                </a:lnTo>
                <a:lnTo>
                  <a:pt x="87173" y="3646"/>
                </a:lnTo>
                <a:lnTo>
                  <a:pt x="93040" y="2431"/>
                </a:lnTo>
                <a:lnTo>
                  <a:pt x="98539" y="1620"/>
                </a:lnTo>
                <a:lnTo>
                  <a:pt x="103793" y="1080"/>
                </a:lnTo>
                <a:lnTo>
                  <a:pt x="108883" y="720"/>
                </a:lnTo>
                <a:lnTo>
                  <a:pt x="113863" y="480"/>
                </a:lnTo>
                <a:lnTo>
                  <a:pt x="123631" y="214"/>
                </a:lnTo>
                <a:lnTo>
                  <a:pt x="165888" y="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3"/>
          <p:cNvSpPr/>
          <p:nvPr/>
        </p:nvSpPr>
        <p:spPr>
          <a:xfrm>
            <a:off x="1165511" y="2493168"/>
            <a:ext cx="191802" cy="14289"/>
          </a:xfrm>
          <a:custGeom>
            <a:avLst/>
            <a:gdLst/>
            <a:ahLst/>
            <a:cxnLst/>
            <a:rect l="0" t="0" r="0" b="0"/>
            <a:pathLst>
              <a:path w="191802" h="14289">
                <a:moveTo>
                  <a:pt x="13207" y="0"/>
                </a:moveTo>
                <a:lnTo>
                  <a:pt x="9415" y="0"/>
                </a:lnTo>
                <a:lnTo>
                  <a:pt x="8298" y="794"/>
                </a:lnTo>
                <a:lnTo>
                  <a:pt x="7553" y="2117"/>
                </a:lnTo>
                <a:lnTo>
                  <a:pt x="7057" y="3793"/>
                </a:lnTo>
                <a:lnTo>
                  <a:pt x="5932" y="4910"/>
                </a:lnTo>
                <a:lnTo>
                  <a:pt x="4388" y="5655"/>
                </a:lnTo>
                <a:lnTo>
                  <a:pt x="0" y="6850"/>
                </a:lnTo>
                <a:lnTo>
                  <a:pt x="434" y="7742"/>
                </a:lnTo>
                <a:lnTo>
                  <a:pt x="1516" y="9130"/>
                </a:lnTo>
                <a:lnTo>
                  <a:pt x="5165" y="13269"/>
                </a:lnTo>
                <a:lnTo>
                  <a:pt x="6259" y="13609"/>
                </a:lnTo>
                <a:lnTo>
                  <a:pt x="9590" y="13986"/>
                </a:lnTo>
                <a:lnTo>
                  <a:pt x="13716" y="14154"/>
                </a:lnTo>
                <a:lnTo>
                  <a:pt x="18990" y="14228"/>
                </a:lnTo>
                <a:lnTo>
                  <a:pt x="57614" y="14285"/>
                </a:lnTo>
                <a:lnTo>
                  <a:pt x="63449" y="13492"/>
                </a:lnTo>
                <a:lnTo>
                  <a:pt x="68927" y="12170"/>
                </a:lnTo>
                <a:lnTo>
                  <a:pt x="74166" y="10495"/>
                </a:lnTo>
                <a:lnTo>
                  <a:pt x="80040" y="9378"/>
                </a:lnTo>
                <a:lnTo>
                  <a:pt x="86338" y="8633"/>
                </a:lnTo>
                <a:lnTo>
                  <a:pt x="92917" y="8137"/>
                </a:lnTo>
                <a:lnTo>
                  <a:pt x="98891" y="7806"/>
                </a:lnTo>
                <a:lnTo>
                  <a:pt x="109762" y="7438"/>
                </a:lnTo>
                <a:lnTo>
                  <a:pt x="145470" y="7170"/>
                </a:lnTo>
                <a:lnTo>
                  <a:pt x="160523" y="7152"/>
                </a:lnTo>
                <a:lnTo>
                  <a:pt x="166186" y="7943"/>
                </a:lnTo>
                <a:lnTo>
                  <a:pt x="172343" y="9264"/>
                </a:lnTo>
                <a:lnTo>
                  <a:pt x="19180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4"/>
          <p:cNvSpPr/>
          <p:nvPr/>
        </p:nvSpPr>
        <p:spPr>
          <a:xfrm>
            <a:off x="1550280" y="2364588"/>
            <a:ext cx="49921" cy="135725"/>
          </a:xfrm>
          <a:custGeom>
            <a:avLst/>
            <a:gdLst/>
            <a:ahLst/>
            <a:cxnLst/>
            <a:rect l="0" t="0" r="0" b="0"/>
            <a:pathLst>
              <a:path w="49921" h="135725">
                <a:moveTo>
                  <a:pt x="7057" y="7137"/>
                </a:moveTo>
                <a:lnTo>
                  <a:pt x="7057" y="986"/>
                </a:lnTo>
                <a:lnTo>
                  <a:pt x="6263" y="655"/>
                </a:lnTo>
                <a:lnTo>
                  <a:pt x="4940" y="434"/>
                </a:lnTo>
                <a:lnTo>
                  <a:pt x="0" y="0"/>
                </a:lnTo>
                <a:lnTo>
                  <a:pt x="3731" y="3787"/>
                </a:lnTo>
                <a:lnTo>
                  <a:pt x="9864" y="9937"/>
                </a:lnTo>
                <a:lnTo>
                  <a:pt x="11310" y="12178"/>
                </a:lnTo>
                <a:lnTo>
                  <a:pt x="12273" y="14466"/>
                </a:lnTo>
                <a:lnTo>
                  <a:pt x="12916" y="16786"/>
                </a:lnTo>
                <a:lnTo>
                  <a:pt x="14138" y="19919"/>
                </a:lnTo>
                <a:lnTo>
                  <a:pt x="15746" y="23596"/>
                </a:lnTo>
                <a:lnTo>
                  <a:pt x="17612" y="27634"/>
                </a:lnTo>
                <a:lnTo>
                  <a:pt x="18856" y="31914"/>
                </a:lnTo>
                <a:lnTo>
                  <a:pt x="19686" y="36355"/>
                </a:lnTo>
                <a:lnTo>
                  <a:pt x="20239" y="40903"/>
                </a:lnTo>
                <a:lnTo>
                  <a:pt x="20607" y="44729"/>
                </a:lnTo>
                <a:lnTo>
                  <a:pt x="20853" y="48073"/>
                </a:lnTo>
                <a:lnTo>
                  <a:pt x="21017" y="51096"/>
                </a:lnTo>
                <a:lnTo>
                  <a:pt x="21920" y="54699"/>
                </a:lnTo>
                <a:lnTo>
                  <a:pt x="23316" y="58689"/>
                </a:lnTo>
                <a:lnTo>
                  <a:pt x="25040" y="62936"/>
                </a:lnTo>
                <a:lnTo>
                  <a:pt x="25396" y="66561"/>
                </a:lnTo>
                <a:lnTo>
                  <a:pt x="24839" y="69772"/>
                </a:lnTo>
                <a:lnTo>
                  <a:pt x="23674" y="72706"/>
                </a:lnTo>
                <a:lnTo>
                  <a:pt x="23691" y="76249"/>
                </a:lnTo>
                <a:lnTo>
                  <a:pt x="24497" y="80199"/>
                </a:lnTo>
                <a:lnTo>
                  <a:pt x="25827" y="84420"/>
                </a:lnTo>
                <a:lnTo>
                  <a:pt x="26714" y="88027"/>
                </a:lnTo>
                <a:lnTo>
                  <a:pt x="27306" y="91226"/>
                </a:lnTo>
                <a:lnTo>
                  <a:pt x="27700" y="94153"/>
                </a:lnTo>
                <a:lnTo>
                  <a:pt x="28756" y="96897"/>
                </a:lnTo>
                <a:lnTo>
                  <a:pt x="30255" y="99521"/>
                </a:lnTo>
                <a:lnTo>
                  <a:pt x="32047" y="102063"/>
                </a:lnTo>
                <a:lnTo>
                  <a:pt x="33242" y="104552"/>
                </a:lnTo>
                <a:lnTo>
                  <a:pt x="34039" y="107006"/>
                </a:lnTo>
                <a:lnTo>
                  <a:pt x="34570" y="109435"/>
                </a:lnTo>
                <a:lnTo>
                  <a:pt x="35718" y="111054"/>
                </a:lnTo>
                <a:lnTo>
                  <a:pt x="37277" y="112134"/>
                </a:lnTo>
                <a:lnTo>
                  <a:pt x="39110" y="112853"/>
                </a:lnTo>
                <a:lnTo>
                  <a:pt x="40332" y="114127"/>
                </a:lnTo>
                <a:lnTo>
                  <a:pt x="41146" y="115770"/>
                </a:lnTo>
                <a:lnTo>
                  <a:pt x="42052" y="119712"/>
                </a:lnTo>
                <a:lnTo>
                  <a:pt x="42293" y="121874"/>
                </a:lnTo>
                <a:lnTo>
                  <a:pt x="42680" y="127256"/>
                </a:lnTo>
                <a:lnTo>
                  <a:pt x="43506" y="128491"/>
                </a:lnTo>
                <a:lnTo>
                  <a:pt x="44850" y="130108"/>
                </a:lnTo>
                <a:lnTo>
                  <a:pt x="49920" y="135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5"/>
          <p:cNvSpPr/>
          <p:nvPr/>
        </p:nvSpPr>
        <p:spPr>
          <a:xfrm>
            <a:off x="1500187" y="2421757"/>
            <a:ext cx="142876" cy="21406"/>
          </a:xfrm>
          <a:custGeom>
            <a:avLst/>
            <a:gdLst/>
            <a:ahLst/>
            <a:cxnLst/>
            <a:rect l="0" t="0" r="0" b="0"/>
            <a:pathLst>
              <a:path w="142876" h="21406">
                <a:moveTo>
                  <a:pt x="0" y="21405"/>
                </a:moveTo>
                <a:lnTo>
                  <a:pt x="0" y="14287"/>
                </a:lnTo>
                <a:lnTo>
                  <a:pt x="3792" y="14269"/>
                </a:lnTo>
                <a:lnTo>
                  <a:pt x="5703" y="13473"/>
                </a:lnTo>
                <a:lnTo>
                  <a:pt x="7771" y="12148"/>
                </a:lnTo>
                <a:lnTo>
                  <a:pt x="9943" y="10471"/>
                </a:lnTo>
                <a:lnTo>
                  <a:pt x="13773" y="9353"/>
                </a:lnTo>
                <a:lnTo>
                  <a:pt x="18707" y="8608"/>
                </a:lnTo>
                <a:lnTo>
                  <a:pt x="24377" y="8111"/>
                </a:lnTo>
                <a:lnTo>
                  <a:pt x="28952" y="7780"/>
                </a:lnTo>
                <a:lnTo>
                  <a:pt x="36151" y="7412"/>
                </a:lnTo>
                <a:lnTo>
                  <a:pt x="44113" y="7248"/>
                </a:lnTo>
                <a:lnTo>
                  <a:pt x="72481" y="7125"/>
                </a:lnTo>
                <a:lnTo>
                  <a:pt x="76896" y="6329"/>
                </a:lnTo>
                <a:lnTo>
                  <a:pt x="82220" y="5004"/>
                </a:lnTo>
                <a:lnTo>
                  <a:pt x="88151" y="3327"/>
                </a:lnTo>
                <a:lnTo>
                  <a:pt x="92898" y="2209"/>
                </a:lnTo>
                <a:lnTo>
                  <a:pt x="96857" y="1464"/>
                </a:lnTo>
                <a:lnTo>
                  <a:pt x="100290" y="967"/>
                </a:lnTo>
                <a:lnTo>
                  <a:pt x="103373" y="636"/>
                </a:lnTo>
                <a:lnTo>
                  <a:pt x="106221" y="415"/>
                </a:lnTo>
                <a:lnTo>
                  <a:pt x="108914" y="268"/>
                </a:lnTo>
                <a:lnTo>
                  <a:pt x="116140" y="105"/>
                </a:lnTo>
                <a:lnTo>
                  <a:pt x="129921" y="0"/>
                </a:lnTo>
                <a:lnTo>
                  <a:pt x="131858" y="785"/>
                </a:lnTo>
                <a:lnTo>
                  <a:pt x="133149" y="2102"/>
                </a:lnTo>
                <a:lnTo>
                  <a:pt x="134010" y="3774"/>
                </a:lnTo>
                <a:lnTo>
                  <a:pt x="135377" y="4888"/>
                </a:lnTo>
                <a:lnTo>
                  <a:pt x="137083" y="5632"/>
                </a:lnTo>
                <a:lnTo>
                  <a:pt x="142875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6"/>
          <p:cNvSpPr/>
          <p:nvPr/>
        </p:nvSpPr>
        <p:spPr>
          <a:xfrm>
            <a:off x="1528762" y="2528887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14288"/>
                </a:moveTo>
                <a:lnTo>
                  <a:pt x="21491" y="14288"/>
                </a:lnTo>
                <a:lnTo>
                  <a:pt x="25440" y="13494"/>
                </a:lnTo>
                <a:lnTo>
                  <a:pt x="29660" y="12171"/>
                </a:lnTo>
                <a:lnTo>
                  <a:pt x="34061" y="10495"/>
                </a:lnTo>
                <a:lnTo>
                  <a:pt x="38582" y="9378"/>
                </a:lnTo>
                <a:lnTo>
                  <a:pt x="43184" y="8633"/>
                </a:lnTo>
                <a:lnTo>
                  <a:pt x="47839" y="8137"/>
                </a:lnTo>
                <a:lnTo>
                  <a:pt x="52530" y="7012"/>
                </a:lnTo>
                <a:lnTo>
                  <a:pt x="57245" y="5468"/>
                </a:lnTo>
                <a:lnTo>
                  <a:pt x="61976" y="3646"/>
                </a:lnTo>
                <a:lnTo>
                  <a:pt x="65924" y="2430"/>
                </a:lnTo>
                <a:lnTo>
                  <a:pt x="69349" y="1620"/>
                </a:lnTo>
                <a:lnTo>
                  <a:pt x="72426" y="1080"/>
                </a:lnTo>
                <a:lnTo>
                  <a:pt x="76066" y="720"/>
                </a:lnTo>
                <a:lnTo>
                  <a:pt x="80079" y="480"/>
                </a:lnTo>
                <a:lnTo>
                  <a:pt x="88772" y="213"/>
                </a:lnTo>
                <a:lnTo>
                  <a:pt x="116289" y="9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7"/>
          <p:cNvSpPr/>
          <p:nvPr/>
        </p:nvSpPr>
        <p:spPr>
          <a:xfrm>
            <a:off x="1778793" y="2393156"/>
            <a:ext cx="42864" cy="157163"/>
          </a:xfrm>
          <a:custGeom>
            <a:avLst/>
            <a:gdLst/>
            <a:ahLst/>
            <a:cxnLst/>
            <a:rect l="0" t="0" r="0" b="0"/>
            <a:pathLst>
              <a:path w="42864" h="15716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2" y="12979"/>
                </a:lnTo>
                <a:lnTo>
                  <a:pt x="9130" y="16590"/>
                </a:lnTo>
                <a:lnTo>
                  <a:pt x="10849" y="20585"/>
                </a:lnTo>
                <a:lnTo>
                  <a:pt x="11995" y="24042"/>
                </a:lnTo>
                <a:lnTo>
                  <a:pt x="12760" y="27141"/>
                </a:lnTo>
                <a:lnTo>
                  <a:pt x="13269" y="30000"/>
                </a:lnTo>
                <a:lnTo>
                  <a:pt x="13609" y="33493"/>
                </a:lnTo>
                <a:lnTo>
                  <a:pt x="13835" y="37410"/>
                </a:lnTo>
                <a:lnTo>
                  <a:pt x="14087" y="45995"/>
                </a:lnTo>
                <a:lnTo>
                  <a:pt x="14280" y="89524"/>
                </a:lnTo>
                <a:lnTo>
                  <a:pt x="14285" y="104489"/>
                </a:lnTo>
                <a:lnTo>
                  <a:pt x="15080" y="108553"/>
                </a:lnTo>
                <a:lnTo>
                  <a:pt x="16404" y="112056"/>
                </a:lnTo>
                <a:lnTo>
                  <a:pt x="18079" y="115185"/>
                </a:lnTo>
                <a:lnTo>
                  <a:pt x="19197" y="118859"/>
                </a:lnTo>
                <a:lnTo>
                  <a:pt x="19942" y="122895"/>
                </a:lnTo>
                <a:lnTo>
                  <a:pt x="20438" y="127174"/>
                </a:lnTo>
                <a:lnTo>
                  <a:pt x="20769" y="130820"/>
                </a:lnTo>
                <a:lnTo>
                  <a:pt x="20990" y="134045"/>
                </a:lnTo>
                <a:lnTo>
                  <a:pt x="21344" y="141130"/>
                </a:lnTo>
                <a:lnTo>
                  <a:pt x="22167" y="142506"/>
                </a:lnTo>
                <a:lnTo>
                  <a:pt x="23509" y="144216"/>
                </a:lnTo>
                <a:lnTo>
                  <a:pt x="25198" y="146150"/>
                </a:lnTo>
                <a:lnTo>
                  <a:pt x="27118" y="147440"/>
                </a:lnTo>
                <a:lnTo>
                  <a:pt x="29191" y="148299"/>
                </a:lnTo>
                <a:lnTo>
                  <a:pt x="31367" y="148872"/>
                </a:lnTo>
                <a:lnTo>
                  <a:pt x="32818" y="150048"/>
                </a:lnTo>
                <a:lnTo>
                  <a:pt x="33785" y="151626"/>
                </a:lnTo>
                <a:lnTo>
                  <a:pt x="34430" y="153471"/>
                </a:lnTo>
                <a:lnTo>
                  <a:pt x="35653" y="154702"/>
                </a:lnTo>
                <a:lnTo>
                  <a:pt x="37263" y="155522"/>
                </a:lnTo>
                <a:lnTo>
                  <a:pt x="42863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8"/>
          <p:cNvSpPr/>
          <p:nvPr/>
        </p:nvSpPr>
        <p:spPr>
          <a:xfrm>
            <a:off x="1878806" y="2364679"/>
            <a:ext cx="238837" cy="149919"/>
          </a:xfrm>
          <a:custGeom>
            <a:avLst/>
            <a:gdLst/>
            <a:ahLst/>
            <a:cxnLst/>
            <a:rect l="0" t="0" r="0" b="0"/>
            <a:pathLst>
              <a:path w="238837" h="149919">
                <a:moveTo>
                  <a:pt x="0" y="35621"/>
                </a:moveTo>
                <a:lnTo>
                  <a:pt x="3792" y="31828"/>
                </a:lnTo>
                <a:lnTo>
                  <a:pt x="5703" y="30711"/>
                </a:lnTo>
                <a:lnTo>
                  <a:pt x="9943" y="29470"/>
                </a:lnTo>
                <a:lnTo>
                  <a:pt x="11391" y="28345"/>
                </a:lnTo>
                <a:lnTo>
                  <a:pt x="12357" y="26801"/>
                </a:lnTo>
                <a:lnTo>
                  <a:pt x="13000" y="24979"/>
                </a:lnTo>
                <a:lnTo>
                  <a:pt x="15017" y="22970"/>
                </a:lnTo>
                <a:lnTo>
                  <a:pt x="21490" y="18621"/>
                </a:lnTo>
                <a:lnTo>
                  <a:pt x="25439" y="16350"/>
                </a:lnTo>
                <a:lnTo>
                  <a:pt x="34060" y="11710"/>
                </a:lnTo>
                <a:lnTo>
                  <a:pt x="41067" y="9119"/>
                </a:lnTo>
                <a:lnTo>
                  <a:pt x="48414" y="7173"/>
                </a:lnTo>
                <a:lnTo>
                  <a:pt x="59617" y="3663"/>
                </a:lnTo>
                <a:lnTo>
                  <a:pt x="64351" y="2409"/>
                </a:lnTo>
                <a:lnTo>
                  <a:pt x="71727" y="1016"/>
                </a:lnTo>
                <a:lnTo>
                  <a:pt x="75599" y="645"/>
                </a:lnTo>
                <a:lnTo>
                  <a:pt x="79768" y="397"/>
                </a:lnTo>
                <a:lnTo>
                  <a:pt x="88634" y="122"/>
                </a:lnTo>
                <a:lnTo>
                  <a:pt x="97865" y="0"/>
                </a:lnTo>
                <a:lnTo>
                  <a:pt x="101756" y="761"/>
                </a:lnTo>
                <a:lnTo>
                  <a:pt x="111024" y="4831"/>
                </a:lnTo>
                <a:lnTo>
                  <a:pt x="116283" y="6061"/>
                </a:lnTo>
                <a:lnTo>
                  <a:pt x="118004" y="7183"/>
                </a:lnTo>
                <a:lnTo>
                  <a:pt x="119150" y="8725"/>
                </a:lnTo>
                <a:lnTo>
                  <a:pt x="119915" y="10546"/>
                </a:lnTo>
                <a:lnTo>
                  <a:pt x="122881" y="14687"/>
                </a:lnTo>
                <a:lnTo>
                  <a:pt x="124783" y="16902"/>
                </a:lnTo>
                <a:lnTo>
                  <a:pt x="126051" y="19173"/>
                </a:lnTo>
                <a:lnTo>
                  <a:pt x="127460" y="23813"/>
                </a:lnTo>
                <a:lnTo>
                  <a:pt x="127042" y="26955"/>
                </a:lnTo>
                <a:lnTo>
                  <a:pt x="125970" y="30637"/>
                </a:lnTo>
                <a:lnTo>
                  <a:pt x="124461" y="34679"/>
                </a:lnTo>
                <a:lnTo>
                  <a:pt x="122661" y="38168"/>
                </a:lnTo>
                <a:lnTo>
                  <a:pt x="120668" y="41288"/>
                </a:lnTo>
                <a:lnTo>
                  <a:pt x="118545" y="44161"/>
                </a:lnTo>
                <a:lnTo>
                  <a:pt x="117130" y="47664"/>
                </a:lnTo>
                <a:lnTo>
                  <a:pt x="116187" y="51587"/>
                </a:lnTo>
                <a:lnTo>
                  <a:pt x="115558" y="55790"/>
                </a:lnTo>
                <a:lnTo>
                  <a:pt x="114345" y="59386"/>
                </a:lnTo>
                <a:lnTo>
                  <a:pt x="112742" y="62576"/>
                </a:lnTo>
                <a:lnTo>
                  <a:pt x="110880" y="65497"/>
                </a:lnTo>
                <a:lnTo>
                  <a:pt x="108845" y="69032"/>
                </a:lnTo>
                <a:lnTo>
                  <a:pt x="104467" y="77193"/>
                </a:lnTo>
                <a:lnTo>
                  <a:pt x="102982" y="80798"/>
                </a:lnTo>
                <a:lnTo>
                  <a:pt x="101992" y="83995"/>
                </a:lnTo>
                <a:lnTo>
                  <a:pt x="101332" y="86920"/>
                </a:lnTo>
                <a:lnTo>
                  <a:pt x="100099" y="89664"/>
                </a:lnTo>
                <a:lnTo>
                  <a:pt x="98482" y="92287"/>
                </a:lnTo>
                <a:lnTo>
                  <a:pt x="96611" y="94829"/>
                </a:lnTo>
                <a:lnTo>
                  <a:pt x="94570" y="97318"/>
                </a:lnTo>
                <a:lnTo>
                  <a:pt x="92415" y="99771"/>
                </a:lnTo>
                <a:lnTo>
                  <a:pt x="90185" y="102200"/>
                </a:lnTo>
                <a:lnTo>
                  <a:pt x="88698" y="104613"/>
                </a:lnTo>
                <a:lnTo>
                  <a:pt x="87707" y="107016"/>
                </a:lnTo>
                <a:lnTo>
                  <a:pt x="87046" y="109411"/>
                </a:lnTo>
                <a:lnTo>
                  <a:pt x="86606" y="111802"/>
                </a:lnTo>
                <a:lnTo>
                  <a:pt x="86312" y="114189"/>
                </a:lnTo>
                <a:lnTo>
                  <a:pt x="86116" y="116574"/>
                </a:lnTo>
                <a:lnTo>
                  <a:pt x="85986" y="118959"/>
                </a:lnTo>
                <a:lnTo>
                  <a:pt x="85759" y="127077"/>
                </a:lnTo>
                <a:lnTo>
                  <a:pt x="83623" y="129979"/>
                </a:lnTo>
                <a:lnTo>
                  <a:pt x="79577" y="134516"/>
                </a:lnTo>
                <a:lnTo>
                  <a:pt x="72518" y="141686"/>
                </a:lnTo>
                <a:lnTo>
                  <a:pt x="72951" y="142049"/>
                </a:lnTo>
                <a:lnTo>
                  <a:pt x="77683" y="142681"/>
                </a:lnTo>
                <a:lnTo>
                  <a:pt x="77982" y="143507"/>
                </a:lnTo>
                <a:lnTo>
                  <a:pt x="78315" y="146541"/>
                </a:lnTo>
                <a:lnTo>
                  <a:pt x="79197" y="147667"/>
                </a:lnTo>
                <a:lnTo>
                  <a:pt x="80580" y="148418"/>
                </a:lnTo>
                <a:lnTo>
                  <a:pt x="84232" y="149253"/>
                </a:lnTo>
                <a:lnTo>
                  <a:pt x="91574" y="149833"/>
                </a:lnTo>
                <a:lnTo>
                  <a:pt x="116477" y="149918"/>
                </a:lnTo>
                <a:lnTo>
                  <a:pt x="123470" y="147803"/>
                </a:lnTo>
                <a:lnTo>
                  <a:pt x="127557" y="146128"/>
                </a:lnTo>
                <a:lnTo>
                  <a:pt x="131869" y="145011"/>
                </a:lnTo>
                <a:lnTo>
                  <a:pt x="136331" y="144266"/>
                </a:lnTo>
                <a:lnTo>
                  <a:pt x="140894" y="143770"/>
                </a:lnTo>
                <a:lnTo>
                  <a:pt x="145523" y="143439"/>
                </a:lnTo>
                <a:lnTo>
                  <a:pt x="150196" y="143218"/>
                </a:lnTo>
                <a:lnTo>
                  <a:pt x="154900" y="143071"/>
                </a:lnTo>
                <a:lnTo>
                  <a:pt x="159623" y="142179"/>
                </a:lnTo>
                <a:lnTo>
                  <a:pt x="164359" y="140791"/>
                </a:lnTo>
                <a:lnTo>
                  <a:pt x="169104" y="139072"/>
                </a:lnTo>
                <a:lnTo>
                  <a:pt x="173854" y="137925"/>
                </a:lnTo>
                <a:lnTo>
                  <a:pt x="178609" y="137161"/>
                </a:lnTo>
                <a:lnTo>
                  <a:pt x="183366" y="136652"/>
                </a:lnTo>
                <a:lnTo>
                  <a:pt x="188125" y="136312"/>
                </a:lnTo>
                <a:lnTo>
                  <a:pt x="192886" y="136086"/>
                </a:lnTo>
                <a:lnTo>
                  <a:pt x="202408" y="135834"/>
                </a:lnTo>
                <a:lnTo>
                  <a:pt x="238836" y="135635"/>
                </a:lnTo>
                <a:lnTo>
                  <a:pt x="235744" y="1356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6207945" y="2057400"/>
            <a:ext cx="1428724" cy="1757334"/>
            <a:chOff x="6207945" y="2057400"/>
            <a:chExt cx="1428724" cy="1757334"/>
          </a:xfrm>
        </p:grpSpPr>
        <p:sp>
          <p:nvSpPr>
            <p:cNvPr id="13" name="SMARTPenAnnotation149"/>
            <p:cNvSpPr/>
            <p:nvPr/>
          </p:nvSpPr>
          <p:spPr>
            <a:xfrm>
              <a:off x="6422231" y="2064543"/>
              <a:ext cx="250032" cy="14289"/>
            </a:xfrm>
            <a:custGeom>
              <a:avLst/>
              <a:gdLst/>
              <a:ahLst/>
              <a:cxnLst/>
              <a:rect l="0" t="0" r="0" b="0"/>
              <a:pathLst>
                <a:path w="250032" h="14289">
                  <a:moveTo>
                    <a:pt x="0" y="7144"/>
                  </a:moveTo>
                  <a:lnTo>
                    <a:pt x="69388" y="7144"/>
                  </a:lnTo>
                  <a:lnTo>
                    <a:pt x="74834" y="6350"/>
                  </a:lnTo>
                  <a:lnTo>
                    <a:pt x="80845" y="5027"/>
                  </a:lnTo>
                  <a:lnTo>
                    <a:pt x="87234" y="3352"/>
                  </a:lnTo>
                  <a:lnTo>
                    <a:pt x="93081" y="2234"/>
                  </a:lnTo>
                  <a:lnTo>
                    <a:pt x="98567" y="1490"/>
                  </a:lnTo>
                  <a:lnTo>
                    <a:pt x="103810" y="993"/>
                  </a:lnTo>
                  <a:lnTo>
                    <a:pt x="108895" y="662"/>
                  </a:lnTo>
                  <a:lnTo>
                    <a:pt x="113872" y="442"/>
                  </a:lnTo>
                  <a:lnTo>
                    <a:pt x="124428" y="196"/>
                  </a:lnTo>
                  <a:lnTo>
                    <a:pt x="215188" y="0"/>
                  </a:lnTo>
                  <a:lnTo>
                    <a:pt x="218071" y="794"/>
                  </a:lnTo>
                  <a:lnTo>
                    <a:pt x="220787" y="2117"/>
                  </a:lnTo>
                  <a:lnTo>
                    <a:pt x="223392" y="3793"/>
                  </a:lnTo>
                  <a:lnTo>
                    <a:pt x="225922" y="4910"/>
                  </a:lnTo>
                  <a:lnTo>
                    <a:pt x="228402" y="5655"/>
                  </a:lnTo>
                  <a:lnTo>
                    <a:pt x="230848" y="6151"/>
                  </a:lnTo>
                  <a:lnTo>
                    <a:pt x="233275" y="6482"/>
                  </a:lnTo>
                  <a:lnTo>
                    <a:pt x="238085" y="6850"/>
                  </a:lnTo>
                  <a:lnTo>
                    <a:pt x="244372" y="7105"/>
                  </a:lnTo>
                  <a:lnTo>
                    <a:pt x="246258" y="7118"/>
                  </a:lnTo>
                  <a:lnTo>
                    <a:pt x="247516" y="7921"/>
                  </a:lnTo>
                  <a:lnTo>
                    <a:pt x="248354" y="9249"/>
                  </a:lnTo>
                  <a:lnTo>
                    <a:pt x="250031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50"/>
            <p:cNvSpPr/>
            <p:nvPr/>
          </p:nvSpPr>
          <p:spPr>
            <a:xfrm>
              <a:off x="6436637" y="2143125"/>
              <a:ext cx="164189" cy="114292"/>
            </a:xfrm>
            <a:custGeom>
              <a:avLst/>
              <a:gdLst/>
              <a:ahLst/>
              <a:cxnLst/>
              <a:rect l="0" t="0" r="0" b="0"/>
              <a:pathLst>
                <a:path w="164189" h="114292">
                  <a:moveTo>
                    <a:pt x="49888" y="0"/>
                  </a:moveTo>
                  <a:lnTo>
                    <a:pt x="109125" y="0"/>
                  </a:lnTo>
                  <a:lnTo>
                    <a:pt x="111605" y="793"/>
                  </a:lnTo>
                  <a:lnTo>
                    <a:pt x="116476" y="3792"/>
                  </a:lnTo>
                  <a:lnTo>
                    <a:pt x="121286" y="5654"/>
                  </a:lnTo>
                  <a:lnTo>
                    <a:pt x="123681" y="6150"/>
                  </a:lnTo>
                  <a:lnTo>
                    <a:pt x="128457" y="8819"/>
                  </a:lnTo>
                  <a:lnTo>
                    <a:pt x="130842" y="10641"/>
                  </a:lnTo>
                  <a:lnTo>
                    <a:pt x="132432" y="12650"/>
                  </a:lnTo>
                  <a:lnTo>
                    <a:pt x="133492" y="14783"/>
                  </a:lnTo>
                  <a:lnTo>
                    <a:pt x="134199" y="16999"/>
                  </a:lnTo>
                  <a:lnTo>
                    <a:pt x="135464" y="19270"/>
                  </a:lnTo>
                  <a:lnTo>
                    <a:pt x="137101" y="21578"/>
                  </a:lnTo>
                  <a:lnTo>
                    <a:pt x="138986" y="23910"/>
                  </a:lnTo>
                  <a:lnTo>
                    <a:pt x="140242" y="26259"/>
                  </a:lnTo>
                  <a:lnTo>
                    <a:pt x="141080" y="28618"/>
                  </a:lnTo>
                  <a:lnTo>
                    <a:pt x="141639" y="30985"/>
                  </a:lnTo>
                  <a:lnTo>
                    <a:pt x="142011" y="33356"/>
                  </a:lnTo>
                  <a:lnTo>
                    <a:pt x="142259" y="35731"/>
                  </a:lnTo>
                  <a:lnTo>
                    <a:pt x="142424" y="38108"/>
                  </a:lnTo>
                  <a:lnTo>
                    <a:pt x="142535" y="40487"/>
                  </a:lnTo>
                  <a:lnTo>
                    <a:pt x="142658" y="45246"/>
                  </a:lnTo>
                  <a:lnTo>
                    <a:pt x="142728" y="52388"/>
                  </a:lnTo>
                  <a:lnTo>
                    <a:pt x="141943" y="54769"/>
                  </a:lnTo>
                  <a:lnTo>
                    <a:pt x="140627" y="57150"/>
                  </a:lnTo>
                  <a:lnTo>
                    <a:pt x="138956" y="59531"/>
                  </a:lnTo>
                  <a:lnTo>
                    <a:pt x="137047" y="61912"/>
                  </a:lnTo>
                  <a:lnTo>
                    <a:pt x="134982" y="64293"/>
                  </a:lnTo>
                  <a:lnTo>
                    <a:pt x="132810" y="66675"/>
                  </a:lnTo>
                  <a:lnTo>
                    <a:pt x="128282" y="71437"/>
                  </a:lnTo>
                  <a:lnTo>
                    <a:pt x="111789" y="88106"/>
                  </a:lnTo>
                  <a:lnTo>
                    <a:pt x="108617" y="90487"/>
                  </a:lnTo>
                  <a:lnTo>
                    <a:pt x="104916" y="92868"/>
                  </a:lnTo>
                  <a:lnTo>
                    <a:pt x="100861" y="95250"/>
                  </a:lnTo>
                  <a:lnTo>
                    <a:pt x="97364" y="97631"/>
                  </a:lnTo>
                  <a:lnTo>
                    <a:pt x="94238" y="100012"/>
                  </a:lnTo>
                  <a:lnTo>
                    <a:pt x="91361" y="102393"/>
                  </a:lnTo>
                  <a:lnTo>
                    <a:pt x="87855" y="103981"/>
                  </a:lnTo>
                  <a:lnTo>
                    <a:pt x="83930" y="105039"/>
                  </a:lnTo>
                  <a:lnTo>
                    <a:pt x="79727" y="105745"/>
                  </a:lnTo>
                  <a:lnTo>
                    <a:pt x="76130" y="107009"/>
                  </a:lnTo>
                  <a:lnTo>
                    <a:pt x="72939" y="108645"/>
                  </a:lnTo>
                  <a:lnTo>
                    <a:pt x="70018" y="110530"/>
                  </a:lnTo>
                  <a:lnTo>
                    <a:pt x="67276" y="111786"/>
                  </a:lnTo>
                  <a:lnTo>
                    <a:pt x="64655" y="112624"/>
                  </a:lnTo>
                  <a:lnTo>
                    <a:pt x="62114" y="113183"/>
                  </a:lnTo>
                  <a:lnTo>
                    <a:pt x="58832" y="113555"/>
                  </a:lnTo>
                  <a:lnTo>
                    <a:pt x="55057" y="113803"/>
                  </a:lnTo>
                  <a:lnTo>
                    <a:pt x="47423" y="114079"/>
                  </a:lnTo>
                  <a:lnTo>
                    <a:pt x="38662" y="114234"/>
                  </a:lnTo>
                  <a:lnTo>
                    <a:pt x="22373" y="114291"/>
                  </a:lnTo>
                  <a:lnTo>
                    <a:pt x="19638" y="113500"/>
                  </a:lnTo>
                  <a:lnTo>
                    <a:pt x="17815" y="112179"/>
                  </a:lnTo>
                  <a:lnTo>
                    <a:pt x="16600" y="110505"/>
                  </a:lnTo>
                  <a:lnTo>
                    <a:pt x="14995" y="109388"/>
                  </a:lnTo>
                  <a:lnTo>
                    <a:pt x="11096" y="108148"/>
                  </a:lnTo>
                  <a:lnTo>
                    <a:pt x="6718" y="105480"/>
                  </a:lnTo>
                  <a:lnTo>
                    <a:pt x="1232" y="101092"/>
                  </a:lnTo>
                  <a:lnTo>
                    <a:pt x="782" y="99938"/>
                  </a:lnTo>
                  <a:lnTo>
                    <a:pt x="282" y="96540"/>
                  </a:lnTo>
                  <a:lnTo>
                    <a:pt x="148" y="94522"/>
                  </a:lnTo>
                  <a:lnTo>
                    <a:pt x="59" y="92383"/>
                  </a:lnTo>
                  <a:lnTo>
                    <a:pt x="0" y="90164"/>
                  </a:lnTo>
                  <a:lnTo>
                    <a:pt x="754" y="87890"/>
                  </a:lnTo>
                  <a:lnTo>
                    <a:pt x="2051" y="85581"/>
                  </a:lnTo>
                  <a:lnTo>
                    <a:pt x="3709" y="83248"/>
                  </a:lnTo>
                  <a:lnTo>
                    <a:pt x="5608" y="80898"/>
                  </a:lnTo>
                  <a:lnTo>
                    <a:pt x="7668" y="78538"/>
                  </a:lnTo>
                  <a:lnTo>
                    <a:pt x="9835" y="76171"/>
                  </a:lnTo>
                  <a:lnTo>
                    <a:pt x="12867" y="73799"/>
                  </a:lnTo>
                  <a:lnTo>
                    <a:pt x="16476" y="71424"/>
                  </a:lnTo>
                  <a:lnTo>
                    <a:pt x="20469" y="69047"/>
                  </a:lnTo>
                  <a:lnTo>
                    <a:pt x="24719" y="67463"/>
                  </a:lnTo>
                  <a:lnTo>
                    <a:pt x="29140" y="66406"/>
                  </a:lnTo>
                  <a:lnTo>
                    <a:pt x="33675" y="65702"/>
                  </a:lnTo>
                  <a:lnTo>
                    <a:pt x="38285" y="64439"/>
                  </a:lnTo>
                  <a:lnTo>
                    <a:pt x="42946" y="62803"/>
                  </a:lnTo>
                  <a:lnTo>
                    <a:pt x="47642" y="60918"/>
                  </a:lnTo>
                  <a:lnTo>
                    <a:pt x="51565" y="59662"/>
                  </a:lnTo>
                  <a:lnTo>
                    <a:pt x="54974" y="58824"/>
                  </a:lnTo>
                  <a:lnTo>
                    <a:pt x="58042" y="58266"/>
                  </a:lnTo>
                  <a:lnTo>
                    <a:pt x="61674" y="57894"/>
                  </a:lnTo>
                  <a:lnTo>
                    <a:pt x="65682" y="57646"/>
                  </a:lnTo>
                  <a:lnTo>
                    <a:pt x="69942" y="57480"/>
                  </a:lnTo>
                  <a:lnTo>
                    <a:pt x="74370" y="58164"/>
                  </a:lnTo>
                  <a:lnTo>
                    <a:pt x="78909" y="59413"/>
                  </a:lnTo>
                  <a:lnTo>
                    <a:pt x="83523" y="61040"/>
                  </a:lnTo>
                  <a:lnTo>
                    <a:pt x="88186" y="62124"/>
                  </a:lnTo>
                  <a:lnTo>
                    <a:pt x="92883" y="62847"/>
                  </a:lnTo>
                  <a:lnTo>
                    <a:pt x="97601" y="63329"/>
                  </a:lnTo>
                  <a:lnTo>
                    <a:pt x="101540" y="64444"/>
                  </a:lnTo>
                  <a:lnTo>
                    <a:pt x="104960" y="65982"/>
                  </a:lnTo>
                  <a:lnTo>
                    <a:pt x="108034" y="67800"/>
                  </a:lnTo>
                  <a:lnTo>
                    <a:pt x="110877" y="69012"/>
                  </a:lnTo>
                  <a:lnTo>
                    <a:pt x="113566" y="69821"/>
                  </a:lnTo>
                  <a:lnTo>
                    <a:pt x="116152" y="70359"/>
                  </a:lnTo>
                  <a:lnTo>
                    <a:pt x="121143" y="73075"/>
                  </a:lnTo>
                  <a:lnTo>
                    <a:pt x="123585" y="74910"/>
                  </a:lnTo>
                  <a:lnTo>
                    <a:pt x="126007" y="76927"/>
                  </a:lnTo>
                  <a:lnTo>
                    <a:pt x="128414" y="79066"/>
                  </a:lnTo>
                  <a:lnTo>
                    <a:pt x="130814" y="81286"/>
                  </a:lnTo>
                  <a:lnTo>
                    <a:pt x="133207" y="82765"/>
                  </a:lnTo>
                  <a:lnTo>
                    <a:pt x="137983" y="84409"/>
                  </a:lnTo>
                  <a:lnTo>
                    <a:pt x="142752" y="87257"/>
                  </a:lnTo>
                  <a:lnTo>
                    <a:pt x="148488" y="91760"/>
                  </a:lnTo>
                  <a:lnTo>
                    <a:pt x="151390" y="94492"/>
                  </a:lnTo>
                  <a:lnTo>
                    <a:pt x="153274" y="96332"/>
                  </a:lnTo>
                  <a:lnTo>
                    <a:pt x="155324" y="97559"/>
                  </a:lnTo>
                  <a:lnTo>
                    <a:pt x="159720" y="98922"/>
                  </a:lnTo>
                  <a:lnTo>
                    <a:pt x="164188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51"/>
            <p:cNvSpPr/>
            <p:nvPr/>
          </p:nvSpPr>
          <p:spPr>
            <a:xfrm>
              <a:off x="7043737" y="2057400"/>
              <a:ext cx="307182" cy="14288"/>
            </a:xfrm>
            <a:custGeom>
              <a:avLst/>
              <a:gdLst/>
              <a:ahLst/>
              <a:cxnLst/>
              <a:rect l="0" t="0" r="0" b="0"/>
              <a:pathLst>
                <a:path w="307182" h="14288">
                  <a:moveTo>
                    <a:pt x="0" y="14287"/>
                  </a:moveTo>
                  <a:lnTo>
                    <a:pt x="41896" y="14287"/>
                  </a:lnTo>
                  <a:lnTo>
                    <a:pt x="46980" y="13493"/>
                  </a:lnTo>
                  <a:lnTo>
                    <a:pt x="52752" y="12170"/>
                  </a:lnTo>
                  <a:lnTo>
                    <a:pt x="58980" y="10495"/>
                  </a:lnTo>
                  <a:lnTo>
                    <a:pt x="65514" y="9377"/>
                  </a:lnTo>
                  <a:lnTo>
                    <a:pt x="72251" y="8633"/>
                  </a:lnTo>
                  <a:lnTo>
                    <a:pt x="79124" y="8136"/>
                  </a:lnTo>
                  <a:lnTo>
                    <a:pt x="85293" y="7805"/>
                  </a:lnTo>
                  <a:lnTo>
                    <a:pt x="96382" y="7437"/>
                  </a:lnTo>
                  <a:lnTo>
                    <a:pt x="129050" y="7182"/>
                  </a:lnTo>
                  <a:lnTo>
                    <a:pt x="178621" y="7146"/>
                  </a:lnTo>
                  <a:lnTo>
                    <a:pt x="185756" y="6351"/>
                  </a:lnTo>
                  <a:lnTo>
                    <a:pt x="192894" y="5028"/>
                  </a:lnTo>
                  <a:lnTo>
                    <a:pt x="200034" y="3352"/>
                  </a:lnTo>
                  <a:lnTo>
                    <a:pt x="206380" y="2234"/>
                  </a:lnTo>
                  <a:lnTo>
                    <a:pt x="212199" y="1489"/>
                  </a:lnTo>
                  <a:lnTo>
                    <a:pt x="217667" y="993"/>
                  </a:lnTo>
                  <a:lnTo>
                    <a:pt x="222899" y="662"/>
                  </a:lnTo>
                  <a:lnTo>
                    <a:pt x="232945" y="294"/>
                  </a:lnTo>
                  <a:lnTo>
                    <a:pt x="252330" y="58"/>
                  </a:lnTo>
                  <a:lnTo>
                    <a:pt x="3071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52"/>
            <p:cNvSpPr/>
            <p:nvPr/>
          </p:nvSpPr>
          <p:spPr>
            <a:xfrm>
              <a:off x="7143836" y="2143150"/>
              <a:ext cx="185652" cy="107103"/>
            </a:xfrm>
            <a:custGeom>
              <a:avLst/>
              <a:gdLst/>
              <a:ahLst/>
              <a:cxnLst/>
              <a:rect l="0" t="0" r="0" b="0"/>
              <a:pathLst>
                <a:path w="185652" h="107103">
                  <a:moveTo>
                    <a:pt x="7057" y="7118"/>
                  </a:moveTo>
                  <a:lnTo>
                    <a:pt x="0" y="7118"/>
                  </a:lnTo>
                  <a:lnTo>
                    <a:pt x="28541" y="7118"/>
                  </a:lnTo>
                  <a:lnTo>
                    <a:pt x="31698" y="6325"/>
                  </a:lnTo>
                  <a:lnTo>
                    <a:pt x="37324" y="3326"/>
                  </a:lnTo>
                  <a:lnTo>
                    <a:pt x="40728" y="2209"/>
                  </a:lnTo>
                  <a:lnTo>
                    <a:pt x="44587" y="1464"/>
                  </a:lnTo>
                  <a:lnTo>
                    <a:pt x="48745" y="967"/>
                  </a:lnTo>
                  <a:lnTo>
                    <a:pt x="53106" y="637"/>
                  </a:lnTo>
                  <a:lnTo>
                    <a:pt x="57600" y="416"/>
                  </a:lnTo>
                  <a:lnTo>
                    <a:pt x="69393" y="105"/>
                  </a:lnTo>
                  <a:lnTo>
                    <a:pt x="84282" y="0"/>
                  </a:lnTo>
                  <a:lnTo>
                    <a:pt x="87909" y="785"/>
                  </a:lnTo>
                  <a:lnTo>
                    <a:pt x="91121" y="2103"/>
                  </a:lnTo>
                  <a:lnTo>
                    <a:pt x="96807" y="4889"/>
                  </a:lnTo>
                  <a:lnTo>
                    <a:pt x="101979" y="6127"/>
                  </a:lnTo>
                  <a:lnTo>
                    <a:pt x="106924" y="6678"/>
                  </a:lnTo>
                  <a:lnTo>
                    <a:pt x="109354" y="6825"/>
                  </a:lnTo>
                  <a:lnTo>
                    <a:pt x="111767" y="7716"/>
                  </a:lnTo>
                  <a:lnTo>
                    <a:pt x="116566" y="10824"/>
                  </a:lnTo>
                  <a:lnTo>
                    <a:pt x="118163" y="12764"/>
                  </a:lnTo>
                  <a:lnTo>
                    <a:pt x="119228" y="14851"/>
                  </a:lnTo>
                  <a:lnTo>
                    <a:pt x="119937" y="17035"/>
                  </a:lnTo>
                  <a:lnTo>
                    <a:pt x="121205" y="19286"/>
                  </a:lnTo>
                  <a:lnTo>
                    <a:pt x="122843" y="21580"/>
                  </a:lnTo>
                  <a:lnTo>
                    <a:pt x="124729" y="23903"/>
                  </a:lnTo>
                  <a:lnTo>
                    <a:pt x="125986" y="26246"/>
                  </a:lnTo>
                  <a:lnTo>
                    <a:pt x="126825" y="28601"/>
                  </a:lnTo>
                  <a:lnTo>
                    <a:pt x="127383" y="30965"/>
                  </a:lnTo>
                  <a:lnTo>
                    <a:pt x="127756" y="33335"/>
                  </a:lnTo>
                  <a:lnTo>
                    <a:pt x="128004" y="35709"/>
                  </a:lnTo>
                  <a:lnTo>
                    <a:pt x="128169" y="38085"/>
                  </a:lnTo>
                  <a:lnTo>
                    <a:pt x="128280" y="40463"/>
                  </a:lnTo>
                  <a:lnTo>
                    <a:pt x="128403" y="45221"/>
                  </a:lnTo>
                  <a:lnTo>
                    <a:pt x="127642" y="47601"/>
                  </a:lnTo>
                  <a:lnTo>
                    <a:pt x="126341" y="49982"/>
                  </a:lnTo>
                  <a:lnTo>
                    <a:pt x="124680" y="52363"/>
                  </a:lnTo>
                  <a:lnTo>
                    <a:pt x="123573" y="54744"/>
                  </a:lnTo>
                  <a:lnTo>
                    <a:pt x="122834" y="57125"/>
                  </a:lnTo>
                  <a:lnTo>
                    <a:pt x="122342" y="59506"/>
                  </a:lnTo>
                  <a:lnTo>
                    <a:pt x="121220" y="61887"/>
                  </a:lnTo>
                  <a:lnTo>
                    <a:pt x="119678" y="64268"/>
                  </a:lnTo>
                  <a:lnTo>
                    <a:pt x="117857" y="66650"/>
                  </a:lnTo>
                  <a:lnTo>
                    <a:pt x="115848" y="69031"/>
                  </a:lnTo>
                  <a:lnTo>
                    <a:pt x="113716" y="71412"/>
                  </a:lnTo>
                  <a:lnTo>
                    <a:pt x="109230" y="76175"/>
                  </a:lnTo>
                  <a:lnTo>
                    <a:pt x="97515" y="88081"/>
                  </a:lnTo>
                  <a:lnTo>
                    <a:pt x="94350" y="90462"/>
                  </a:lnTo>
                  <a:lnTo>
                    <a:pt x="90653" y="92843"/>
                  </a:lnTo>
                  <a:lnTo>
                    <a:pt x="86600" y="95225"/>
                  </a:lnTo>
                  <a:lnTo>
                    <a:pt x="83105" y="96812"/>
                  </a:lnTo>
                  <a:lnTo>
                    <a:pt x="79981" y="97870"/>
                  </a:lnTo>
                  <a:lnTo>
                    <a:pt x="77104" y="98576"/>
                  </a:lnTo>
                  <a:lnTo>
                    <a:pt x="71791" y="101476"/>
                  </a:lnTo>
                  <a:lnTo>
                    <a:pt x="69264" y="103361"/>
                  </a:lnTo>
                  <a:lnTo>
                    <a:pt x="65991" y="104618"/>
                  </a:lnTo>
                  <a:lnTo>
                    <a:pt x="62221" y="105455"/>
                  </a:lnTo>
                  <a:lnTo>
                    <a:pt x="58121" y="106014"/>
                  </a:lnTo>
                  <a:lnTo>
                    <a:pt x="54593" y="106386"/>
                  </a:lnTo>
                  <a:lnTo>
                    <a:pt x="51448" y="106634"/>
                  </a:lnTo>
                  <a:lnTo>
                    <a:pt x="45837" y="106910"/>
                  </a:lnTo>
                  <a:lnTo>
                    <a:pt x="40696" y="107033"/>
                  </a:lnTo>
                  <a:lnTo>
                    <a:pt x="33341" y="107102"/>
                  </a:lnTo>
                  <a:lnTo>
                    <a:pt x="30929" y="106318"/>
                  </a:lnTo>
                  <a:lnTo>
                    <a:pt x="26134" y="103330"/>
                  </a:lnTo>
                  <a:lnTo>
                    <a:pt x="21356" y="101473"/>
                  </a:lnTo>
                  <a:lnTo>
                    <a:pt x="18971" y="100977"/>
                  </a:lnTo>
                  <a:lnTo>
                    <a:pt x="14204" y="98311"/>
                  </a:lnTo>
                  <a:lnTo>
                    <a:pt x="8469" y="93923"/>
                  </a:lnTo>
                  <a:lnTo>
                    <a:pt x="7998" y="92770"/>
                  </a:lnTo>
                  <a:lnTo>
                    <a:pt x="7684" y="91207"/>
                  </a:lnTo>
                  <a:lnTo>
                    <a:pt x="7181" y="86787"/>
                  </a:lnTo>
                  <a:lnTo>
                    <a:pt x="7112" y="84066"/>
                  </a:lnTo>
                  <a:lnTo>
                    <a:pt x="7094" y="82229"/>
                  </a:lnTo>
                  <a:lnTo>
                    <a:pt x="7876" y="80211"/>
                  </a:lnTo>
                  <a:lnTo>
                    <a:pt x="9190" y="78072"/>
                  </a:lnTo>
                  <a:lnTo>
                    <a:pt x="10861" y="75852"/>
                  </a:lnTo>
                  <a:lnTo>
                    <a:pt x="12768" y="74372"/>
                  </a:lnTo>
                  <a:lnTo>
                    <a:pt x="14834" y="73386"/>
                  </a:lnTo>
                  <a:lnTo>
                    <a:pt x="17003" y="72727"/>
                  </a:lnTo>
                  <a:lnTo>
                    <a:pt x="20038" y="72289"/>
                  </a:lnTo>
                  <a:lnTo>
                    <a:pt x="23648" y="71997"/>
                  </a:lnTo>
                  <a:lnTo>
                    <a:pt x="27643" y="71802"/>
                  </a:lnTo>
                  <a:lnTo>
                    <a:pt x="31100" y="70878"/>
                  </a:lnTo>
                  <a:lnTo>
                    <a:pt x="34198" y="69469"/>
                  </a:lnTo>
                  <a:lnTo>
                    <a:pt x="37058" y="67735"/>
                  </a:lnTo>
                  <a:lnTo>
                    <a:pt x="41345" y="66580"/>
                  </a:lnTo>
                  <a:lnTo>
                    <a:pt x="46584" y="65809"/>
                  </a:lnTo>
                  <a:lnTo>
                    <a:pt x="52458" y="65296"/>
                  </a:lnTo>
                  <a:lnTo>
                    <a:pt x="57963" y="64953"/>
                  </a:lnTo>
                  <a:lnTo>
                    <a:pt x="68311" y="64572"/>
                  </a:lnTo>
                  <a:lnTo>
                    <a:pt x="83062" y="64359"/>
                  </a:lnTo>
                  <a:lnTo>
                    <a:pt x="87890" y="65122"/>
                  </a:lnTo>
                  <a:lnTo>
                    <a:pt x="92695" y="66425"/>
                  </a:lnTo>
                  <a:lnTo>
                    <a:pt x="97487" y="68087"/>
                  </a:lnTo>
                  <a:lnTo>
                    <a:pt x="102268" y="69196"/>
                  </a:lnTo>
                  <a:lnTo>
                    <a:pt x="107044" y="69934"/>
                  </a:lnTo>
                  <a:lnTo>
                    <a:pt x="111815" y="70427"/>
                  </a:lnTo>
                  <a:lnTo>
                    <a:pt x="116583" y="71549"/>
                  </a:lnTo>
                  <a:lnTo>
                    <a:pt x="121349" y="73091"/>
                  </a:lnTo>
                  <a:lnTo>
                    <a:pt x="126114" y="74912"/>
                  </a:lnTo>
                  <a:lnTo>
                    <a:pt x="130879" y="76127"/>
                  </a:lnTo>
                  <a:lnTo>
                    <a:pt x="135642" y="76937"/>
                  </a:lnTo>
                  <a:lnTo>
                    <a:pt x="140406" y="77476"/>
                  </a:lnTo>
                  <a:lnTo>
                    <a:pt x="144375" y="78630"/>
                  </a:lnTo>
                  <a:lnTo>
                    <a:pt x="147815" y="80192"/>
                  </a:lnTo>
                  <a:lnTo>
                    <a:pt x="150903" y="82028"/>
                  </a:lnTo>
                  <a:lnTo>
                    <a:pt x="153754" y="84046"/>
                  </a:lnTo>
                  <a:lnTo>
                    <a:pt x="156449" y="86185"/>
                  </a:lnTo>
                  <a:lnTo>
                    <a:pt x="159039" y="88404"/>
                  </a:lnTo>
                  <a:lnTo>
                    <a:pt x="161560" y="89884"/>
                  </a:lnTo>
                  <a:lnTo>
                    <a:pt x="166477" y="91528"/>
                  </a:lnTo>
                  <a:lnTo>
                    <a:pt x="171308" y="92259"/>
                  </a:lnTo>
                  <a:lnTo>
                    <a:pt x="173708" y="92453"/>
                  </a:lnTo>
                  <a:lnTo>
                    <a:pt x="175307" y="93377"/>
                  </a:lnTo>
                  <a:lnTo>
                    <a:pt x="176374" y="94787"/>
                  </a:lnTo>
                  <a:lnTo>
                    <a:pt x="177085" y="96520"/>
                  </a:lnTo>
                  <a:lnTo>
                    <a:pt x="178353" y="97676"/>
                  </a:lnTo>
                  <a:lnTo>
                    <a:pt x="179992" y="98446"/>
                  </a:lnTo>
                  <a:lnTo>
                    <a:pt x="185651" y="999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53"/>
            <p:cNvSpPr/>
            <p:nvPr/>
          </p:nvSpPr>
          <p:spPr>
            <a:xfrm>
              <a:off x="6429375" y="2586037"/>
              <a:ext cx="185738" cy="178595"/>
            </a:xfrm>
            <a:custGeom>
              <a:avLst/>
              <a:gdLst/>
              <a:ahLst/>
              <a:cxnLst/>
              <a:rect l="0" t="0" r="0" b="0"/>
              <a:pathLst>
                <a:path w="185738" h="178595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4" y="8819"/>
                  </a:lnTo>
                  <a:lnTo>
                    <a:pt x="6150" y="10642"/>
                  </a:lnTo>
                  <a:lnTo>
                    <a:pt x="7275" y="11857"/>
                  </a:lnTo>
                  <a:lnTo>
                    <a:pt x="8819" y="12667"/>
                  </a:lnTo>
                  <a:lnTo>
                    <a:pt x="10641" y="13207"/>
                  </a:lnTo>
                  <a:lnTo>
                    <a:pt x="14783" y="15924"/>
                  </a:lnTo>
                  <a:lnTo>
                    <a:pt x="19270" y="19777"/>
                  </a:lnTo>
                  <a:lnTo>
                    <a:pt x="23910" y="24136"/>
                  </a:lnTo>
                  <a:lnTo>
                    <a:pt x="30985" y="31052"/>
                  </a:lnTo>
                  <a:lnTo>
                    <a:pt x="34150" y="33401"/>
                  </a:lnTo>
                  <a:lnTo>
                    <a:pt x="37848" y="35761"/>
                  </a:lnTo>
                  <a:lnTo>
                    <a:pt x="41900" y="38128"/>
                  </a:lnTo>
                  <a:lnTo>
                    <a:pt x="45396" y="41294"/>
                  </a:lnTo>
                  <a:lnTo>
                    <a:pt x="48520" y="44992"/>
                  </a:lnTo>
                  <a:lnTo>
                    <a:pt x="51397" y="49045"/>
                  </a:lnTo>
                  <a:lnTo>
                    <a:pt x="54902" y="53334"/>
                  </a:lnTo>
                  <a:lnTo>
                    <a:pt x="58826" y="57781"/>
                  </a:lnTo>
                  <a:lnTo>
                    <a:pt x="63030" y="62333"/>
                  </a:lnTo>
                  <a:lnTo>
                    <a:pt x="66626" y="66955"/>
                  </a:lnTo>
                  <a:lnTo>
                    <a:pt x="69817" y="71625"/>
                  </a:lnTo>
                  <a:lnTo>
                    <a:pt x="72738" y="76325"/>
                  </a:lnTo>
                  <a:lnTo>
                    <a:pt x="76273" y="81046"/>
                  </a:lnTo>
                  <a:lnTo>
                    <a:pt x="80218" y="85780"/>
                  </a:lnTo>
                  <a:lnTo>
                    <a:pt x="88040" y="94481"/>
                  </a:lnTo>
                  <a:lnTo>
                    <a:pt x="94162" y="100993"/>
                  </a:lnTo>
                  <a:lnTo>
                    <a:pt x="96906" y="104635"/>
                  </a:lnTo>
                  <a:lnTo>
                    <a:pt x="99528" y="108651"/>
                  </a:lnTo>
                  <a:lnTo>
                    <a:pt x="102071" y="112915"/>
                  </a:lnTo>
                  <a:lnTo>
                    <a:pt x="105354" y="117345"/>
                  </a:lnTo>
                  <a:lnTo>
                    <a:pt x="109129" y="121887"/>
                  </a:lnTo>
                  <a:lnTo>
                    <a:pt x="116764" y="130372"/>
                  </a:lnTo>
                  <a:lnTo>
                    <a:pt x="122804" y="136789"/>
                  </a:lnTo>
                  <a:lnTo>
                    <a:pt x="133148" y="147376"/>
                  </a:lnTo>
                  <a:lnTo>
                    <a:pt x="152392" y="166677"/>
                  </a:lnTo>
                  <a:lnTo>
                    <a:pt x="155569" y="168268"/>
                  </a:lnTo>
                  <a:lnTo>
                    <a:pt x="159275" y="169329"/>
                  </a:lnTo>
                  <a:lnTo>
                    <a:pt x="163334" y="170036"/>
                  </a:lnTo>
                  <a:lnTo>
                    <a:pt x="166038" y="171301"/>
                  </a:lnTo>
                  <a:lnTo>
                    <a:pt x="167842" y="172938"/>
                  </a:lnTo>
                  <a:lnTo>
                    <a:pt x="169044" y="174823"/>
                  </a:lnTo>
                  <a:lnTo>
                    <a:pt x="170639" y="176080"/>
                  </a:lnTo>
                  <a:lnTo>
                    <a:pt x="172497" y="176918"/>
                  </a:lnTo>
                  <a:lnTo>
                    <a:pt x="176678" y="177849"/>
                  </a:lnTo>
                  <a:lnTo>
                    <a:pt x="181182" y="178263"/>
                  </a:lnTo>
                  <a:lnTo>
                    <a:pt x="185737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54"/>
            <p:cNvSpPr/>
            <p:nvPr/>
          </p:nvSpPr>
          <p:spPr>
            <a:xfrm>
              <a:off x="6465093" y="2600325"/>
              <a:ext cx="107158" cy="164307"/>
            </a:xfrm>
            <a:custGeom>
              <a:avLst/>
              <a:gdLst/>
              <a:ahLst/>
              <a:cxnLst/>
              <a:rect l="0" t="0" r="0" b="0"/>
              <a:pathLst>
                <a:path w="107158" h="164307">
                  <a:moveTo>
                    <a:pt x="107157" y="0"/>
                  </a:moveTo>
                  <a:lnTo>
                    <a:pt x="107157" y="6150"/>
                  </a:lnTo>
                  <a:lnTo>
                    <a:pt x="105040" y="8819"/>
                  </a:lnTo>
                  <a:lnTo>
                    <a:pt x="101006" y="13207"/>
                  </a:lnTo>
                  <a:lnTo>
                    <a:pt x="98338" y="18040"/>
                  </a:lnTo>
                  <a:lnTo>
                    <a:pt x="90157" y="34078"/>
                  </a:lnTo>
                  <a:lnTo>
                    <a:pt x="87092" y="38594"/>
                  </a:lnTo>
                  <a:lnTo>
                    <a:pt x="83462" y="43192"/>
                  </a:lnTo>
                  <a:lnTo>
                    <a:pt x="79454" y="47844"/>
                  </a:lnTo>
                  <a:lnTo>
                    <a:pt x="75988" y="52534"/>
                  </a:lnTo>
                  <a:lnTo>
                    <a:pt x="72884" y="57247"/>
                  </a:lnTo>
                  <a:lnTo>
                    <a:pt x="70021" y="61977"/>
                  </a:lnTo>
                  <a:lnTo>
                    <a:pt x="67319" y="67512"/>
                  </a:lnTo>
                  <a:lnTo>
                    <a:pt x="64723" y="73583"/>
                  </a:lnTo>
                  <a:lnTo>
                    <a:pt x="62199" y="80011"/>
                  </a:lnTo>
                  <a:lnTo>
                    <a:pt x="58928" y="85884"/>
                  </a:lnTo>
                  <a:lnTo>
                    <a:pt x="55160" y="91387"/>
                  </a:lnTo>
                  <a:lnTo>
                    <a:pt x="51061" y="96644"/>
                  </a:lnTo>
                  <a:lnTo>
                    <a:pt x="47535" y="101735"/>
                  </a:lnTo>
                  <a:lnTo>
                    <a:pt x="44390" y="106717"/>
                  </a:lnTo>
                  <a:lnTo>
                    <a:pt x="41500" y="111626"/>
                  </a:lnTo>
                  <a:lnTo>
                    <a:pt x="38779" y="116486"/>
                  </a:lnTo>
                  <a:lnTo>
                    <a:pt x="33640" y="126119"/>
                  </a:lnTo>
                  <a:lnTo>
                    <a:pt x="31158" y="130117"/>
                  </a:lnTo>
                  <a:lnTo>
                    <a:pt x="28709" y="133575"/>
                  </a:lnTo>
                  <a:lnTo>
                    <a:pt x="26284" y="136675"/>
                  </a:lnTo>
                  <a:lnTo>
                    <a:pt x="23872" y="140329"/>
                  </a:lnTo>
                  <a:lnTo>
                    <a:pt x="21471" y="144353"/>
                  </a:lnTo>
                  <a:lnTo>
                    <a:pt x="15707" y="154632"/>
                  </a:lnTo>
                  <a:lnTo>
                    <a:pt x="12802" y="158154"/>
                  </a:lnTo>
                  <a:lnTo>
                    <a:pt x="8261" y="163091"/>
                  </a:lnTo>
                  <a:lnTo>
                    <a:pt x="7095" y="163496"/>
                  </a:lnTo>
                  <a:lnTo>
                    <a:pt x="5524" y="163766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55"/>
            <p:cNvSpPr/>
            <p:nvPr/>
          </p:nvSpPr>
          <p:spPr>
            <a:xfrm>
              <a:off x="6629402" y="2550344"/>
              <a:ext cx="128586" cy="92844"/>
            </a:xfrm>
            <a:custGeom>
              <a:avLst/>
              <a:gdLst/>
              <a:ahLst/>
              <a:cxnLst/>
              <a:rect l="0" t="0" r="0" b="0"/>
              <a:pathLst>
                <a:path w="128586" h="92844">
                  <a:moveTo>
                    <a:pt x="7141" y="7118"/>
                  </a:moveTo>
                  <a:lnTo>
                    <a:pt x="13292" y="967"/>
                  </a:lnTo>
                  <a:lnTo>
                    <a:pt x="15961" y="416"/>
                  </a:lnTo>
                  <a:lnTo>
                    <a:pt x="19792" y="170"/>
                  </a:lnTo>
                  <a:lnTo>
                    <a:pt x="27259" y="0"/>
                  </a:lnTo>
                  <a:lnTo>
                    <a:pt x="30106" y="2102"/>
                  </a:lnTo>
                  <a:lnTo>
                    <a:pt x="31976" y="3774"/>
                  </a:lnTo>
                  <a:lnTo>
                    <a:pt x="34016" y="4889"/>
                  </a:lnTo>
                  <a:lnTo>
                    <a:pt x="36170" y="5632"/>
                  </a:lnTo>
                  <a:lnTo>
                    <a:pt x="38401" y="6127"/>
                  </a:lnTo>
                  <a:lnTo>
                    <a:pt x="40681" y="6457"/>
                  </a:lnTo>
                  <a:lnTo>
                    <a:pt x="42995" y="6678"/>
                  </a:lnTo>
                  <a:lnTo>
                    <a:pt x="48619" y="7031"/>
                  </a:lnTo>
                  <a:lnTo>
                    <a:pt x="51505" y="9196"/>
                  </a:lnTo>
                  <a:lnTo>
                    <a:pt x="53386" y="10885"/>
                  </a:lnTo>
                  <a:lnTo>
                    <a:pt x="57592" y="14877"/>
                  </a:lnTo>
                  <a:lnTo>
                    <a:pt x="62968" y="20116"/>
                  </a:lnTo>
                  <a:lnTo>
                    <a:pt x="63409" y="21340"/>
                  </a:lnTo>
                  <a:lnTo>
                    <a:pt x="63703" y="22949"/>
                  </a:lnTo>
                  <a:lnTo>
                    <a:pt x="63899" y="24816"/>
                  </a:lnTo>
                  <a:lnTo>
                    <a:pt x="64029" y="26854"/>
                  </a:lnTo>
                  <a:lnTo>
                    <a:pt x="64117" y="29007"/>
                  </a:lnTo>
                  <a:lnTo>
                    <a:pt x="64214" y="33515"/>
                  </a:lnTo>
                  <a:lnTo>
                    <a:pt x="64280" y="45245"/>
                  </a:lnTo>
                  <a:lnTo>
                    <a:pt x="63491" y="47617"/>
                  </a:lnTo>
                  <a:lnTo>
                    <a:pt x="62170" y="49993"/>
                  </a:lnTo>
                  <a:lnTo>
                    <a:pt x="60495" y="52370"/>
                  </a:lnTo>
                  <a:lnTo>
                    <a:pt x="59379" y="54748"/>
                  </a:lnTo>
                  <a:lnTo>
                    <a:pt x="58636" y="57128"/>
                  </a:lnTo>
                  <a:lnTo>
                    <a:pt x="58140" y="59508"/>
                  </a:lnTo>
                  <a:lnTo>
                    <a:pt x="57016" y="61888"/>
                  </a:lnTo>
                  <a:lnTo>
                    <a:pt x="55472" y="64269"/>
                  </a:lnTo>
                  <a:lnTo>
                    <a:pt x="53648" y="66650"/>
                  </a:lnTo>
                  <a:lnTo>
                    <a:pt x="51640" y="69825"/>
                  </a:lnTo>
                  <a:lnTo>
                    <a:pt x="49507" y="73529"/>
                  </a:lnTo>
                  <a:lnTo>
                    <a:pt x="47292" y="77586"/>
                  </a:lnTo>
                  <a:lnTo>
                    <a:pt x="45020" y="80290"/>
                  </a:lnTo>
                  <a:lnTo>
                    <a:pt x="42713" y="82093"/>
                  </a:lnTo>
                  <a:lnTo>
                    <a:pt x="29514" y="88779"/>
                  </a:lnTo>
                  <a:lnTo>
                    <a:pt x="26025" y="90134"/>
                  </a:lnTo>
                  <a:lnTo>
                    <a:pt x="22905" y="91037"/>
                  </a:lnTo>
                  <a:lnTo>
                    <a:pt x="20032" y="91639"/>
                  </a:lnTo>
                  <a:lnTo>
                    <a:pt x="17323" y="92040"/>
                  </a:lnTo>
                  <a:lnTo>
                    <a:pt x="14723" y="92308"/>
                  </a:lnTo>
                  <a:lnTo>
                    <a:pt x="8639" y="92737"/>
                  </a:lnTo>
                  <a:lnTo>
                    <a:pt x="5690" y="92796"/>
                  </a:lnTo>
                  <a:lnTo>
                    <a:pt x="17" y="92843"/>
                  </a:lnTo>
                  <a:lnTo>
                    <a:pt x="0" y="92843"/>
                  </a:lnTo>
                  <a:lnTo>
                    <a:pt x="3790" y="89051"/>
                  </a:lnTo>
                  <a:lnTo>
                    <a:pt x="5701" y="87933"/>
                  </a:lnTo>
                  <a:lnTo>
                    <a:pt x="7768" y="87189"/>
                  </a:lnTo>
                  <a:lnTo>
                    <a:pt x="9941" y="86692"/>
                  </a:lnTo>
                  <a:lnTo>
                    <a:pt x="12183" y="86361"/>
                  </a:lnTo>
                  <a:lnTo>
                    <a:pt x="14471" y="86141"/>
                  </a:lnTo>
                  <a:lnTo>
                    <a:pt x="16790" y="85993"/>
                  </a:lnTo>
                  <a:lnTo>
                    <a:pt x="23601" y="85830"/>
                  </a:lnTo>
                  <a:lnTo>
                    <a:pt x="128585" y="856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56"/>
            <p:cNvSpPr/>
            <p:nvPr/>
          </p:nvSpPr>
          <p:spPr>
            <a:xfrm>
              <a:off x="6908006" y="2621756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7144"/>
                  </a:moveTo>
                  <a:lnTo>
                    <a:pt x="10643" y="7144"/>
                  </a:lnTo>
                  <a:lnTo>
                    <a:pt x="12651" y="6350"/>
                  </a:lnTo>
                  <a:lnTo>
                    <a:pt x="14784" y="5027"/>
                  </a:lnTo>
                  <a:lnTo>
                    <a:pt x="16999" y="3351"/>
                  </a:lnTo>
                  <a:lnTo>
                    <a:pt x="19271" y="2234"/>
                  </a:lnTo>
                  <a:lnTo>
                    <a:pt x="21578" y="1489"/>
                  </a:lnTo>
                  <a:lnTo>
                    <a:pt x="23911" y="993"/>
                  </a:lnTo>
                  <a:lnTo>
                    <a:pt x="26259" y="662"/>
                  </a:lnTo>
                  <a:lnTo>
                    <a:pt x="28618" y="441"/>
                  </a:lnTo>
                  <a:lnTo>
                    <a:pt x="30985" y="294"/>
                  </a:lnTo>
                  <a:lnTo>
                    <a:pt x="37848" y="131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57"/>
            <p:cNvSpPr/>
            <p:nvPr/>
          </p:nvSpPr>
          <p:spPr>
            <a:xfrm>
              <a:off x="6929437" y="2686050"/>
              <a:ext cx="135732" cy="7144"/>
            </a:xfrm>
            <a:custGeom>
              <a:avLst/>
              <a:gdLst/>
              <a:ahLst/>
              <a:cxnLst/>
              <a:rect l="0" t="0" r="0" b="0"/>
              <a:pathLst>
                <a:path w="135732" h="7144">
                  <a:moveTo>
                    <a:pt x="0" y="7143"/>
                  </a:moveTo>
                  <a:lnTo>
                    <a:pt x="3793" y="7143"/>
                  </a:lnTo>
                  <a:lnTo>
                    <a:pt x="5704" y="6350"/>
                  </a:lnTo>
                  <a:lnTo>
                    <a:pt x="7771" y="5027"/>
                  </a:lnTo>
                  <a:lnTo>
                    <a:pt x="9943" y="3351"/>
                  </a:lnTo>
                  <a:lnTo>
                    <a:pt x="12978" y="2234"/>
                  </a:lnTo>
                  <a:lnTo>
                    <a:pt x="16590" y="1489"/>
                  </a:lnTo>
                  <a:lnTo>
                    <a:pt x="20585" y="992"/>
                  </a:lnTo>
                  <a:lnTo>
                    <a:pt x="24836" y="662"/>
                  </a:lnTo>
                  <a:lnTo>
                    <a:pt x="29257" y="441"/>
                  </a:lnTo>
                  <a:lnTo>
                    <a:pt x="38403" y="196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58"/>
            <p:cNvSpPr/>
            <p:nvPr/>
          </p:nvSpPr>
          <p:spPr>
            <a:xfrm>
              <a:off x="7243855" y="2571750"/>
              <a:ext cx="125245" cy="192461"/>
            </a:xfrm>
            <a:custGeom>
              <a:avLst/>
              <a:gdLst/>
              <a:ahLst/>
              <a:cxnLst/>
              <a:rect l="0" t="0" r="0" b="0"/>
              <a:pathLst>
                <a:path w="125245" h="192461">
                  <a:moveTo>
                    <a:pt x="78488" y="7143"/>
                  </a:moveTo>
                  <a:lnTo>
                    <a:pt x="61695" y="7143"/>
                  </a:lnTo>
                  <a:lnTo>
                    <a:pt x="59356" y="7937"/>
                  </a:lnTo>
                  <a:lnTo>
                    <a:pt x="57002" y="9260"/>
                  </a:lnTo>
                  <a:lnTo>
                    <a:pt x="54639" y="10936"/>
                  </a:lnTo>
                  <a:lnTo>
                    <a:pt x="52270" y="12847"/>
                  </a:lnTo>
                  <a:lnTo>
                    <a:pt x="49897" y="14914"/>
                  </a:lnTo>
                  <a:lnTo>
                    <a:pt x="47521" y="17086"/>
                  </a:lnTo>
                  <a:lnTo>
                    <a:pt x="44349" y="18534"/>
                  </a:lnTo>
                  <a:lnTo>
                    <a:pt x="40648" y="19500"/>
                  </a:lnTo>
                  <a:lnTo>
                    <a:pt x="36593" y="20144"/>
                  </a:lnTo>
                  <a:lnTo>
                    <a:pt x="33096" y="21366"/>
                  </a:lnTo>
                  <a:lnTo>
                    <a:pt x="29970" y="22975"/>
                  </a:lnTo>
                  <a:lnTo>
                    <a:pt x="27093" y="24842"/>
                  </a:lnTo>
                  <a:lnTo>
                    <a:pt x="23587" y="26880"/>
                  </a:lnTo>
                  <a:lnTo>
                    <a:pt x="19662" y="29032"/>
                  </a:lnTo>
                  <a:lnTo>
                    <a:pt x="15459" y="31261"/>
                  </a:lnTo>
                  <a:lnTo>
                    <a:pt x="12656" y="33540"/>
                  </a:lnTo>
                  <a:lnTo>
                    <a:pt x="10788" y="35854"/>
                  </a:lnTo>
                  <a:lnTo>
                    <a:pt x="9542" y="38190"/>
                  </a:lnTo>
                  <a:lnTo>
                    <a:pt x="8158" y="42902"/>
                  </a:lnTo>
                  <a:lnTo>
                    <a:pt x="7789" y="45270"/>
                  </a:lnTo>
                  <a:lnTo>
                    <a:pt x="5262" y="50018"/>
                  </a:lnTo>
                  <a:lnTo>
                    <a:pt x="3477" y="52395"/>
                  </a:lnTo>
                  <a:lnTo>
                    <a:pt x="2287" y="55567"/>
                  </a:lnTo>
                  <a:lnTo>
                    <a:pt x="1495" y="59270"/>
                  </a:lnTo>
                  <a:lnTo>
                    <a:pt x="965" y="63325"/>
                  </a:lnTo>
                  <a:lnTo>
                    <a:pt x="612" y="66823"/>
                  </a:lnTo>
                  <a:lnTo>
                    <a:pt x="221" y="72826"/>
                  </a:lnTo>
                  <a:lnTo>
                    <a:pt x="0" y="76876"/>
                  </a:lnTo>
                  <a:lnTo>
                    <a:pt x="2065" y="79940"/>
                  </a:lnTo>
                  <a:lnTo>
                    <a:pt x="5628" y="83947"/>
                  </a:lnTo>
                  <a:lnTo>
                    <a:pt x="9858" y="88374"/>
                  </a:lnTo>
                  <a:lnTo>
                    <a:pt x="12098" y="89872"/>
                  </a:lnTo>
                  <a:lnTo>
                    <a:pt x="14384" y="90871"/>
                  </a:lnTo>
                  <a:lnTo>
                    <a:pt x="16703" y="91537"/>
                  </a:lnTo>
                  <a:lnTo>
                    <a:pt x="19041" y="92774"/>
                  </a:lnTo>
                  <a:lnTo>
                    <a:pt x="21395" y="94393"/>
                  </a:lnTo>
                  <a:lnTo>
                    <a:pt x="23757" y="96266"/>
                  </a:lnTo>
                  <a:lnTo>
                    <a:pt x="26920" y="97515"/>
                  </a:lnTo>
                  <a:lnTo>
                    <a:pt x="30615" y="98347"/>
                  </a:lnTo>
                  <a:lnTo>
                    <a:pt x="34666" y="98902"/>
                  </a:lnTo>
                  <a:lnTo>
                    <a:pt x="38955" y="99272"/>
                  </a:lnTo>
                  <a:lnTo>
                    <a:pt x="43402" y="99519"/>
                  </a:lnTo>
                  <a:lnTo>
                    <a:pt x="47954" y="99683"/>
                  </a:lnTo>
                  <a:lnTo>
                    <a:pt x="52575" y="100587"/>
                  </a:lnTo>
                  <a:lnTo>
                    <a:pt x="57245" y="101983"/>
                  </a:lnTo>
                  <a:lnTo>
                    <a:pt x="61945" y="103707"/>
                  </a:lnTo>
                  <a:lnTo>
                    <a:pt x="65872" y="104857"/>
                  </a:lnTo>
                  <a:lnTo>
                    <a:pt x="69283" y="105623"/>
                  </a:lnTo>
                  <a:lnTo>
                    <a:pt x="72351" y="106134"/>
                  </a:lnTo>
                  <a:lnTo>
                    <a:pt x="75985" y="107268"/>
                  </a:lnTo>
                  <a:lnTo>
                    <a:pt x="79994" y="108818"/>
                  </a:lnTo>
                  <a:lnTo>
                    <a:pt x="84255" y="110645"/>
                  </a:lnTo>
                  <a:lnTo>
                    <a:pt x="93222" y="114792"/>
                  </a:lnTo>
                  <a:lnTo>
                    <a:pt x="97836" y="117009"/>
                  </a:lnTo>
                  <a:lnTo>
                    <a:pt x="101705" y="119281"/>
                  </a:lnTo>
                  <a:lnTo>
                    <a:pt x="105080" y="121589"/>
                  </a:lnTo>
                  <a:lnTo>
                    <a:pt x="108122" y="123922"/>
                  </a:lnTo>
                  <a:lnTo>
                    <a:pt x="110944" y="126271"/>
                  </a:lnTo>
                  <a:lnTo>
                    <a:pt x="113619" y="128630"/>
                  </a:lnTo>
                  <a:lnTo>
                    <a:pt x="116197" y="130997"/>
                  </a:lnTo>
                  <a:lnTo>
                    <a:pt x="117915" y="133369"/>
                  </a:lnTo>
                  <a:lnTo>
                    <a:pt x="119824" y="138121"/>
                  </a:lnTo>
                  <a:lnTo>
                    <a:pt x="120672" y="142878"/>
                  </a:lnTo>
                  <a:lnTo>
                    <a:pt x="120899" y="145258"/>
                  </a:lnTo>
                  <a:lnTo>
                    <a:pt x="120255" y="148432"/>
                  </a:lnTo>
                  <a:lnTo>
                    <a:pt x="119033" y="152136"/>
                  </a:lnTo>
                  <a:lnTo>
                    <a:pt x="117425" y="156193"/>
                  </a:lnTo>
                  <a:lnTo>
                    <a:pt x="116353" y="159691"/>
                  </a:lnTo>
                  <a:lnTo>
                    <a:pt x="115160" y="165694"/>
                  </a:lnTo>
                  <a:lnTo>
                    <a:pt x="113256" y="168406"/>
                  </a:lnTo>
                  <a:lnTo>
                    <a:pt x="110398" y="171008"/>
                  </a:lnTo>
                  <a:lnTo>
                    <a:pt x="106904" y="173537"/>
                  </a:lnTo>
                  <a:lnTo>
                    <a:pt x="103783" y="176016"/>
                  </a:lnTo>
                  <a:lnTo>
                    <a:pt x="100908" y="178462"/>
                  </a:lnTo>
                  <a:lnTo>
                    <a:pt x="98196" y="180887"/>
                  </a:lnTo>
                  <a:lnTo>
                    <a:pt x="94802" y="183298"/>
                  </a:lnTo>
                  <a:lnTo>
                    <a:pt x="90951" y="185698"/>
                  </a:lnTo>
                  <a:lnTo>
                    <a:pt x="86797" y="188092"/>
                  </a:lnTo>
                  <a:lnTo>
                    <a:pt x="83234" y="189689"/>
                  </a:lnTo>
                  <a:lnTo>
                    <a:pt x="80065" y="190753"/>
                  </a:lnTo>
                  <a:lnTo>
                    <a:pt x="77158" y="191462"/>
                  </a:lnTo>
                  <a:lnTo>
                    <a:pt x="73633" y="191935"/>
                  </a:lnTo>
                  <a:lnTo>
                    <a:pt x="69695" y="192250"/>
                  </a:lnTo>
                  <a:lnTo>
                    <a:pt x="65482" y="192460"/>
                  </a:lnTo>
                  <a:lnTo>
                    <a:pt x="61880" y="191807"/>
                  </a:lnTo>
                  <a:lnTo>
                    <a:pt x="58685" y="190577"/>
                  </a:lnTo>
                  <a:lnTo>
                    <a:pt x="55761" y="188964"/>
                  </a:lnTo>
                  <a:lnTo>
                    <a:pt x="53018" y="187888"/>
                  </a:lnTo>
                  <a:lnTo>
                    <a:pt x="50395" y="187171"/>
                  </a:lnTo>
                  <a:lnTo>
                    <a:pt x="47854" y="186693"/>
                  </a:lnTo>
                  <a:lnTo>
                    <a:pt x="45365" y="185581"/>
                  </a:lnTo>
                  <a:lnTo>
                    <a:pt x="42912" y="184045"/>
                  </a:lnTo>
                  <a:lnTo>
                    <a:pt x="40484" y="182228"/>
                  </a:lnTo>
                  <a:lnTo>
                    <a:pt x="38071" y="180223"/>
                  </a:lnTo>
                  <a:lnTo>
                    <a:pt x="35668" y="178092"/>
                  </a:lnTo>
                  <a:lnTo>
                    <a:pt x="33273" y="175878"/>
                  </a:lnTo>
                  <a:lnTo>
                    <a:pt x="31676" y="173608"/>
                  </a:lnTo>
                  <a:lnTo>
                    <a:pt x="29902" y="168969"/>
                  </a:lnTo>
                  <a:lnTo>
                    <a:pt x="29113" y="164262"/>
                  </a:lnTo>
                  <a:lnTo>
                    <a:pt x="28903" y="161895"/>
                  </a:lnTo>
                  <a:lnTo>
                    <a:pt x="29556" y="158730"/>
                  </a:lnTo>
                  <a:lnTo>
                    <a:pt x="30786" y="155032"/>
                  </a:lnTo>
                  <a:lnTo>
                    <a:pt x="32400" y="150980"/>
                  </a:lnTo>
                  <a:lnTo>
                    <a:pt x="34268" y="146691"/>
                  </a:lnTo>
                  <a:lnTo>
                    <a:pt x="38463" y="137691"/>
                  </a:lnTo>
                  <a:lnTo>
                    <a:pt x="40692" y="133863"/>
                  </a:lnTo>
                  <a:lnTo>
                    <a:pt x="42972" y="130517"/>
                  </a:lnTo>
                  <a:lnTo>
                    <a:pt x="45286" y="127492"/>
                  </a:lnTo>
                  <a:lnTo>
                    <a:pt x="48416" y="123888"/>
                  </a:lnTo>
                  <a:lnTo>
                    <a:pt x="52090" y="119898"/>
                  </a:lnTo>
                  <a:lnTo>
                    <a:pt x="56127" y="115651"/>
                  </a:lnTo>
                  <a:lnTo>
                    <a:pt x="60406" y="112025"/>
                  </a:lnTo>
                  <a:lnTo>
                    <a:pt x="64846" y="108815"/>
                  </a:lnTo>
                  <a:lnTo>
                    <a:pt x="69393" y="105881"/>
                  </a:lnTo>
                  <a:lnTo>
                    <a:pt x="73219" y="102337"/>
                  </a:lnTo>
                  <a:lnTo>
                    <a:pt x="76563" y="98387"/>
                  </a:lnTo>
                  <a:lnTo>
                    <a:pt x="79586" y="94166"/>
                  </a:lnTo>
                  <a:lnTo>
                    <a:pt x="83189" y="90559"/>
                  </a:lnTo>
                  <a:lnTo>
                    <a:pt x="87178" y="87360"/>
                  </a:lnTo>
                  <a:lnTo>
                    <a:pt x="91425" y="84433"/>
                  </a:lnTo>
                  <a:lnTo>
                    <a:pt x="95051" y="81689"/>
                  </a:lnTo>
                  <a:lnTo>
                    <a:pt x="98261" y="79065"/>
                  </a:lnTo>
                  <a:lnTo>
                    <a:pt x="101195" y="76523"/>
                  </a:lnTo>
                  <a:lnTo>
                    <a:pt x="103945" y="74034"/>
                  </a:lnTo>
                  <a:lnTo>
                    <a:pt x="109117" y="69152"/>
                  </a:lnTo>
                  <a:lnTo>
                    <a:pt x="110814" y="66738"/>
                  </a:lnTo>
                  <a:lnTo>
                    <a:pt x="112699" y="61940"/>
                  </a:lnTo>
                  <a:lnTo>
                    <a:pt x="115653" y="57162"/>
                  </a:lnTo>
                  <a:lnTo>
                    <a:pt x="120225" y="51419"/>
                  </a:lnTo>
                  <a:lnTo>
                    <a:pt x="122968" y="48517"/>
                  </a:lnTo>
                  <a:lnTo>
                    <a:pt x="124809" y="46632"/>
                  </a:lnTo>
                  <a:lnTo>
                    <a:pt x="125244" y="44582"/>
                  </a:lnTo>
                  <a:lnTo>
                    <a:pt x="124740" y="42421"/>
                  </a:lnTo>
                  <a:lnTo>
                    <a:pt x="122020" y="37042"/>
                  </a:lnTo>
                  <a:lnTo>
                    <a:pt x="121549" y="32318"/>
                  </a:lnTo>
                  <a:lnTo>
                    <a:pt x="120690" y="30277"/>
                  </a:lnTo>
                  <a:lnTo>
                    <a:pt x="117618" y="25892"/>
                  </a:lnTo>
                  <a:lnTo>
                    <a:pt x="115687" y="24405"/>
                  </a:lnTo>
                  <a:lnTo>
                    <a:pt x="113606" y="23413"/>
                  </a:lnTo>
                  <a:lnTo>
                    <a:pt x="111425" y="22753"/>
                  </a:lnTo>
                  <a:lnTo>
                    <a:pt x="109178" y="21518"/>
                  </a:lnTo>
                  <a:lnTo>
                    <a:pt x="106885" y="19902"/>
                  </a:lnTo>
                  <a:lnTo>
                    <a:pt x="104563" y="18030"/>
                  </a:lnTo>
                  <a:lnTo>
                    <a:pt x="102222" y="15989"/>
                  </a:lnTo>
                  <a:lnTo>
                    <a:pt x="99867" y="13834"/>
                  </a:lnTo>
                  <a:lnTo>
                    <a:pt x="94177" y="8465"/>
                  </a:lnTo>
                  <a:lnTo>
                    <a:pt x="92916" y="8024"/>
                  </a:lnTo>
                  <a:lnTo>
                    <a:pt x="89398" y="7535"/>
                  </a:lnTo>
                  <a:lnTo>
                    <a:pt x="88143" y="6611"/>
                  </a:lnTo>
                  <a:lnTo>
                    <a:pt x="87306" y="5201"/>
                  </a:lnTo>
                  <a:lnTo>
                    <a:pt x="856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59"/>
            <p:cNvSpPr/>
            <p:nvPr/>
          </p:nvSpPr>
          <p:spPr>
            <a:xfrm>
              <a:off x="7465218" y="2557462"/>
              <a:ext cx="28576" cy="157164"/>
            </a:xfrm>
            <a:custGeom>
              <a:avLst/>
              <a:gdLst/>
              <a:ahLst/>
              <a:cxnLst/>
              <a:rect l="0" t="0" r="0" b="0"/>
              <a:pathLst>
                <a:path w="28576" h="157164">
                  <a:moveTo>
                    <a:pt x="0" y="0"/>
                  </a:moveTo>
                  <a:lnTo>
                    <a:pt x="6850" y="0"/>
                  </a:lnTo>
                  <a:lnTo>
                    <a:pt x="7742" y="794"/>
                  </a:lnTo>
                  <a:lnTo>
                    <a:pt x="10849" y="3792"/>
                  </a:lnTo>
                  <a:lnTo>
                    <a:pt x="11995" y="5703"/>
                  </a:lnTo>
                  <a:lnTo>
                    <a:pt x="12760" y="7771"/>
                  </a:lnTo>
                  <a:lnTo>
                    <a:pt x="13609" y="12185"/>
                  </a:lnTo>
                  <a:lnTo>
                    <a:pt x="13986" y="16793"/>
                  </a:lnTo>
                  <a:lnTo>
                    <a:pt x="14154" y="23603"/>
                  </a:lnTo>
                  <a:lnTo>
                    <a:pt x="14288" y="97635"/>
                  </a:lnTo>
                  <a:lnTo>
                    <a:pt x="15082" y="101602"/>
                  </a:lnTo>
                  <a:lnTo>
                    <a:pt x="16404" y="105041"/>
                  </a:lnTo>
                  <a:lnTo>
                    <a:pt x="18081" y="108128"/>
                  </a:lnTo>
                  <a:lnTo>
                    <a:pt x="19198" y="111772"/>
                  </a:lnTo>
                  <a:lnTo>
                    <a:pt x="19942" y="115790"/>
                  </a:lnTo>
                  <a:lnTo>
                    <a:pt x="20439" y="120056"/>
                  </a:lnTo>
                  <a:lnTo>
                    <a:pt x="20770" y="123693"/>
                  </a:lnTo>
                  <a:lnTo>
                    <a:pt x="20990" y="126912"/>
                  </a:lnTo>
                  <a:lnTo>
                    <a:pt x="21138" y="129852"/>
                  </a:lnTo>
                  <a:lnTo>
                    <a:pt x="22029" y="132606"/>
                  </a:lnTo>
                  <a:lnTo>
                    <a:pt x="23418" y="135235"/>
                  </a:lnTo>
                  <a:lnTo>
                    <a:pt x="25137" y="137782"/>
                  </a:lnTo>
                  <a:lnTo>
                    <a:pt x="26282" y="140273"/>
                  </a:lnTo>
                  <a:lnTo>
                    <a:pt x="27047" y="142728"/>
                  </a:lnTo>
                  <a:lnTo>
                    <a:pt x="27896" y="147572"/>
                  </a:lnTo>
                  <a:lnTo>
                    <a:pt x="28274" y="152371"/>
                  </a:lnTo>
                  <a:lnTo>
                    <a:pt x="28575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60"/>
            <p:cNvSpPr/>
            <p:nvPr/>
          </p:nvSpPr>
          <p:spPr>
            <a:xfrm>
              <a:off x="7258050" y="2828925"/>
              <a:ext cx="342901" cy="14288"/>
            </a:xfrm>
            <a:custGeom>
              <a:avLst/>
              <a:gdLst/>
              <a:ahLst/>
              <a:cxnLst/>
              <a:rect l="0" t="0" r="0" b="0"/>
              <a:pathLst>
                <a:path w="342901" h="14288">
                  <a:moveTo>
                    <a:pt x="0" y="14287"/>
                  </a:moveTo>
                  <a:lnTo>
                    <a:pt x="6150" y="14287"/>
                  </a:lnTo>
                  <a:lnTo>
                    <a:pt x="7275" y="13493"/>
                  </a:lnTo>
                  <a:lnTo>
                    <a:pt x="8819" y="12170"/>
                  </a:lnTo>
                  <a:lnTo>
                    <a:pt x="10642" y="10495"/>
                  </a:lnTo>
                  <a:lnTo>
                    <a:pt x="13444" y="9377"/>
                  </a:lnTo>
                  <a:lnTo>
                    <a:pt x="16901" y="8633"/>
                  </a:lnTo>
                  <a:lnTo>
                    <a:pt x="20791" y="8136"/>
                  </a:lnTo>
                  <a:lnTo>
                    <a:pt x="24973" y="7805"/>
                  </a:lnTo>
                  <a:lnTo>
                    <a:pt x="33853" y="7437"/>
                  </a:lnTo>
                  <a:lnTo>
                    <a:pt x="39237" y="6546"/>
                  </a:lnTo>
                  <a:lnTo>
                    <a:pt x="45208" y="5157"/>
                  </a:lnTo>
                  <a:lnTo>
                    <a:pt x="51570" y="3438"/>
                  </a:lnTo>
                  <a:lnTo>
                    <a:pt x="58193" y="2292"/>
                  </a:lnTo>
                  <a:lnTo>
                    <a:pt x="64989" y="1528"/>
                  </a:lnTo>
                  <a:lnTo>
                    <a:pt x="71901" y="1018"/>
                  </a:lnTo>
                  <a:lnTo>
                    <a:pt x="78096" y="679"/>
                  </a:lnTo>
                  <a:lnTo>
                    <a:pt x="89213" y="301"/>
                  </a:lnTo>
                  <a:lnTo>
                    <a:pt x="115782" y="59"/>
                  </a:lnTo>
                  <a:lnTo>
                    <a:pt x="330565" y="0"/>
                  </a:lnTo>
                  <a:lnTo>
                    <a:pt x="333088" y="793"/>
                  </a:lnTo>
                  <a:lnTo>
                    <a:pt x="335566" y="2116"/>
                  </a:lnTo>
                  <a:lnTo>
                    <a:pt x="34290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61"/>
            <p:cNvSpPr/>
            <p:nvPr/>
          </p:nvSpPr>
          <p:spPr>
            <a:xfrm>
              <a:off x="7358188" y="2893539"/>
              <a:ext cx="257050" cy="156779"/>
            </a:xfrm>
            <a:custGeom>
              <a:avLst/>
              <a:gdLst/>
              <a:ahLst/>
              <a:cxnLst/>
              <a:rect l="0" t="0" r="0" b="0"/>
              <a:pathLst>
                <a:path w="257050" h="156779">
                  <a:moveTo>
                    <a:pt x="21305" y="21111"/>
                  </a:moveTo>
                  <a:lnTo>
                    <a:pt x="21305" y="14261"/>
                  </a:lnTo>
                  <a:lnTo>
                    <a:pt x="25098" y="10262"/>
                  </a:lnTo>
                  <a:lnTo>
                    <a:pt x="27009" y="9115"/>
                  </a:lnTo>
                  <a:lnTo>
                    <a:pt x="33491" y="6708"/>
                  </a:lnTo>
                  <a:lnTo>
                    <a:pt x="40437" y="2115"/>
                  </a:lnTo>
                  <a:lnTo>
                    <a:pt x="45155" y="762"/>
                  </a:lnTo>
                  <a:lnTo>
                    <a:pt x="52013" y="160"/>
                  </a:lnTo>
                  <a:lnTo>
                    <a:pt x="56064" y="0"/>
                  </a:lnTo>
                  <a:lnTo>
                    <a:pt x="60353" y="687"/>
                  </a:lnTo>
                  <a:lnTo>
                    <a:pt x="64800" y="1938"/>
                  </a:lnTo>
                  <a:lnTo>
                    <a:pt x="69351" y="3567"/>
                  </a:lnTo>
                  <a:lnTo>
                    <a:pt x="73974" y="4652"/>
                  </a:lnTo>
                  <a:lnTo>
                    <a:pt x="78643" y="5376"/>
                  </a:lnTo>
                  <a:lnTo>
                    <a:pt x="83343" y="5858"/>
                  </a:lnTo>
                  <a:lnTo>
                    <a:pt x="88063" y="6180"/>
                  </a:lnTo>
                  <a:lnTo>
                    <a:pt x="92799" y="6394"/>
                  </a:lnTo>
                  <a:lnTo>
                    <a:pt x="97542" y="6537"/>
                  </a:lnTo>
                  <a:lnTo>
                    <a:pt x="101499" y="7426"/>
                  </a:lnTo>
                  <a:lnTo>
                    <a:pt x="108012" y="10531"/>
                  </a:lnTo>
                  <a:lnTo>
                    <a:pt x="115668" y="14556"/>
                  </a:lnTo>
                  <a:lnTo>
                    <a:pt x="123570" y="18991"/>
                  </a:lnTo>
                  <a:lnTo>
                    <a:pt x="129727" y="23608"/>
                  </a:lnTo>
                  <a:lnTo>
                    <a:pt x="132480" y="26744"/>
                  </a:lnTo>
                  <a:lnTo>
                    <a:pt x="135110" y="30423"/>
                  </a:lnTo>
                  <a:lnTo>
                    <a:pt x="137656" y="34463"/>
                  </a:lnTo>
                  <a:lnTo>
                    <a:pt x="139353" y="37949"/>
                  </a:lnTo>
                  <a:lnTo>
                    <a:pt x="140486" y="41068"/>
                  </a:lnTo>
                  <a:lnTo>
                    <a:pt x="141241" y="43940"/>
                  </a:lnTo>
                  <a:lnTo>
                    <a:pt x="141743" y="47443"/>
                  </a:lnTo>
                  <a:lnTo>
                    <a:pt x="142078" y="51365"/>
                  </a:lnTo>
                  <a:lnTo>
                    <a:pt x="142302" y="55568"/>
                  </a:lnTo>
                  <a:lnTo>
                    <a:pt x="142551" y="64471"/>
                  </a:lnTo>
                  <a:lnTo>
                    <a:pt x="142616" y="69067"/>
                  </a:lnTo>
                  <a:lnTo>
                    <a:pt x="141868" y="72926"/>
                  </a:lnTo>
                  <a:lnTo>
                    <a:pt x="140573" y="76291"/>
                  </a:lnTo>
                  <a:lnTo>
                    <a:pt x="138918" y="79329"/>
                  </a:lnTo>
                  <a:lnTo>
                    <a:pt x="132795" y="91189"/>
                  </a:lnTo>
                  <a:lnTo>
                    <a:pt x="129762" y="95611"/>
                  </a:lnTo>
                  <a:lnTo>
                    <a:pt x="126154" y="100146"/>
                  </a:lnTo>
                  <a:lnTo>
                    <a:pt x="122161" y="104757"/>
                  </a:lnTo>
                  <a:lnTo>
                    <a:pt x="118706" y="109419"/>
                  </a:lnTo>
                  <a:lnTo>
                    <a:pt x="115606" y="114114"/>
                  </a:lnTo>
                  <a:lnTo>
                    <a:pt x="112749" y="118831"/>
                  </a:lnTo>
                  <a:lnTo>
                    <a:pt x="109255" y="122770"/>
                  </a:lnTo>
                  <a:lnTo>
                    <a:pt x="105339" y="126190"/>
                  </a:lnTo>
                  <a:lnTo>
                    <a:pt x="101140" y="129264"/>
                  </a:lnTo>
                  <a:lnTo>
                    <a:pt x="96753" y="132106"/>
                  </a:lnTo>
                  <a:lnTo>
                    <a:pt x="92241" y="134795"/>
                  </a:lnTo>
                  <a:lnTo>
                    <a:pt x="87645" y="137382"/>
                  </a:lnTo>
                  <a:lnTo>
                    <a:pt x="82995" y="140693"/>
                  </a:lnTo>
                  <a:lnTo>
                    <a:pt x="78307" y="144489"/>
                  </a:lnTo>
                  <a:lnTo>
                    <a:pt x="73594" y="148606"/>
                  </a:lnTo>
                  <a:lnTo>
                    <a:pt x="66240" y="153182"/>
                  </a:lnTo>
                  <a:lnTo>
                    <a:pt x="63169" y="154402"/>
                  </a:lnTo>
                  <a:lnTo>
                    <a:pt x="55522" y="155757"/>
                  </a:lnTo>
                  <a:lnTo>
                    <a:pt x="47625" y="156360"/>
                  </a:lnTo>
                  <a:lnTo>
                    <a:pt x="41470" y="156628"/>
                  </a:lnTo>
                  <a:lnTo>
                    <a:pt x="29750" y="156778"/>
                  </a:lnTo>
                  <a:lnTo>
                    <a:pt x="26141" y="156006"/>
                  </a:lnTo>
                  <a:lnTo>
                    <a:pt x="17271" y="151920"/>
                  </a:lnTo>
                  <a:lnTo>
                    <a:pt x="12103" y="150685"/>
                  </a:lnTo>
                  <a:lnTo>
                    <a:pt x="7162" y="148020"/>
                  </a:lnTo>
                  <a:lnTo>
                    <a:pt x="1313" y="143634"/>
                  </a:lnTo>
                  <a:lnTo>
                    <a:pt x="834" y="142480"/>
                  </a:lnTo>
                  <a:lnTo>
                    <a:pt x="158" y="137858"/>
                  </a:lnTo>
                  <a:lnTo>
                    <a:pt x="0" y="136498"/>
                  </a:lnTo>
                  <a:lnTo>
                    <a:pt x="2048" y="133777"/>
                  </a:lnTo>
                  <a:lnTo>
                    <a:pt x="3704" y="131940"/>
                  </a:lnTo>
                  <a:lnTo>
                    <a:pt x="9779" y="127783"/>
                  </a:lnTo>
                  <a:lnTo>
                    <a:pt x="16975" y="124083"/>
                  </a:lnTo>
                  <a:lnTo>
                    <a:pt x="22821" y="122438"/>
                  </a:lnTo>
                  <a:lnTo>
                    <a:pt x="30181" y="119591"/>
                  </a:lnTo>
                  <a:lnTo>
                    <a:pt x="34366" y="117720"/>
                  </a:lnTo>
                  <a:lnTo>
                    <a:pt x="39538" y="116473"/>
                  </a:lnTo>
                  <a:lnTo>
                    <a:pt x="45367" y="115642"/>
                  </a:lnTo>
                  <a:lnTo>
                    <a:pt x="51634" y="115088"/>
                  </a:lnTo>
                  <a:lnTo>
                    <a:pt x="57399" y="114718"/>
                  </a:lnTo>
                  <a:lnTo>
                    <a:pt x="68039" y="114308"/>
                  </a:lnTo>
                  <a:lnTo>
                    <a:pt x="73892" y="113404"/>
                  </a:lnTo>
                  <a:lnTo>
                    <a:pt x="80176" y="112009"/>
                  </a:lnTo>
                  <a:lnTo>
                    <a:pt x="86746" y="110284"/>
                  </a:lnTo>
                  <a:lnTo>
                    <a:pt x="93508" y="109135"/>
                  </a:lnTo>
                  <a:lnTo>
                    <a:pt x="100397" y="108368"/>
                  </a:lnTo>
                  <a:lnTo>
                    <a:pt x="107371" y="107858"/>
                  </a:lnTo>
                  <a:lnTo>
                    <a:pt x="114400" y="107517"/>
                  </a:lnTo>
                  <a:lnTo>
                    <a:pt x="128562" y="107138"/>
                  </a:lnTo>
                  <a:lnTo>
                    <a:pt x="149922" y="106925"/>
                  </a:lnTo>
                  <a:lnTo>
                    <a:pt x="157057" y="107689"/>
                  </a:lnTo>
                  <a:lnTo>
                    <a:pt x="164193" y="108992"/>
                  </a:lnTo>
                  <a:lnTo>
                    <a:pt x="171333" y="110655"/>
                  </a:lnTo>
                  <a:lnTo>
                    <a:pt x="177680" y="111763"/>
                  </a:lnTo>
                  <a:lnTo>
                    <a:pt x="183498" y="112502"/>
                  </a:lnTo>
                  <a:lnTo>
                    <a:pt x="188966" y="112994"/>
                  </a:lnTo>
                  <a:lnTo>
                    <a:pt x="194198" y="114116"/>
                  </a:lnTo>
                  <a:lnTo>
                    <a:pt x="199273" y="115658"/>
                  </a:lnTo>
                  <a:lnTo>
                    <a:pt x="204244" y="117480"/>
                  </a:lnTo>
                  <a:lnTo>
                    <a:pt x="209146" y="119488"/>
                  </a:lnTo>
                  <a:lnTo>
                    <a:pt x="214000" y="121620"/>
                  </a:lnTo>
                  <a:lnTo>
                    <a:pt x="218826" y="123836"/>
                  </a:lnTo>
                  <a:lnTo>
                    <a:pt x="226303" y="126297"/>
                  </a:lnTo>
                  <a:lnTo>
                    <a:pt x="229408" y="126954"/>
                  </a:lnTo>
                  <a:lnTo>
                    <a:pt x="234974" y="129800"/>
                  </a:lnTo>
                  <a:lnTo>
                    <a:pt x="237570" y="131670"/>
                  </a:lnTo>
                  <a:lnTo>
                    <a:pt x="242572" y="133748"/>
                  </a:lnTo>
                  <a:lnTo>
                    <a:pt x="245016" y="134302"/>
                  </a:lnTo>
                  <a:lnTo>
                    <a:pt x="249849" y="137035"/>
                  </a:lnTo>
                  <a:lnTo>
                    <a:pt x="257049" y="1425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62"/>
            <p:cNvSpPr/>
            <p:nvPr/>
          </p:nvSpPr>
          <p:spPr>
            <a:xfrm>
              <a:off x="6207945" y="2478891"/>
              <a:ext cx="371449" cy="364293"/>
            </a:xfrm>
            <a:custGeom>
              <a:avLst/>
              <a:gdLst/>
              <a:ahLst/>
              <a:cxnLst/>
              <a:rect l="0" t="0" r="0" b="0"/>
              <a:pathLst>
                <a:path w="371449" h="364293">
                  <a:moveTo>
                    <a:pt x="14261" y="307171"/>
                  </a:moveTo>
                  <a:lnTo>
                    <a:pt x="14261" y="310963"/>
                  </a:lnTo>
                  <a:lnTo>
                    <a:pt x="15848" y="312081"/>
                  </a:lnTo>
                  <a:lnTo>
                    <a:pt x="21846" y="313322"/>
                  </a:lnTo>
                  <a:lnTo>
                    <a:pt x="24080" y="314447"/>
                  </a:lnTo>
                  <a:lnTo>
                    <a:pt x="25569" y="315990"/>
                  </a:lnTo>
                  <a:lnTo>
                    <a:pt x="26562" y="317813"/>
                  </a:lnTo>
                  <a:lnTo>
                    <a:pt x="28018" y="319028"/>
                  </a:lnTo>
                  <a:lnTo>
                    <a:pt x="29782" y="319838"/>
                  </a:lnTo>
                  <a:lnTo>
                    <a:pt x="31752" y="320378"/>
                  </a:lnTo>
                  <a:lnTo>
                    <a:pt x="36058" y="323095"/>
                  </a:lnTo>
                  <a:lnTo>
                    <a:pt x="47646" y="333580"/>
                  </a:lnTo>
                  <a:lnTo>
                    <a:pt x="55550" y="340572"/>
                  </a:lnTo>
                  <a:lnTo>
                    <a:pt x="66799" y="347671"/>
                  </a:lnTo>
                  <a:lnTo>
                    <a:pt x="75512" y="354008"/>
                  </a:lnTo>
                  <a:lnTo>
                    <a:pt x="83121" y="357032"/>
                  </a:lnTo>
                  <a:lnTo>
                    <a:pt x="90403" y="361808"/>
                  </a:lnTo>
                  <a:lnTo>
                    <a:pt x="99566" y="364223"/>
                  </a:lnTo>
                  <a:lnTo>
                    <a:pt x="103654" y="364292"/>
                  </a:lnTo>
                  <a:lnTo>
                    <a:pt x="104812" y="363508"/>
                  </a:lnTo>
                  <a:lnTo>
                    <a:pt x="105585" y="362191"/>
                  </a:lnTo>
                  <a:lnTo>
                    <a:pt x="106100" y="360520"/>
                  </a:lnTo>
                  <a:lnTo>
                    <a:pt x="105649" y="358612"/>
                  </a:lnTo>
                  <a:lnTo>
                    <a:pt x="102017" y="352134"/>
                  </a:lnTo>
                  <a:lnTo>
                    <a:pt x="100888" y="347528"/>
                  </a:lnTo>
                  <a:lnTo>
                    <a:pt x="99371" y="337309"/>
                  </a:lnTo>
                  <a:lnTo>
                    <a:pt x="96273" y="329561"/>
                  </a:lnTo>
                  <a:lnTo>
                    <a:pt x="92250" y="320827"/>
                  </a:lnTo>
                  <a:lnTo>
                    <a:pt x="90066" y="316275"/>
                  </a:lnTo>
                  <a:lnTo>
                    <a:pt x="88610" y="310859"/>
                  </a:lnTo>
                  <a:lnTo>
                    <a:pt x="87640" y="304867"/>
                  </a:lnTo>
                  <a:lnTo>
                    <a:pt x="86992" y="298491"/>
                  </a:lnTo>
                  <a:lnTo>
                    <a:pt x="84157" y="287174"/>
                  </a:lnTo>
                  <a:lnTo>
                    <a:pt x="78098" y="269760"/>
                  </a:lnTo>
                  <a:lnTo>
                    <a:pt x="75869" y="263181"/>
                  </a:lnTo>
                  <a:lnTo>
                    <a:pt x="74383" y="257207"/>
                  </a:lnTo>
                  <a:lnTo>
                    <a:pt x="72732" y="246336"/>
                  </a:lnTo>
                  <a:lnTo>
                    <a:pt x="71498" y="240420"/>
                  </a:lnTo>
                  <a:lnTo>
                    <a:pt x="69881" y="234096"/>
                  </a:lnTo>
                  <a:lnTo>
                    <a:pt x="68010" y="227498"/>
                  </a:lnTo>
                  <a:lnTo>
                    <a:pt x="65968" y="221512"/>
                  </a:lnTo>
                  <a:lnTo>
                    <a:pt x="61584" y="210627"/>
                  </a:lnTo>
                  <a:lnTo>
                    <a:pt x="54873" y="200498"/>
                  </a:lnTo>
                  <a:lnTo>
                    <a:pt x="47392" y="189911"/>
                  </a:lnTo>
                  <a:lnTo>
                    <a:pt x="44286" y="183754"/>
                  </a:lnTo>
                  <a:lnTo>
                    <a:pt x="38717" y="171356"/>
                  </a:lnTo>
                  <a:lnTo>
                    <a:pt x="33598" y="160555"/>
                  </a:lnTo>
                  <a:lnTo>
                    <a:pt x="31121" y="154658"/>
                  </a:lnTo>
                  <a:lnTo>
                    <a:pt x="28675" y="148346"/>
                  </a:lnTo>
                  <a:lnTo>
                    <a:pt x="26252" y="141756"/>
                  </a:lnTo>
                  <a:lnTo>
                    <a:pt x="23842" y="135776"/>
                  </a:lnTo>
                  <a:lnTo>
                    <a:pt x="19049" y="124897"/>
                  </a:lnTo>
                  <a:lnTo>
                    <a:pt x="14272" y="114771"/>
                  </a:lnTo>
                  <a:lnTo>
                    <a:pt x="10297" y="104978"/>
                  </a:lnTo>
                  <a:lnTo>
                    <a:pt x="8530" y="95335"/>
                  </a:lnTo>
                  <a:lnTo>
                    <a:pt x="7536" y="84773"/>
                  </a:lnTo>
                  <a:lnTo>
                    <a:pt x="6602" y="81912"/>
                  </a:lnTo>
                  <a:lnTo>
                    <a:pt x="2290" y="73299"/>
                  </a:lnTo>
                  <a:lnTo>
                    <a:pt x="660" y="62633"/>
                  </a:lnTo>
                  <a:lnTo>
                    <a:pt x="33" y="51919"/>
                  </a:lnTo>
                  <a:lnTo>
                    <a:pt x="0" y="47411"/>
                  </a:lnTo>
                  <a:lnTo>
                    <a:pt x="785" y="45892"/>
                  </a:lnTo>
                  <a:lnTo>
                    <a:pt x="2102" y="44878"/>
                  </a:lnTo>
                  <a:lnTo>
                    <a:pt x="6126" y="43253"/>
                  </a:lnTo>
                  <a:lnTo>
                    <a:pt x="10616" y="39179"/>
                  </a:lnTo>
                  <a:lnTo>
                    <a:pt x="13418" y="38022"/>
                  </a:lnTo>
                  <a:lnTo>
                    <a:pt x="24947" y="36394"/>
                  </a:lnTo>
                  <a:lnTo>
                    <a:pt x="33827" y="36013"/>
                  </a:lnTo>
                  <a:lnTo>
                    <a:pt x="47751" y="35799"/>
                  </a:lnTo>
                  <a:lnTo>
                    <a:pt x="59308" y="33632"/>
                  </a:lnTo>
                  <a:lnTo>
                    <a:pt x="65724" y="31943"/>
                  </a:lnTo>
                  <a:lnTo>
                    <a:pt x="77085" y="30066"/>
                  </a:lnTo>
                  <a:lnTo>
                    <a:pt x="88220" y="29232"/>
                  </a:lnTo>
                  <a:lnTo>
                    <a:pt x="101107" y="28861"/>
                  </a:lnTo>
                  <a:lnTo>
                    <a:pt x="108670" y="27969"/>
                  </a:lnTo>
                  <a:lnTo>
                    <a:pt x="116888" y="26580"/>
                  </a:lnTo>
                  <a:lnTo>
                    <a:pt x="125542" y="24860"/>
                  </a:lnTo>
                  <a:lnTo>
                    <a:pt x="133692" y="23714"/>
                  </a:lnTo>
                  <a:lnTo>
                    <a:pt x="141506" y="22950"/>
                  </a:lnTo>
                  <a:lnTo>
                    <a:pt x="149098" y="22440"/>
                  </a:lnTo>
                  <a:lnTo>
                    <a:pt x="156539" y="21306"/>
                  </a:lnTo>
                  <a:lnTo>
                    <a:pt x="163882" y="19757"/>
                  </a:lnTo>
                  <a:lnTo>
                    <a:pt x="171158" y="17931"/>
                  </a:lnTo>
                  <a:lnTo>
                    <a:pt x="179184" y="16713"/>
                  </a:lnTo>
                  <a:lnTo>
                    <a:pt x="187710" y="15901"/>
                  </a:lnTo>
                  <a:lnTo>
                    <a:pt x="196568" y="15360"/>
                  </a:lnTo>
                  <a:lnTo>
                    <a:pt x="204855" y="14205"/>
                  </a:lnTo>
                  <a:lnTo>
                    <a:pt x="212761" y="12642"/>
                  </a:lnTo>
                  <a:lnTo>
                    <a:pt x="220413" y="10806"/>
                  </a:lnTo>
                  <a:lnTo>
                    <a:pt x="227896" y="8788"/>
                  </a:lnTo>
                  <a:lnTo>
                    <a:pt x="242560" y="4429"/>
                  </a:lnTo>
                  <a:lnTo>
                    <a:pt x="250597" y="2949"/>
                  </a:lnTo>
                  <a:lnTo>
                    <a:pt x="259131" y="1963"/>
                  </a:lnTo>
                  <a:lnTo>
                    <a:pt x="267995" y="1305"/>
                  </a:lnTo>
                  <a:lnTo>
                    <a:pt x="276285" y="867"/>
                  </a:lnTo>
                  <a:lnTo>
                    <a:pt x="291848" y="380"/>
                  </a:lnTo>
                  <a:lnTo>
                    <a:pt x="315538" y="67"/>
                  </a:lnTo>
                  <a:lnTo>
                    <a:pt x="340342" y="0"/>
                  </a:lnTo>
                  <a:lnTo>
                    <a:pt x="349950" y="2111"/>
                  </a:lnTo>
                  <a:lnTo>
                    <a:pt x="354735" y="3785"/>
                  </a:lnTo>
                  <a:lnTo>
                    <a:pt x="357925" y="5695"/>
                  </a:lnTo>
                  <a:lnTo>
                    <a:pt x="360051" y="7762"/>
                  </a:lnTo>
                  <a:lnTo>
                    <a:pt x="361469" y="9934"/>
                  </a:lnTo>
                  <a:lnTo>
                    <a:pt x="363208" y="11382"/>
                  </a:lnTo>
                  <a:lnTo>
                    <a:pt x="365161" y="12347"/>
                  </a:lnTo>
                  <a:lnTo>
                    <a:pt x="371448" y="142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63"/>
            <p:cNvSpPr/>
            <p:nvPr/>
          </p:nvSpPr>
          <p:spPr>
            <a:xfrm>
              <a:off x="7079464" y="2464594"/>
              <a:ext cx="557205" cy="585785"/>
            </a:xfrm>
            <a:custGeom>
              <a:avLst/>
              <a:gdLst/>
              <a:ahLst/>
              <a:cxnLst/>
              <a:rect l="0" t="0" r="0" b="0"/>
              <a:pathLst>
                <a:path w="557205" h="585785">
                  <a:moveTo>
                    <a:pt x="14279" y="550068"/>
                  </a:moveTo>
                  <a:lnTo>
                    <a:pt x="24922" y="550068"/>
                  </a:lnTo>
                  <a:lnTo>
                    <a:pt x="26930" y="550862"/>
                  </a:lnTo>
                  <a:lnTo>
                    <a:pt x="46064" y="562719"/>
                  </a:lnTo>
                  <a:lnTo>
                    <a:pt x="54301" y="568545"/>
                  </a:lnTo>
                  <a:lnTo>
                    <a:pt x="59319" y="570186"/>
                  </a:lnTo>
                  <a:lnTo>
                    <a:pt x="66606" y="571110"/>
                  </a:lnTo>
                  <a:lnTo>
                    <a:pt x="69008" y="572034"/>
                  </a:lnTo>
                  <a:lnTo>
                    <a:pt x="76179" y="576332"/>
                  </a:lnTo>
                  <a:lnTo>
                    <a:pt x="83332" y="578752"/>
                  </a:lnTo>
                  <a:lnTo>
                    <a:pt x="90478" y="583350"/>
                  </a:lnTo>
                  <a:lnTo>
                    <a:pt x="95241" y="584704"/>
                  </a:lnTo>
                  <a:lnTo>
                    <a:pt x="112176" y="585745"/>
                  </a:lnTo>
                  <a:lnTo>
                    <a:pt x="114168" y="585784"/>
                  </a:lnTo>
                  <a:lnTo>
                    <a:pt x="114289" y="568994"/>
                  </a:lnTo>
                  <a:lnTo>
                    <a:pt x="114292" y="516693"/>
                  </a:lnTo>
                  <a:lnTo>
                    <a:pt x="112176" y="507189"/>
                  </a:lnTo>
                  <a:lnTo>
                    <a:pt x="109382" y="496879"/>
                  </a:lnTo>
                  <a:lnTo>
                    <a:pt x="108141" y="484360"/>
                  </a:lnTo>
                  <a:lnTo>
                    <a:pt x="105473" y="470858"/>
                  </a:lnTo>
                  <a:lnTo>
                    <a:pt x="102434" y="457714"/>
                  </a:lnTo>
                  <a:lnTo>
                    <a:pt x="99931" y="439801"/>
                  </a:lnTo>
                  <a:lnTo>
                    <a:pt x="96532" y="423802"/>
                  </a:lnTo>
                  <a:lnTo>
                    <a:pt x="88142" y="408225"/>
                  </a:lnTo>
                  <a:lnTo>
                    <a:pt x="82571" y="400737"/>
                  </a:lnTo>
                  <a:lnTo>
                    <a:pt x="76381" y="383951"/>
                  </a:lnTo>
                  <a:lnTo>
                    <a:pt x="72837" y="366701"/>
                  </a:lnTo>
                  <a:lnTo>
                    <a:pt x="68615" y="351096"/>
                  </a:lnTo>
                  <a:lnTo>
                    <a:pt x="66209" y="334107"/>
                  </a:lnTo>
                  <a:lnTo>
                    <a:pt x="65140" y="316767"/>
                  </a:lnTo>
                  <a:lnTo>
                    <a:pt x="64665" y="301122"/>
                  </a:lnTo>
                  <a:lnTo>
                    <a:pt x="64398" y="275135"/>
                  </a:lnTo>
                  <a:lnTo>
                    <a:pt x="62219" y="258807"/>
                  </a:lnTo>
                  <a:lnTo>
                    <a:pt x="59398" y="243612"/>
                  </a:lnTo>
                  <a:lnTo>
                    <a:pt x="58145" y="228922"/>
                  </a:lnTo>
                  <a:lnTo>
                    <a:pt x="53354" y="214455"/>
                  </a:lnTo>
                  <a:lnTo>
                    <a:pt x="47521" y="200088"/>
                  </a:lnTo>
                  <a:lnTo>
                    <a:pt x="43443" y="178612"/>
                  </a:lnTo>
                  <a:lnTo>
                    <a:pt x="39676" y="164314"/>
                  </a:lnTo>
                  <a:lnTo>
                    <a:pt x="33093" y="146669"/>
                  </a:lnTo>
                  <a:lnTo>
                    <a:pt x="29908" y="131387"/>
                  </a:lnTo>
                  <a:lnTo>
                    <a:pt x="27047" y="119512"/>
                  </a:lnTo>
                  <a:lnTo>
                    <a:pt x="23128" y="107885"/>
                  </a:lnTo>
                  <a:lnTo>
                    <a:pt x="11809" y="87418"/>
                  </a:lnTo>
                  <a:lnTo>
                    <a:pt x="9213" y="78275"/>
                  </a:lnTo>
                  <a:lnTo>
                    <a:pt x="8520" y="73614"/>
                  </a:lnTo>
                  <a:lnTo>
                    <a:pt x="5634" y="66319"/>
                  </a:lnTo>
                  <a:lnTo>
                    <a:pt x="2499" y="60431"/>
                  </a:lnTo>
                  <a:lnTo>
                    <a:pt x="1106" y="55168"/>
                  </a:lnTo>
                  <a:lnTo>
                    <a:pt x="89" y="38157"/>
                  </a:lnTo>
                  <a:lnTo>
                    <a:pt x="0" y="25989"/>
                  </a:lnTo>
                  <a:lnTo>
                    <a:pt x="792" y="24469"/>
                  </a:lnTo>
                  <a:lnTo>
                    <a:pt x="2113" y="23457"/>
                  </a:lnTo>
                  <a:lnTo>
                    <a:pt x="17087" y="16788"/>
                  </a:lnTo>
                  <a:lnTo>
                    <a:pt x="22935" y="15398"/>
                  </a:lnTo>
                  <a:lnTo>
                    <a:pt x="38861" y="13713"/>
                  </a:lnTo>
                  <a:lnTo>
                    <a:pt x="53401" y="9442"/>
                  </a:lnTo>
                  <a:lnTo>
                    <a:pt x="65798" y="8165"/>
                  </a:lnTo>
                  <a:lnTo>
                    <a:pt x="82373" y="7446"/>
                  </a:lnTo>
                  <a:lnTo>
                    <a:pt x="107899" y="7203"/>
                  </a:lnTo>
                  <a:lnTo>
                    <a:pt x="269502" y="7143"/>
                  </a:lnTo>
                  <a:lnTo>
                    <a:pt x="281265" y="6349"/>
                  </a:lnTo>
                  <a:lnTo>
                    <a:pt x="293076" y="5026"/>
                  </a:lnTo>
                  <a:lnTo>
                    <a:pt x="304920" y="3351"/>
                  </a:lnTo>
                  <a:lnTo>
                    <a:pt x="316783" y="2234"/>
                  </a:lnTo>
                  <a:lnTo>
                    <a:pt x="328661" y="1489"/>
                  </a:lnTo>
                  <a:lnTo>
                    <a:pt x="352442" y="661"/>
                  </a:lnTo>
                  <a:lnTo>
                    <a:pt x="400047" y="130"/>
                  </a:lnTo>
                  <a:lnTo>
                    <a:pt x="510182" y="0"/>
                  </a:lnTo>
                  <a:lnTo>
                    <a:pt x="520696" y="2116"/>
                  </a:lnTo>
                  <a:lnTo>
                    <a:pt x="533422" y="5654"/>
                  </a:lnTo>
                  <a:lnTo>
                    <a:pt x="544834" y="6849"/>
                  </a:lnTo>
                  <a:lnTo>
                    <a:pt x="547369" y="7741"/>
                  </a:lnTo>
                  <a:lnTo>
                    <a:pt x="557204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64"/>
            <p:cNvSpPr/>
            <p:nvPr/>
          </p:nvSpPr>
          <p:spPr>
            <a:xfrm>
              <a:off x="6465093" y="3378993"/>
              <a:ext cx="164308" cy="178595"/>
            </a:xfrm>
            <a:custGeom>
              <a:avLst/>
              <a:gdLst/>
              <a:ahLst/>
              <a:cxnLst/>
              <a:rect l="0" t="0" r="0" b="0"/>
              <a:pathLst>
                <a:path w="164308" h="178595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7771" y="14784"/>
                  </a:lnTo>
                  <a:lnTo>
                    <a:pt x="9943" y="17000"/>
                  </a:lnTo>
                  <a:lnTo>
                    <a:pt x="12979" y="19271"/>
                  </a:lnTo>
                  <a:lnTo>
                    <a:pt x="16590" y="21579"/>
                  </a:lnTo>
                  <a:lnTo>
                    <a:pt x="20585" y="23911"/>
                  </a:lnTo>
                  <a:lnTo>
                    <a:pt x="24042" y="27053"/>
                  </a:lnTo>
                  <a:lnTo>
                    <a:pt x="27141" y="30736"/>
                  </a:lnTo>
                  <a:lnTo>
                    <a:pt x="30000" y="34778"/>
                  </a:lnTo>
                  <a:lnTo>
                    <a:pt x="33494" y="38267"/>
                  </a:lnTo>
                  <a:lnTo>
                    <a:pt x="37410" y="41386"/>
                  </a:lnTo>
                  <a:lnTo>
                    <a:pt x="41609" y="44260"/>
                  </a:lnTo>
                  <a:lnTo>
                    <a:pt x="45202" y="47763"/>
                  </a:lnTo>
                  <a:lnTo>
                    <a:pt x="48391" y="51685"/>
                  </a:lnTo>
                  <a:lnTo>
                    <a:pt x="51311" y="55889"/>
                  </a:lnTo>
                  <a:lnTo>
                    <a:pt x="54845" y="59484"/>
                  </a:lnTo>
                  <a:lnTo>
                    <a:pt x="58788" y="62675"/>
                  </a:lnTo>
                  <a:lnTo>
                    <a:pt x="63005" y="65596"/>
                  </a:lnTo>
                  <a:lnTo>
                    <a:pt x="67403" y="69131"/>
                  </a:lnTo>
                  <a:lnTo>
                    <a:pt x="71923" y="73075"/>
                  </a:lnTo>
                  <a:lnTo>
                    <a:pt x="76524" y="77292"/>
                  </a:lnTo>
                  <a:lnTo>
                    <a:pt x="85869" y="86210"/>
                  </a:lnTo>
                  <a:lnTo>
                    <a:pt x="104804" y="104871"/>
                  </a:lnTo>
                  <a:lnTo>
                    <a:pt x="108763" y="109602"/>
                  </a:lnTo>
                  <a:lnTo>
                    <a:pt x="112197" y="114343"/>
                  </a:lnTo>
                  <a:lnTo>
                    <a:pt x="115279" y="119091"/>
                  </a:lnTo>
                  <a:lnTo>
                    <a:pt x="118922" y="123050"/>
                  </a:lnTo>
                  <a:lnTo>
                    <a:pt x="122938" y="126484"/>
                  </a:lnTo>
                  <a:lnTo>
                    <a:pt x="127203" y="129566"/>
                  </a:lnTo>
                  <a:lnTo>
                    <a:pt x="130840" y="133209"/>
                  </a:lnTo>
                  <a:lnTo>
                    <a:pt x="134058" y="137225"/>
                  </a:lnTo>
                  <a:lnTo>
                    <a:pt x="136997" y="141490"/>
                  </a:lnTo>
                  <a:lnTo>
                    <a:pt x="138956" y="145126"/>
                  </a:lnTo>
                  <a:lnTo>
                    <a:pt x="140263" y="148345"/>
                  </a:lnTo>
                  <a:lnTo>
                    <a:pt x="141133" y="151284"/>
                  </a:lnTo>
                  <a:lnTo>
                    <a:pt x="142508" y="154831"/>
                  </a:lnTo>
                  <a:lnTo>
                    <a:pt x="144218" y="158784"/>
                  </a:lnTo>
                  <a:lnTo>
                    <a:pt x="146152" y="163006"/>
                  </a:lnTo>
                  <a:lnTo>
                    <a:pt x="148235" y="165821"/>
                  </a:lnTo>
                  <a:lnTo>
                    <a:pt x="150417" y="167697"/>
                  </a:lnTo>
                  <a:lnTo>
                    <a:pt x="155830" y="170709"/>
                  </a:lnTo>
                  <a:lnTo>
                    <a:pt x="160561" y="175023"/>
                  </a:lnTo>
                  <a:lnTo>
                    <a:pt x="164307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65"/>
            <p:cNvSpPr/>
            <p:nvPr/>
          </p:nvSpPr>
          <p:spPr>
            <a:xfrm>
              <a:off x="6479381" y="3350418"/>
              <a:ext cx="150020" cy="200026"/>
            </a:xfrm>
            <a:custGeom>
              <a:avLst/>
              <a:gdLst/>
              <a:ahLst/>
              <a:cxnLst/>
              <a:rect l="0" t="0" r="0" b="0"/>
              <a:pathLst>
                <a:path w="150020" h="200026">
                  <a:moveTo>
                    <a:pt x="150019" y="0"/>
                  </a:moveTo>
                  <a:lnTo>
                    <a:pt x="150019" y="3793"/>
                  </a:lnTo>
                  <a:lnTo>
                    <a:pt x="149225" y="5703"/>
                  </a:lnTo>
                  <a:lnTo>
                    <a:pt x="146226" y="9943"/>
                  </a:lnTo>
                  <a:lnTo>
                    <a:pt x="142248" y="14474"/>
                  </a:lnTo>
                  <a:lnTo>
                    <a:pt x="137833" y="19927"/>
                  </a:lnTo>
                  <a:lnTo>
                    <a:pt x="135545" y="23603"/>
                  </a:lnTo>
                  <a:lnTo>
                    <a:pt x="133226" y="27642"/>
                  </a:lnTo>
                  <a:lnTo>
                    <a:pt x="130092" y="31922"/>
                  </a:lnTo>
                  <a:lnTo>
                    <a:pt x="126415" y="36362"/>
                  </a:lnTo>
                  <a:lnTo>
                    <a:pt x="122377" y="40911"/>
                  </a:lnTo>
                  <a:lnTo>
                    <a:pt x="118891" y="45530"/>
                  </a:lnTo>
                  <a:lnTo>
                    <a:pt x="115773" y="50197"/>
                  </a:lnTo>
                  <a:lnTo>
                    <a:pt x="112901" y="54896"/>
                  </a:lnTo>
                  <a:lnTo>
                    <a:pt x="101273" y="72886"/>
                  </a:lnTo>
                  <a:lnTo>
                    <a:pt x="96885" y="78754"/>
                  </a:lnTo>
                  <a:lnTo>
                    <a:pt x="92371" y="84252"/>
                  </a:lnTo>
                  <a:lnTo>
                    <a:pt x="87774" y="89506"/>
                  </a:lnTo>
                  <a:lnTo>
                    <a:pt x="83123" y="95389"/>
                  </a:lnTo>
                  <a:lnTo>
                    <a:pt x="78434" y="101693"/>
                  </a:lnTo>
                  <a:lnTo>
                    <a:pt x="73720" y="108277"/>
                  </a:lnTo>
                  <a:lnTo>
                    <a:pt x="69785" y="114253"/>
                  </a:lnTo>
                  <a:lnTo>
                    <a:pt x="66367" y="119825"/>
                  </a:lnTo>
                  <a:lnTo>
                    <a:pt x="63294" y="125127"/>
                  </a:lnTo>
                  <a:lnTo>
                    <a:pt x="55648" y="137369"/>
                  </a:lnTo>
                  <a:lnTo>
                    <a:pt x="51386" y="143967"/>
                  </a:lnTo>
                  <a:lnTo>
                    <a:pt x="46957" y="149159"/>
                  </a:lnTo>
                  <a:lnTo>
                    <a:pt x="42417" y="153415"/>
                  </a:lnTo>
                  <a:lnTo>
                    <a:pt x="37803" y="157045"/>
                  </a:lnTo>
                  <a:lnTo>
                    <a:pt x="33933" y="161053"/>
                  </a:lnTo>
                  <a:lnTo>
                    <a:pt x="30559" y="165313"/>
                  </a:lnTo>
                  <a:lnTo>
                    <a:pt x="27517" y="169740"/>
                  </a:lnTo>
                  <a:lnTo>
                    <a:pt x="24694" y="173485"/>
                  </a:lnTo>
                  <a:lnTo>
                    <a:pt x="22019" y="176776"/>
                  </a:lnTo>
                  <a:lnTo>
                    <a:pt x="19442" y="179763"/>
                  </a:lnTo>
                  <a:lnTo>
                    <a:pt x="16930" y="182548"/>
                  </a:lnTo>
                  <a:lnTo>
                    <a:pt x="12022" y="187760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66"/>
            <p:cNvSpPr/>
            <p:nvPr/>
          </p:nvSpPr>
          <p:spPr>
            <a:xfrm>
              <a:off x="6729412" y="3407569"/>
              <a:ext cx="164307" cy="7144"/>
            </a:xfrm>
            <a:custGeom>
              <a:avLst/>
              <a:gdLst/>
              <a:ahLst/>
              <a:cxnLst/>
              <a:rect l="0" t="0" r="0" b="0"/>
              <a:pathLst>
                <a:path w="164307" h="7144">
                  <a:moveTo>
                    <a:pt x="0" y="7143"/>
                  </a:moveTo>
                  <a:lnTo>
                    <a:pt x="14435" y="7143"/>
                  </a:lnTo>
                  <a:lnTo>
                    <a:pt x="17560" y="6349"/>
                  </a:lnTo>
                  <a:lnTo>
                    <a:pt x="20438" y="5026"/>
                  </a:lnTo>
                  <a:lnTo>
                    <a:pt x="23151" y="3351"/>
                  </a:lnTo>
                  <a:lnTo>
                    <a:pt x="26546" y="2234"/>
                  </a:lnTo>
                  <a:lnTo>
                    <a:pt x="30397" y="1489"/>
                  </a:lnTo>
                  <a:lnTo>
                    <a:pt x="34552" y="992"/>
                  </a:lnTo>
                  <a:lnTo>
                    <a:pt x="38910" y="661"/>
                  </a:lnTo>
                  <a:lnTo>
                    <a:pt x="43403" y="441"/>
                  </a:lnTo>
                  <a:lnTo>
                    <a:pt x="52628" y="195"/>
                  </a:lnTo>
                  <a:lnTo>
                    <a:pt x="129558" y="0"/>
                  </a:lnTo>
                  <a:lnTo>
                    <a:pt x="133203" y="793"/>
                  </a:lnTo>
                  <a:lnTo>
                    <a:pt x="137221" y="2116"/>
                  </a:lnTo>
                  <a:lnTo>
                    <a:pt x="141487" y="3792"/>
                  </a:lnTo>
                  <a:lnTo>
                    <a:pt x="145124" y="4909"/>
                  </a:lnTo>
                  <a:lnTo>
                    <a:pt x="148344" y="5654"/>
                  </a:lnTo>
                  <a:lnTo>
                    <a:pt x="151283" y="6150"/>
                  </a:lnTo>
                  <a:lnTo>
                    <a:pt x="154036" y="6481"/>
                  </a:lnTo>
                  <a:lnTo>
                    <a:pt x="156666" y="6702"/>
                  </a:lnTo>
                  <a:lnTo>
                    <a:pt x="164306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67"/>
            <p:cNvSpPr/>
            <p:nvPr/>
          </p:nvSpPr>
          <p:spPr>
            <a:xfrm>
              <a:off x="6757987" y="3464718"/>
              <a:ext cx="150020" cy="28576"/>
            </a:xfrm>
            <a:custGeom>
              <a:avLst/>
              <a:gdLst/>
              <a:ahLst/>
              <a:cxnLst/>
              <a:rect l="0" t="0" r="0" b="0"/>
              <a:pathLst>
                <a:path w="150020" h="28576">
                  <a:moveTo>
                    <a:pt x="0" y="0"/>
                  </a:moveTo>
                  <a:lnTo>
                    <a:pt x="3793" y="3793"/>
                  </a:lnTo>
                  <a:lnTo>
                    <a:pt x="5704" y="4910"/>
                  </a:lnTo>
                  <a:lnTo>
                    <a:pt x="7771" y="5655"/>
                  </a:lnTo>
                  <a:lnTo>
                    <a:pt x="12185" y="6482"/>
                  </a:lnTo>
                  <a:lnTo>
                    <a:pt x="16793" y="6850"/>
                  </a:lnTo>
                  <a:lnTo>
                    <a:pt x="21486" y="7013"/>
                  </a:lnTo>
                  <a:lnTo>
                    <a:pt x="23850" y="7057"/>
                  </a:lnTo>
                  <a:lnTo>
                    <a:pt x="26219" y="7880"/>
                  </a:lnTo>
                  <a:lnTo>
                    <a:pt x="28591" y="9222"/>
                  </a:lnTo>
                  <a:lnTo>
                    <a:pt x="30967" y="10911"/>
                  </a:lnTo>
                  <a:lnTo>
                    <a:pt x="34139" y="12036"/>
                  </a:lnTo>
                  <a:lnTo>
                    <a:pt x="37840" y="12787"/>
                  </a:lnTo>
                  <a:lnTo>
                    <a:pt x="41896" y="13287"/>
                  </a:lnTo>
                  <a:lnTo>
                    <a:pt x="46186" y="13621"/>
                  </a:lnTo>
                  <a:lnTo>
                    <a:pt x="50635" y="13843"/>
                  </a:lnTo>
                  <a:lnTo>
                    <a:pt x="55188" y="13992"/>
                  </a:lnTo>
                  <a:lnTo>
                    <a:pt x="59810" y="14884"/>
                  </a:lnTo>
                  <a:lnTo>
                    <a:pt x="64480" y="16273"/>
                  </a:lnTo>
                  <a:lnTo>
                    <a:pt x="69180" y="17993"/>
                  </a:lnTo>
                  <a:lnTo>
                    <a:pt x="73902" y="19139"/>
                  </a:lnTo>
                  <a:lnTo>
                    <a:pt x="78636" y="19903"/>
                  </a:lnTo>
                  <a:lnTo>
                    <a:pt x="83380" y="20413"/>
                  </a:lnTo>
                  <a:lnTo>
                    <a:pt x="87337" y="20752"/>
                  </a:lnTo>
                  <a:lnTo>
                    <a:pt x="90768" y="20979"/>
                  </a:lnTo>
                  <a:lnTo>
                    <a:pt x="93850" y="21130"/>
                  </a:lnTo>
                  <a:lnTo>
                    <a:pt x="98285" y="22024"/>
                  </a:lnTo>
                  <a:lnTo>
                    <a:pt x="103624" y="23414"/>
                  </a:lnTo>
                  <a:lnTo>
                    <a:pt x="109564" y="25134"/>
                  </a:lnTo>
                  <a:lnTo>
                    <a:pt x="115111" y="26281"/>
                  </a:lnTo>
                  <a:lnTo>
                    <a:pt x="120397" y="27046"/>
                  </a:lnTo>
                  <a:lnTo>
                    <a:pt x="125509" y="27556"/>
                  </a:lnTo>
                  <a:lnTo>
                    <a:pt x="129710" y="27895"/>
                  </a:lnTo>
                  <a:lnTo>
                    <a:pt x="133305" y="28122"/>
                  </a:lnTo>
                  <a:lnTo>
                    <a:pt x="139416" y="28374"/>
                  </a:lnTo>
                  <a:lnTo>
                    <a:pt x="150019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68"/>
            <p:cNvSpPr/>
            <p:nvPr/>
          </p:nvSpPr>
          <p:spPr>
            <a:xfrm>
              <a:off x="7129462" y="3250406"/>
              <a:ext cx="35720" cy="150020"/>
            </a:xfrm>
            <a:custGeom>
              <a:avLst/>
              <a:gdLst/>
              <a:ahLst/>
              <a:cxnLst/>
              <a:rect l="0" t="0" r="0" b="0"/>
              <a:pathLst>
                <a:path w="35720" h="150020">
                  <a:moveTo>
                    <a:pt x="0" y="0"/>
                  </a:moveTo>
                  <a:lnTo>
                    <a:pt x="0" y="16999"/>
                  </a:lnTo>
                  <a:lnTo>
                    <a:pt x="794" y="20064"/>
                  </a:lnTo>
                  <a:lnTo>
                    <a:pt x="2117" y="23695"/>
                  </a:lnTo>
                  <a:lnTo>
                    <a:pt x="3793" y="27703"/>
                  </a:lnTo>
                  <a:lnTo>
                    <a:pt x="5704" y="31168"/>
                  </a:lnTo>
                  <a:lnTo>
                    <a:pt x="7771" y="34273"/>
                  </a:lnTo>
                  <a:lnTo>
                    <a:pt x="9943" y="37136"/>
                  </a:lnTo>
                  <a:lnTo>
                    <a:pt x="11392" y="40632"/>
                  </a:lnTo>
                  <a:lnTo>
                    <a:pt x="12357" y="44551"/>
                  </a:lnTo>
                  <a:lnTo>
                    <a:pt x="13001" y="48750"/>
                  </a:lnTo>
                  <a:lnTo>
                    <a:pt x="13429" y="53138"/>
                  </a:lnTo>
                  <a:lnTo>
                    <a:pt x="13715" y="57650"/>
                  </a:lnTo>
                  <a:lnTo>
                    <a:pt x="13906" y="62246"/>
                  </a:lnTo>
                  <a:lnTo>
                    <a:pt x="14827" y="66897"/>
                  </a:lnTo>
                  <a:lnTo>
                    <a:pt x="16235" y="71585"/>
                  </a:lnTo>
                  <a:lnTo>
                    <a:pt x="17967" y="76299"/>
                  </a:lnTo>
                  <a:lnTo>
                    <a:pt x="19121" y="81028"/>
                  </a:lnTo>
                  <a:lnTo>
                    <a:pt x="19892" y="85769"/>
                  </a:lnTo>
                  <a:lnTo>
                    <a:pt x="20405" y="90517"/>
                  </a:lnTo>
                  <a:lnTo>
                    <a:pt x="20747" y="95270"/>
                  </a:lnTo>
                  <a:lnTo>
                    <a:pt x="20975" y="100025"/>
                  </a:lnTo>
                  <a:lnTo>
                    <a:pt x="21296" y="112187"/>
                  </a:lnTo>
                  <a:lnTo>
                    <a:pt x="21405" y="123408"/>
                  </a:lnTo>
                  <a:lnTo>
                    <a:pt x="22207" y="126721"/>
                  </a:lnTo>
                  <a:lnTo>
                    <a:pt x="23537" y="130519"/>
                  </a:lnTo>
                  <a:lnTo>
                    <a:pt x="27580" y="140434"/>
                  </a:lnTo>
                  <a:lnTo>
                    <a:pt x="28133" y="143907"/>
                  </a:lnTo>
                  <a:lnTo>
                    <a:pt x="28280" y="145944"/>
                  </a:lnTo>
                  <a:lnTo>
                    <a:pt x="29172" y="147302"/>
                  </a:lnTo>
                  <a:lnTo>
                    <a:pt x="30561" y="148208"/>
                  </a:lnTo>
                  <a:lnTo>
                    <a:pt x="35719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69"/>
            <p:cNvSpPr/>
            <p:nvPr/>
          </p:nvSpPr>
          <p:spPr>
            <a:xfrm>
              <a:off x="7093743" y="3314700"/>
              <a:ext cx="121445" cy="7144"/>
            </a:xfrm>
            <a:custGeom>
              <a:avLst/>
              <a:gdLst/>
              <a:ahLst/>
              <a:cxnLst/>
              <a:rect l="0" t="0" r="0" b="0"/>
              <a:pathLst>
                <a:path w="121445" h="7144">
                  <a:moveTo>
                    <a:pt x="0" y="7143"/>
                  </a:moveTo>
                  <a:lnTo>
                    <a:pt x="16793" y="7143"/>
                  </a:lnTo>
                  <a:lnTo>
                    <a:pt x="19132" y="6350"/>
                  </a:lnTo>
                  <a:lnTo>
                    <a:pt x="21487" y="5027"/>
                  </a:lnTo>
                  <a:lnTo>
                    <a:pt x="23850" y="3351"/>
                  </a:lnTo>
                  <a:lnTo>
                    <a:pt x="27012" y="2234"/>
                  </a:lnTo>
                  <a:lnTo>
                    <a:pt x="30708" y="1489"/>
                  </a:lnTo>
                  <a:lnTo>
                    <a:pt x="34759" y="992"/>
                  </a:lnTo>
                  <a:lnTo>
                    <a:pt x="39048" y="661"/>
                  </a:lnTo>
                  <a:lnTo>
                    <a:pt x="43495" y="441"/>
                  </a:lnTo>
                  <a:lnTo>
                    <a:pt x="52668" y="196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70"/>
            <p:cNvSpPr/>
            <p:nvPr/>
          </p:nvSpPr>
          <p:spPr>
            <a:xfrm>
              <a:off x="7072312" y="3414712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27928" y="0"/>
                  </a:lnTo>
                  <a:lnTo>
                    <a:pt x="31319" y="794"/>
                  </a:lnTo>
                  <a:lnTo>
                    <a:pt x="34373" y="2117"/>
                  </a:lnTo>
                  <a:lnTo>
                    <a:pt x="37203" y="3792"/>
                  </a:lnTo>
                  <a:lnTo>
                    <a:pt x="40677" y="4909"/>
                  </a:lnTo>
                  <a:lnTo>
                    <a:pt x="44580" y="5654"/>
                  </a:lnTo>
                  <a:lnTo>
                    <a:pt x="48770" y="6151"/>
                  </a:lnTo>
                  <a:lnTo>
                    <a:pt x="53151" y="6482"/>
                  </a:lnTo>
                  <a:lnTo>
                    <a:pt x="57659" y="6703"/>
                  </a:lnTo>
                  <a:lnTo>
                    <a:pt x="69472" y="7013"/>
                  </a:lnTo>
                  <a:lnTo>
                    <a:pt x="108216" y="7141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71"/>
            <p:cNvSpPr/>
            <p:nvPr/>
          </p:nvSpPr>
          <p:spPr>
            <a:xfrm>
              <a:off x="7308388" y="3264704"/>
              <a:ext cx="99681" cy="142865"/>
            </a:xfrm>
            <a:custGeom>
              <a:avLst/>
              <a:gdLst/>
              <a:ahLst/>
              <a:cxnLst/>
              <a:rect l="0" t="0" r="0" b="0"/>
              <a:pathLst>
                <a:path w="99681" h="142865">
                  <a:moveTo>
                    <a:pt x="85393" y="14277"/>
                  </a:moveTo>
                  <a:lnTo>
                    <a:pt x="81600" y="14277"/>
                  </a:lnTo>
                  <a:lnTo>
                    <a:pt x="80483" y="13483"/>
                  </a:lnTo>
                  <a:lnTo>
                    <a:pt x="79739" y="12160"/>
                  </a:lnTo>
                  <a:lnTo>
                    <a:pt x="79242" y="10484"/>
                  </a:lnTo>
                  <a:lnTo>
                    <a:pt x="78117" y="9367"/>
                  </a:lnTo>
                  <a:lnTo>
                    <a:pt x="76574" y="8623"/>
                  </a:lnTo>
                  <a:lnTo>
                    <a:pt x="74752" y="8126"/>
                  </a:lnTo>
                  <a:lnTo>
                    <a:pt x="73535" y="7001"/>
                  </a:lnTo>
                  <a:lnTo>
                    <a:pt x="72725" y="5458"/>
                  </a:lnTo>
                  <a:lnTo>
                    <a:pt x="71425" y="1069"/>
                  </a:lnTo>
                  <a:lnTo>
                    <a:pt x="70525" y="709"/>
                  </a:lnTo>
                  <a:lnTo>
                    <a:pt x="69131" y="469"/>
                  </a:lnTo>
                  <a:lnTo>
                    <a:pt x="67408" y="309"/>
                  </a:lnTo>
                  <a:lnTo>
                    <a:pt x="65466" y="203"/>
                  </a:lnTo>
                  <a:lnTo>
                    <a:pt x="61190" y="84"/>
                  </a:lnTo>
                  <a:lnTo>
                    <a:pt x="54321" y="18"/>
                  </a:lnTo>
                  <a:lnTo>
                    <a:pt x="51978" y="802"/>
                  </a:lnTo>
                  <a:lnTo>
                    <a:pt x="49623" y="2119"/>
                  </a:lnTo>
                  <a:lnTo>
                    <a:pt x="47259" y="3790"/>
                  </a:lnTo>
                  <a:lnTo>
                    <a:pt x="44889" y="4904"/>
                  </a:lnTo>
                  <a:lnTo>
                    <a:pt x="42516" y="5647"/>
                  </a:lnTo>
                  <a:lnTo>
                    <a:pt x="40139" y="6143"/>
                  </a:lnTo>
                  <a:lnTo>
                    <a:pt x="37761" y="7266"/>
                  </a:lnTo>
                  <a:lnTo>
                    <a:pt x="35382" y="8810"/>
                  </a:lnTo>
                  <a:lnTo>
                    <a:pt x="33002" y="10632"/>
                  </a:lnTo>
                  <a:lnTo>
                    <a:pt x="30622" y="12641"/>
                  </a:lnTo>
                  <a:lnTo>
                    <a:pt x="28242" y="14774"/>
                  </a:lnTo>
                  <a:lnTo>
                    <a:pt x="23479" y="19260"/>
                  </a:lnTo>
                  <a:lnTo>
                    <a:pt x="11574" y="30975"/>
                  </a:lnTo>
                  <a:lnTo>
                    <a:pt x="9987" y="33346"/>
                  </a:lnTo>
                  <a:lnTo>
                    <a:pt x="8928" y="35721"/>
                  </a:lnTo>
                  <a:lnTo>
                    <a:pt x="8222" y="38098"/>
                  </a:lnTo>
                  <a:lnTo>
                    <a:pt x="6959" y="40476"/>
                  </a:lnTo>
                  <a:lnTo>
                    <a:pt x="5322" y="42856"/>
                  </a:lnTo>
                  <a:lnTo>
                    <a:pt x="3437" y="45236"/>
                  </a:lnTo>
                  <a:lnTo>
                    <a:pt x="2181" y="47616"/>
                  </a:lnTo>
                  <a:lnTo>
                    <a:pt x="1344" y="49997"/>
                  </a:lnTo>
                  <a:lnTo>
                    <a:pt x="785" y="52378"/>
                  </a:lnTo>
                  <a:lnTo>
                    <a:pt x="413" y="54759"/>
                  </a:lnTo>
                  <a:lnTo>
                    <a:pt x="165" y="57140"/>
                  </a:lnTo>
                  <a:lnTo>
                    <a:pt x="0" y="59521"/>
                  </a:lnTo>
                  <a:lnTo>
                    <a:pt x="682" y="61108"/>
                  </a:lnTo>
                  <a:lnTo>
                    <a:pt x="1931" y="62166"/>
                  </a:lnTo>
                  <a:lnTo>
                    <a:pt x="3558" y="62872"/>
                  </a:lnTo>
                  <a:lnTo>
                    <a:pt x="4643" y="64136"/>
                  </a:lnTo>
                  <a:lnTo>
                    <a:pt x="5366" y="65773"/>
                  </a:lnTo>
                  <a:lnTo>
                    <a:pt x="5848" y="67657"/>
                  </a:lnTo>
                  <a:lnTo>
                    <a:pt x="6963" y="68914"/>
                  </a:lnTo>
                  <a:lnTo>
                    <a:pt x="8500" y="69751"/>
                  </a:lnTo>
                  <a:lnTo>
                    <a:pt x="10318" y="70310"/>
                  </a:lnTo>
                  <a:lnTo>
                    <a:pt x="11531" y="71476"/>
                  </a:lnTo>
                  <a:lnTo>
                    <a:pt x="12338" y="73047"/>
                  </a:lnTo>
                  <a:lnTo>
                    <a:pt x="12879" y="74888"/>
                  </a:lnTo>
                  <a:lnTo>
                    <a:pt x="14825" y="76116"/>
                  </a:lnTo>
                  <a:lnTo>
                    <a:pt x="17710" y="76934"/>
                  </a:lnTo>
                  <a:lnTo>
                    <a:pt x="21221" y="77479"/>
                  </a:lnTo>
                  <a:lnTo>
                    <a:pt x="24355" y="77049"/>
                  </a:lnTo>
                  <a:lnTo>
                    <a:pt x="27239" y="75969"/>
                  </a:lnTo>
                  <a:lnTo>
                    <a:pt x="29954" y="74455"/>
                  </a:lnTo>
                  <a:lnTo>
                    <a:pt x="32560" y="73446"/>
                  </a:lnTo>
                  <a:lnTo>
                    <a:pt x="35089" y="72773"/>
                  </a:lnTo>
                  <a:lnTo>
                    <a:pt x="37569" y="72324"/>
                  </a:lnTo>
                  <a:lnTo>
                    <a:pt x="40017" y="71231"/>
                  </a:lnTo>
                  <a:lnTo>
                    <a:pt x="42442" y="69709"/>
                  </a:lnTo>
                  <a:lnTo>
                    <a:pt x="44853" y="67901"/>
                  </a:lnTo>
                  <a:lnTo>
                    <a:pt x="47253" y="65901"/>
                  </a:lnTo>
                  <a:lnTo>
                    <a:pt x="49648" y="63774"/>
                  </a:lnTo>
                  <a:lnTo>
                    <a:pt x="52038" y="61563"/>
                  </a:lnTo>
                  <a:lnTo>
                    <a:pt x="54425" y="58500"/>
                  </a:lnTo>
                  <a:lnTo>
                    <a:pt x="56810" y="54872"/>
                  </a:lnTo>
                  <a:lnTo>
                    <a:pt x="59194" y="50865"/>
                  </a:lnTo>
                  <a:lnTo>
                    <a:pt x="61576" y="47400"/>
                  </a:lnTo>
                  <a:lnTo>
                    <a:pt x="63959" y="44297"/>
                  </a:lnTo>
                  <a:lnTo>
                    <a:pt x="66341" y="41434"/>
                  </a:lnTo>
                  <a:lnTo>
                    <a:pt x="69516" y="38731"/>
                  </a:lnTo>
                  <a:lnTo>
                    <a:pt x="73221" y="36136"/>
                  </a:lnTo>
                  <a:lnTo>
                    <a:pt x="77279" y="33612"/>
                  </a:lnTo>
                  <a:lnTo>
                    <a:pt x="79984" y="31136"/>
                  </a:lnTo>
                  <a:lnTo>
                    <a:pt x="81787" y="28691"/>
                  </a:lnTo>
                  <a:lnTo>
                    <a:pt x="82988" y="26267"/>
                  </a:lnTo>
                  <a:lnTo>
                    <a:pt x="84583" y="23858"/>
                  </a:lnTo>
                  <a:lnTo>
                    <a:pt x="86441" y="21458"/>
                  </a:lnTo>
                  <a:lnTo>
                    <a:pt x="88473" y="19064"/>
                  </a:lnTo>
                  <a:lnTo>
                    <a:pt x="89827" y="16675"/>
                  </a:lnTo>
                  <a:lnTo>
                    <a:pt x="90730" y="14288"/>
                  </a:lnTo>
                  <a:lnTo>
                    <a:pt x="91332" y="11903"/>
                  </a:lnTo>
                  <a:lnTo>
                    <a:pt x="91734" y="9519"/>
                  </a:lnTo>
                  <a:lnTo>
                    <a:pt x="92001" y="7136"/>
                  </a:lnTo>
                  <a:lnTo>
                    <a:pt x="92532" y="44"/>
                  </a:lnTo>
                  <a:lnTo>
                    <a:pt x="92536" y="0"/>
                  </a:lnTo>
                  <a:lnTo>
                    <a:pt x="92537" y="62932"/>
                  </a:lnTo>
                  <a:lnTo>
                    <a:pt x="93330" y="67351"/>
                  </a:lnTo>
                  <a:lnTo>
                    <a:pt x="94653" y="71885"/>
                  </a:lnTo>
                  <a:lnTo>
                    <a:pt x="96329" y="76495"/>
                  </a:lnTo>
                  <a:lnTo>
                    <a:pt x="97446" y="81156"/>
                  </a:lnTo>
                  <a:lnTo>
                    <a:pt x="98190" y="85850"/>
                  </a:lnTo>
                  <a:lnTo>
                    <a:pt x="98688" y="90567"/>
                  </a:lnTo>
                  <a:lnTo>
                    <a:pt x="99018" y="94506"/>
                  </a:lnTo>
                  <a:lnTo>
                    <a:pt x="99239" y="97926"/>
                  </a:lnTo>
                  <a:lnTo>
                    <a:pt x="99386" y="100999"/>
                  </a:lnTo>
                  <a:lnTo>
                    <a:pt x="99549" y="108647"/>
                  </a:lnTo>
                  <a:lnTo>
                    <a:pt x="99680" y="1428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72"/>
            <p:cNvSpPr/>
            <p:nvPr/>
          </p:nvSpPr>
          <p:spPr>
            <a:xfrm>
              <a:off x="7093743" y="3500437"/>
              <a:ext cx="514351" cy="21432"/>
            </a:xfrm>
            <a:custGeom>
              <a:avLst/>
              <a:gdLst/>
              <a:ahLst/>
              <a:cxnLst/>
              <a:rect l="0" t="0" r="0" b="0"/>
              <a:pathLst>
                <a:path w="514351" h="21432">
                  <a:moveTo>
                    <a:pt x="0" y="21431"/>
                  </a:moveTo>
                  <a:lnTo>
                    <a:pt x="6151" y="15280"/>
                  </a:lnTo>
                  <a:lnTo>
                    <a:pt x="8820" y="14729"/>
                  </a:lnTo>
                  <a:lnTo>
                    <a:pt x="23695" y="14326"/>
                  </a:lnTo>
                  <a:lnTo>
                    <a:pt x="75600" y="14288"/>
                  </a:lnTo>
                  <a:lnTo>
                    <a:pt x="81357" y="13494"/>
                  </a:lnTo>
                  <a:lnTo>
                    <a:pt x="87576" y="12171"/>
                  </a:lnTo>
                  <a:lnTo>
                    <a:pt x="94102" y="10495"/>
                  </a:lnTo>
                  <a:lnTo>
                    <a:pt x="100835" y="9378"/>
                  </a:lnTo>
                  <a:lnTo>
                    <a:pt x="107705" y="8634"/>
                  </a:lnTo>
                  <a:lnTo>
                    <a:pt x="114665" y="8137"/>
                  </a:lnTo>
                  <a:lnTo>
                    <a:pt x="128751" y="7585"/>
                  </a:lnTo>
                  <a:lnTo>
                    <a:pt x="152184" y="7275"/>
                  </a:lnTo>
                  <a:lnTo>
                    <a:pt x="337845" y="7144"/>
                  </a:lnTo>
                  <a:lnTo>
                    <a:pt x="347467" y="6350"/>
                  </a:lnTo>
                  <a:lnTo>
                    <a:pt x="357058" y="5027"/>
                  </a:lnTo>
                  <a:lnTo>
                    <a:pt x="366626" y="3351"/>
                  </a:lnTo>
                  <a:lnTo>
                    <a:pt x="376180" y="2234"/>
                  </a:lnTo>
                  <a:lnTo>
                    <a:pt x="385724" y="1490"/>
                  </a:lnTo>
                  <a:lnTo>
                    <a:pt x="395262" y="993"/>
                  </a:lnTo>
                  <a:lnTo>
                    <a:pt x="414326" y="441"/>
                  </a:lnTo>
                  <a:lnTo>
                    <a:pt x="472649" y="17"/>
                  </a:lnTo>
                  <a:lnTo>
                    <a:pt x="5143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73"/>
            <p:cNvSpPr/>
            <p:nvPr/>
          </p:nvSpPr>
          <p:spPr>
            <a:xfrm>
              <a:off x="7043737" y="3593306"/>
              <a:ext cx="428626" cy="221428"/>
            </a:xfrm>
            <a:custGeom>
              <a:avLst/>
              <a:gdLst/>
              <a:ahLst/>
              <a:cxnLst/>
              <a:rect l="0" t="0" r="0" b="0"/>
              <a:pathLst>
                <a:path w="428626" h="221428">
                  <a:moveTo>
                    <a:pt x="0" y="92869"/>
                  </a:moveTo>
                  <a:lnTo>
                    <a:pt x="3793" y="92869"/>
                  </a:lnTo>
                  <a:lnTo>
                    <a:pt x="4910" y="93663"/>
                  </a:lnTo>
                  <a:lnTo>
                    <a:pt x="5654" y="94985"/>
                  </a:lnTo>
                  <a:lnTo>
                    <a:pt x="6151" y="96661"/>
                  </a:lnTo>
                  <a:lnTo>
                    <a:pt x="8820" y="100639"/>
                  </a:lnTo>
                  <a:lnTo>
                    <a:pt x="12651" y="105847"/>
                  </a:lnTo>
                  <a:lnTo>
                    <a:pt x="14784" y="109459"/>
                  </a:lnTo>
                  <a:lnTo>
                    <a:pt x="17000" y="113453"/>
                  </a:lnTo>
                  <a:lnTo>
                    <a:pt x="21579" y="122126"/>
                  </a:lnTo>
                  <a:lnTo>
                    <a:pt x="30986" y="140628"/>
                  </a:lnTo>
                  <a:lnTo>
                    <a:pt x="32563" y="144552"/>
                  </a:lnTo>
                  <a:lnTo>
                    <a:pt x="34317" y="151029"/>
                  </a:lnTo>
                  <a:lnTo>
                    <a:pt x="35578" y="154661"/>
                  </a:lnTo>
                  <a:lnTo>
                    <a:pt x="37212" y="158670"/>
                  </a:lnTo>
                  <a:lnTo>
                    <a:pt x="39096" y="162929"/>
                  </a:lnTo>
                  <a:lnTo>
                    <a:pt x="43305" y="169780"/>
                  </a:lnTo>
                  <a:lnTo>
                    <a:pt x="47822" y="175470"/>
                  </a:lnTo>
                  <a:lnTo>
                    <a:pt x="52475" y="180645"/>
                  </a:lnTo>
                  <a:lnTo>
                    <a:pt x="57189" y="185591"/>
                  </a:lnTo>
                  <a:lnTo>
                    <a:pt x="66683" y="195233"/>
                  </a:lnTo>
                  <a:lnTo>
                    <a:pt x="68268" y="197624"/>
                  </a:lnTo>
                  <a:lnTo>
                    <a:pt x="70029" y="202397"/>
                  </a:lnTo>
                  <a:lnTo>
                    <a:pt x="72928" y="207165"/>
                  </a:lnTo>
                  <a:lnTo>
                    <a:pt x="77464" y="212900"/>
                  </a:lnTo>
                  <a:lnTo>
                    <a:pt x="82042" y="217686"/>
                  </a:lnTo>
                  <a:lnTo>
                    <a:pt x="84064" y="218943"/>
                  </a:lnTo>
                  <a:lnTo>
                    <a:pt x="92753" y="221427"/>
                  </a:lnTo>
                  <a:lnTo>
                    <a:pt x="92846" y="215747"/>
                  </a:lnTo>
                  <a:lnTo>
                    <a:pt x="92869" y="43949"/>
                  </a:lnTo>
                  <a:lnTo>
                    <a:pt x="93663" y="40412"/>
                  </a:lnTo>
                  <a:lnTo>
                    <a:pt x="97779" y="31641"/>
                  </a:lnTo>
                  <a:lnTo>
                    <a:pt x="99351" y="24809"/>
                  </a:lnTo>
                  <a:lnTo>
                    <a:pt x="99816" y="21638"/>
                  </a:lnTo>
                  <a:lnTo>
                    <a:pt x="99926" y="18084"/>
                  </a:lnTo>
                  <a:lnTo>
                    <a:pt x="100748" y="16818"/>
                  </a:lnTo>
                  <a:lnTo>
                    <a:pt x="102091" y="15974"/>
                  </a:lnTo>
                  <a:lnTo>
                    <a:pt x="105699" y="15037"/>
                  </a:lnTo>
                  <a:lnTo>
                    <a:pt x="109948" y="14621"/>
                  </a:lnTo>
                  <a:lnTo>
                    <a:pt x="111399" y="13716"/>
                  </a:lnTo>
                  <a:lnTo>
                    <a:pt x="112366" y="12319"/>
                  </a:lnTo>
                  <a:lnTo>
                    <a:pt x="113011" y="10594"/>
                  </a:lnTo>
                  <a:lnTo>
                    <a:pt x="114234" y="9444"/>
                  </a:lnTo>
                  <a:lnTo>
                    <a:pt x="115844" y="8677"/>
                  </a:lnTo>
                  <a:lnTo>
                    <a:pt x="117710" y="8166"/>
                  </a:lnTo>
                  <a:lnTo>
                    <a:pt x="127922" y="7447"/>
                  </a:lnTo>
                  <a:lnTo>
                    <a:pt x="140686" y="7204"/>
                  </a:lnTo>
                  <a:lnTo>
                    <a:pt x="222663" y="7144"/>
                  </a:lnTo>
                  <a:lnTo>
                    <a:pt x="234164" y="5027"/>
                  </a:lnTo>
                  <a:lnTo>
                    <a:pt x="239453" y="3351"/>
                  </a:lnTo>
                  <a:lnTo>
                    <a:pt x="251680" y="3606"/>
                  </a:lnTo>
                  <a:lnTo>
                    <a:pt x="258274" y="4785"/>
                  </a:lnTo>
                  <a:lnTo>
                    <a:pt x="265052" y="4778"/>
                  </a:lnTo>
                  <a:lnTo>
                    <a:pt x="271951" y="3979"/>
                  </a:lnTo>
                  <a:lnTo>
                    <a:pt x="278932" y="2652"/>
                  </a:lnTo>
                  <a:lnTo>
                    <a:pt x="285967" y="1768"/>
                  </a:lnTo>
                  <a:lnTo>
                    <a:pt x="293039" y="1179"/>
                  </a:lnTo>
                  <a:lnTo>
                    <a:pt x="306453" y="524"/>
                  </a:lnTo>
                  <a:lnTo>
                    <a:pt x="317705" y="233"/>
                  </a:lnTo>
                  <a:lnTo>
                    <a:pt x="413034" y="0"/>
                  </a:lnTo>
                  <a:lnTo>
                    <a:pt x="415850" y="794"/>
                  </a:lnTo>
                  <a:lnTo>
                    <a:pt x="417727" y="2116"/>
                  </a:lnTo>
                  <a:lnTo>
                    <a:pt x="420740" y="6151"/>
                  </a:lnTo>
                  <a:lnTo>
                    <a:pt x="421780" y="6482"/>
                  </a:lnTo>
                  <a:lnTo>
                    <a:pt x="42862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74"/>
            <p:cNvSpPr/>
            <p:nvPr/>
          </p:nvSpPr>
          <p:spPr>
            <a:xfrm>
              <a:off x="7215187" y="3657625"/>
              <a:ext cx="164307" cy="107132"/>
            </a:xfrm>
            <a:custGeom>
              <a:avLst/>
              <a:gdLst/>
              <a:ahLst/>
              <a:cxnLst/>
              <a:rect l="0" t="0" r="0" b="0"/>
              <a:pathLst>
                <a:path w="164307" h="107132">
                  <a:moveTo>
                    <a:pt x="0" y="14262"/>
                  </a:moveTo>
                  <a:lnTo>
                    <a:pt x="0" y="8111"/>
                  </a:lnTo>
                  <a:lnTo>
                    <a:pt x="794" y="7780"/>
                  </a:lnTo>
                  <a:lnTo>
                    <a:pt x="5654" y="7249"/>
                  </a:lnTo>
                  <a:lnTo>
                    <a:pt x="10643" y="7144"/>
                  </a:lnTo>
                  <a:lnTo>
                    <a:pt x="12651" y="6342"/>
                  </a:lnTo>
                  <a:lnTo>
                    <a:pt x="17000" y="3334"/>
                  </a:lnTo>
                  <a:lnTo>
                    <a:pt x="20065" y="2214"/>
                  </a:lnTo>
                  <a:lnTo>
                    <a:pt x="23695" y="1467"/>
                  </a:lnTo>
                  <a:lnTo>
                    <a:pt x="27704" y="970"/>
                  </a:lnTo>
                  <a:lnTo>
                    <a:pt x="31169" y="638"/>
                  </a:lnTo>
                  <a:lnTo>
                    <a:pt x="34273" y="417"/>
                  </a:lnTo>
                  <a:lnTo>
                    <a:pt x="37136" y="269"/>
                  </a:lnTo>
                  <a:lnTo>
                    <a:pt x="44551" y="106"/>
                  </a:lnTo>
                  <a:lnTo>
                    <a:pt x="58454" y="0"/>
                  </a:lnTo>
                  <a:lnTo>
                    <a:pt x="61988" y="785"/>
                  </a:lnTo>
                  <a:lnTo>
                    <a:pt x="65932" y="2103"/>
                  </a:lnTo>
                  <a:lnTo>
                    <a:pt x="70148" y="3774"/>
                  </a:lnTo>
                  <a:lnTo>
                    <a:pt x="73753" y="4889"/>
                  </a:lnTo>
                  <a:lnTo>
                    <a:pt x="76950" y="5632"/>
                  </a:lnTo>
                  <a:lnTo>
                    <a:pt x="79875" y="6128"/>
                  </a:lnTo>
                  <a:lnTo>
                    <a:pt x="82619" y="7252"/>
                  </a:lnTo>
                  <a:lnTo>
                    <a:pt x="85241" y="8795"/>
                  </a:lnTo>
                  <a:lnTo>
                    <a:pt x="87784" y="10617"/>
                  </a:lnTo>
                  <a:lnTo>
                    <a:pt x="89479" y="12626"/>
                  </a:lnTo>
                  <a:lnTo>
                    <a:pt x="90609" y="14758"/>
                  </a:lnTo>
                  <a:lnTo>
                    <a:pt x="91363" y="16975"/>
                  </a:lnTo>
                  <a:lnTo>
                    <a:pt x="91865" y="19245"/>
                  </a:lnTo>
                  <a:lnTo>
                    <a:pt x="92200" y="21553"/>
                  </a:lnTo>
                  <a:lnTo>
                    <a:pt x="92422" y="23885"/>
                  </a:lnTo>
                  <a:lnTo>
                    <a:pt x="92571" y="27027"/>
                  </a:lnTo>
                  <a:lnTo>
                    <a:pt x="92737" y="34752"/>
                  </a:lnTo>
                  <a:lnTo>
                    <a:pt x="91987" y="38241"/>
                  </a:lnTo>
                  <a:lnTo>
                    <a:pt x="90694" y="41361"/>
                  </a:lnTo>
                  <a:lnTo>
                    <a:pt x="89037" y="44234"/>
                  </a:lnTo>
                  <a:lnTo>
                    <a:pt x="85081" y="51660"/>
                  </a:lnTo>
                  <a:lnTo>
                    <a:pt x="76073" y="69363"/>
                  </a:lnTo>
                  <a:lnTo>
                    <a:pt x="73734" y="73220"/>
                  </a:lnTo>
                  <a:lnTo>
                    <a:pt x="71381" y="76587"/>
                  </a:lnTo>
                  <a:lnTo>
                    <a:pt x="69018" y="79624"/>
                  </a:lnTo>
                  <a:lnTo>
                    <a:pt x="66650" y="82443"/>
                  </a:lnTo>
                  <a:lnTo>
                    <a:pt x="64277" y="85116"/>
                  </a:lnTo>
                  <a:lnTo>
                    <a:pt x="61902" y="87692"/>
                  </a:lnTo>
                  <a:lnTo>
                    <a:pt x="59523" y="89409"/>
                  </a:lnTo>
                  <a:lnTo>
                    <a:pt x="54766" y="91317"/>
                  </a:lnTo>
                  <a:lnTo>
                    <a:pt x="50005" y="94282"/>
                  </a:lnTo>
                  <a:lnTo>
                    <a:pt x="42887" y="99967"/>
                  </a:lnTo>
                  <a:lnTo>
                    <a:pt x="42866" y="99984"/>
                  </a:lnTo>
                  <a:lnTo>
                    <a:pt x="153298" y="99987"/>
                  </a:lnTo>
                  <a:lnTo>
                    <a:pt x="154586" y="100781"/>
                  </a:lnTo>
                  <a:lnTo>
                    <a:pt x="155445" y="102104"/>
                  </a:lnTo>
                  <a:lnTo>
                    <a:pt x="156823" y="106138"/>
                  </a:lnTo>
                  <a:lnTo>
                    <a:pt x="157730" y="106469"/>
                  </a:lnTo>
                  <a:lnTo>
                    <a:pt x="162772" y="107000"/>
                  </a:lnTo>
                  <a:lnTo>
                    <a:pt x="164306" y="1071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192970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quadratic formula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x= </a:t>
            </a:r>
            <a:r>
              <a:rPr lang="en-US" u="sng" smtClean="0"/>
              <a:t>-b ± √b</a:t>
            </a:r>
            <a:r>
              <a:rPr lang="en-US" u="sng" baseline="30000" smtClean="0"/>
              <a:t>2</a:t>
            </a:r>
            <a:r>
              <a:rPr lang="en-US" u="sng" smtClean="0"/>
              <a:t>-4ac</a:t>
            </a:r>
          </a:p>
          <a:p>
            <a:pPr>
              <a:buFontTx/>
              <a:buNone/>
            </a:pPr>
            <a:r>
              <a:rPr lang="en-US" smtClean="0"/>
              <a:t>			2a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3x</a:t>
            </a:r>
            <a:r>
              <a:rPr lang="en-US" baseline="30000" smtClean="0"/>
              <a:t>2</a:t>
            </a:r>
            <a:r>
              <a:rPr lang="en-US" smtClean="0"/>
              <a:t>+10x-1=0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2" name="SMARTPenAnnotation27"/>
          <p:cNvSpPr/>
          <p:nvPr/>
        </p:nvSpPr>
        <p:spPr>
          <a:xfrm>
            <a:off x="2243225" y="1221581"/>
            <a:ext cx="821444" cy="50007"/>
          </a:xfrm>
          <a:custGeom>
            <a:avLst/>
            <a:gdLst/>
            <a:ahLst/>
            <a:cxnLst/>
            <a:rect l="0" t="0" r="0" b="0"/>
            <a:pathLst>
              <a:path w="821444" h="50007">
                <a:moveTo>
                  <a:pt x="28487" y="0"/>
                </a:moveTo>
                <a:lnTo>
                  <a:pt x="14287" y="0"/>
                </a:lnTo>
                <a:lnTo>
                  <a:pt x="14258" y="794"/>
                </a:lnTo>
                <a:lnTo>
                  <a:pt x="14226" y="3792"/>
                </a:lnTo>
                <a:lnTo>
                  <a:pt x="13423" y="4909"/>
                </a:lnTo>
                <a:lnTo>
                  <a:pt x="12094" y="5654"/>
                </a:lnTo>
                <a:lnTo>
                  <a:pt x="7143" y="7118"/>
                </a:lnTo>
                <a:lnTo>
                  <a:pt x="0" y="7143"/>
                </a:lnTo>
                <a:lnTo>
                  <a:pt x="29999" y="7144"/>
                </a:lnTo>
                <a:lnTo>
                  <a:pt x="32670" y="6350"/>
                </a:lnTo>
                <a:lnTo>
                  <a:pt x="35244" y="5027"/>
                </a:lnTo>
                <a:lnTo>
                  <a:pt x="37755" y="3351"/>
                </a:lnTo>
                <a:lnTo>
                  <a:pt x="41015" y="2234"/>
                </a:lnTo>
                <a:lnTo>
                  <a:pt x="48872" y="993"/>
                </a:lnTo>
                <a:lnTo>
                  <a:pt x="66286" y="87"/>
                </a:lnTo>
                <a:lnTo>
                  <a:pt x="68768" y="852"/>
                </a:lnTo>
                <a:lnTo>
                  <a:pt x="71216" y="2155"/>
                </a:lnTo>
                <a:lnTo>
                  <a:pt x="73642" y="3818"/>
                </a:lnTo>
                <a:lnTo>
                  <a:pt x="76053" y="4926"/>
                </a:lnTo>
                <a:lnTo>
                  <a:pt x="80848" y="6158"/>
                </a:lnTo>
                <a:lnTo>
                  <a:pt x="104023" y="7086"/>
                </a:lnTo>
                <a:lnTo>
                  <a:pt x="109155" y="7118"/>
                </a:lnTo>
                <a:lnTo>
                  <a:pt x="112428" y="7920"/>
                </a:lnTo>
                <a:lnTo>
                  <a:pt x="116198" y="9249"/>
                </a:lnTo>
                <a:lnTo>
                  <a:pt x="120298" y="10928"/>
                </a:lnTo>
                <a:lnTo>
                  <a:pt x="124620" y="12048"/>
                </a:lnTo>
                <a:lnTo>
                  <a:pt x="133654" y="13292"/>
                </a:lnTo>
                <a:lnTo>
                  <a:pt x="155721" y="14200"/>
                </a:lnTo>
                <a:lnTo>
                  <a:pt x="165493" y="14261"/>
                </a:lnTo>
                <a:lnTo>
                  <a:pt x="169037" y="15064"/>
                </a:lnTo>
                <a:lnTo>
                  <a:pt x="172987" y="16392"/>
                </a:lnTo>
                <a:lnTo>
                  <a:pt x="177208" y="18072"/>
                </a:lnTo>
                <a:lnTo>
                  <a:pt x="180815" y="19192"/>
                </a:lnTo>
                <a:lnTo>
                  <a:pt x="186941" y="20436"/>
                </a:lnTo>
                <a:lnTo>
                  <a:pt x="206015" y="21344"/>
                </a:lnTo>
                <a:lnTo>
                  <a:pt x="210339" y="22167"/>
                </a:lnTo>
                <a:lnTo>
                  <a:pt x="214809" y="23509"/>
                </a:lnTo>
                <a:lnTo>
                  <a:pt x="219377" y="25198"/>
                </a:lnTo>
                <a:lnTo>
                  <a:pt x="224009" y="26323"/>
                </a:lnTo>
                <a:lnTo>
                  <a:pt x="233390" y="27574"/>
                </a:lnTo>
                <a:lnTo>
                  <a:pt x="257102" y="28443"/>
                </a:lnTo>
                <a:lnTo>
                  <a:pt x="290425" y="28567"/>
                </a:lnTo>
                <a:lnTo>
                  <a:pt x="295188" y="29363"/>
                </a:lnTo>
                <a:lnTo>
                  <a:pt x="299950" y="30688"/>
                </a:lnTo>
                <a:lnTo>
                  <a:pt x="304712" y="32365"/>
                </a:lnTo>
                <a:lnTo>
                  <a:pt x="309475" y="33483"/>
                </a:lnTo>
                <a:lnTo>
                  <a:pt x="319000" y="34725"/>
                </a:lnTo>
                <a:lnTo>
                  <a:pt x="342812" y="35588"/>
                </a:lnTo>
                <a:lnTo>
                  <a:pt x="386093" y="35711"/>
                </a:lnTo>
                <a:lnTo>
                  <a:pt x="392303" y="36507"/>
                </a:lnTo>
                <a:lnTo>
                  <a:pt x="398031" y="37832"/>
                </a:lnTo>
                <a:lnTo>
                  <a:pt x="403437" y="39509"/>
                </a:lnTo>
                <a:lnTo>
                  <a:pt x="409423" y="40626"/>
                </a:lnTo>
                <a:lnTo>
                  <a:pt x="422423" y="41869"/>
                </a:lnTo>
                <a:lnTo>
                  <a:pt x="443130" y="42568"/>
                </a:lnTo>
                <a:lnTo>
                  <a:pt x="479563" y="42836"/>
                </a:lnTo>
                <a:lnTo>
                  <a:pt x="753444" y="42862"/>
                </a:lnTo>
                <a:lnTo>
                  <a:pt x="758648" y="42069"/>
                </a:lnTo>
                <a:lnTo>
                  <a:pt x="763705" y="40746"/>
                </a:lnTo>
                <a:lnTo>
                  <a:pt x="768664" y="39070"/>
                </a:lnTo>
                <a:lnTo>
                  <a:pt x="773557" y="37953"/>
                </a:lnTo>
                <a:lnTo>
                  <a:pt x="783227" y="36712"/>
                </a:lnTo>
                <a:lnTo>
                  <a:pt x="806965" y="35757"/>
                </a:lnTo>
                <a:lnTo>
                  <a:pt x="821022" y="35719"/>
                </a:lnTo>
                <a:lnTo>
                  <a:pt x="821162" y="36513"/>
                </a:lnTo>
                <a:lnTo>
                  <a:pt x="821256" y="37836"/>
                </a:lnTo>
                <a:lnTo>
                  <a:pt x="821432" y="42568"/>
                </a:lnTo>
                <a:lnTo>
                  <a:pt x="821443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8"/>
          <p:cNvSpPr/>
          <p:nvPr/>
        </p:nvSpPr>
        <p:spPr>
          <a:xfrm>
            <a:off x="3636168" y="2507457"/>
            <a:ext cx="271464" cy="28575"/>
          </a:xfrm>
          <a:custGeom>
            <a:avLst/>
            <a:gdLst/>
            <a:ahLst/>
            <a:cxnLst/>
            <a:rect l="0" t="0" r="0" b="0"/>
            <a:pathLst>
              <a:path w="271464" h="28575">
                <a:moveTo>
                  <a:pt x="0" y="28574"/>
                </a:moveTo>
                <a:lnTo>
                  <a:pt x="16793" y="28574"/>
                </a:lnTo>
                <a:lnTo>
                  <a:pt x="19133" y="27780"/>
                </a:lnTo>
                <a:lnTo>
                  <a:pt x="21487" y="26457"/>
                </a:lnTo>
                <a:lnTo>
                  <a:pt x="23850" y="24782"/>
                </a:lnTo>
                <a:lnTo>
                  <a:pt x="27012" y="23664"/>
                </a:lnTo>
                <a:lnTo>
                  <a:pt x="30708" y="22919"/>
                </a:lnTo>
                <a:lnTo>
                  <a:pt x="38255" y="22092"/>
                </a:lnTo>
                <a:lnTo>
                  <a:pt x="44254" y="21724"/>
                </a:lnTo>
                <a:lnTo>
                  <a:pt x="48553" y="20832"/>
                </a:lnTo>
                <a:lnTo>
                  <a:pt x="53800" y="19444"/>
                </a:lnTo>
                <a:lnTo>
                  <a:pt x="59679" y="17725"/>
                </a:lnTo>
                <a:lnTo>
                  <a:pt x="65186" y="16579"/>
                </a:lnTo>
                <a:lnTo>
                  <a:pt x="70446" y="15814"/>
                </a:lnTo>
                <a:lnTo>
                  <a:pt x="75539" y="15305"/>
                </a:lnTo>
                <a:lnTo>
                  <a:pt x="81315" y="14172"/>
                </a:lnTo>
                <a:lnTo>
                  <a:pt x="87548" y="12622"/>
                </a:lnTo>
                <a:lnTo>
                  <a:pt x="94084" y="10796"/>
                </a:lnTo>
                <a:lnTo>
                  <a:pt x="100029" y="9578"/>
                </a:lnTo>
                <a:lnTo>
                  <a:pt x="105580" y="8766"/>
                </a:lnTo>
                <a:lnTo>
                  <a:pt x="110868" y="8225"/>
                </a:lnTo>
                <a:lnTo>
                  <a:pt x="116775" y="7070"/>
                </a:lnTo>
                <a:lnTo>
                  <a:pt x="123094" y="5507"/>
                </a:lnTo>
                <a:lnTo>
                  <a:pt x="129687" y="3671"/>
                </a:lnTo>
                <a:lnTo>
                  <a:pt x="135671" y="2447"/>
                </a:lnTo>
                <a:lnTo>
                  <a:pt x="141247" y="1631"/>
                </a:lnTo>
                <a:lnTo>
                  <a:pt x="146553" y="1087"/>
                </a:lnTo>
                <a:lnTo>
                  <a:pt x="151677" y="724"/>
                </a:lnTo>
                <a:lnTo>
                  <a:pt x="156681" y="482"/>
                </a:lnTo>
                <a:lnTo>
                  <a:pt x="166473" y="214"/>
                </a:lnTo>
                <a:lnTo>
                  <a:pt x="208751" y="4"/>
                </a:lnTo>
                <a:lnTo>
                  <a:pt x="227211" y="0"/>
                </a:lnTo>
                <a:lnTo>
                  <a:pt x="230849" y="793"/>
                </a:lnTo>
                <a:lnTo>
                  <a:pt x="234069" y="2116"/>
                </a:lnTo>
                <a:lnTo>
                  <a:pt x="237008" y="3792"/>
                </a:lnTo>
                <a:lnTo>
                  <a:pt x="239762" y="4115"/>
                </a:lnTo>
                <a:lnTo>
                  <a:pt x="242392" y="3536"/>
                </a:lnTo>
                <a:lnTo>
                  <a:pt x="244938" y="2357"/>
                </a:lnTo>
                <a:lnTo>
                  <a:pt x="247430" y="2365"/>
                </a:lnTo>
                <a:lnTo>
                  <a:pt x="249885" y="3164"/>
                </a:lnTo>
                <a:lnTo>
                  <a:pt x="256749" y="6910"/>
                </a:lnTo>
                <a:lnTo>
                  <a:pt x="265113" y="7143"/>
                </a:lnTo>
                <a:lnTo>
                  <a:pt x="271463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"/>
          <p:cNvSpPr/>
          <p:nvPr/>
        </p:nvSpPr>
        <p:spPr>
          <a:xfrm>
            <a:off x="4007643" y="2421731"/>
            <a:ext cx="21433" cy="192882"/>
          </a:xfrm>
          <a:custGeom>
            <a:avLst/>
            <a:gdLst/>
            <a:ahLst/>
            <a:cxnLst/>
            <a:rect l="0" t="0" r="0" b="0"/>
            <a:pathLst>
              <a:path w="21433" h="192882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3" y="23910"/>
                </a:lnTo>
                <a:lnTo>
                  <a:pt x="5703" y="27053"/>
                </a:lnTo>
                <a:lnTo>
                  <a:pt x="7771" y="30735"/>
                </a:lnTo>
                <a:lnTo>
                  <a:pt x="9943" y="34777"/>
                </a:lnTo>
                <a:lnTo>
                  <a:pt x="11392" y="39060"/>
                </a:lnTo>
                <a:lnTo>
                  <a:pt x="12357" y="43502"/>
                </a:lnTo>
                <a:lnTo>
                  <a:pt x="13001" y="48051"/>
                </a:lnTo>
                <a:lnTo>
                  <a:pt x="13430" y="52672"/>
                </a:lnTo>
                <a:lnTo>
                  <a:pt x="13716" y="57339"/>
                </a:lnTo>
                <a:lnTo>
                  <a:pt x="14034" y="66759"/>
                </a:lnTo>
                <a:lnTo>
                  <a:pt x="14238" y="85742"/>
                </a:lnTo>
                <a:lnTo>
                  <a:pt x="14278" y="104778"/>
                </a:lnTo>
                <a:lnTo>
                  <a:pt x="15075" y="109540"/>
                </a:lnTo>
                <a:lnTo>
                  <a:pt x="16400" y="114301"/>
                </a:lnTo>
                <a:lnTo>
                  <a:pt x="18077" y="119063"/>
                </a:lnTo>
                <a:lnTo>
                  <a:pt x="18401" y="123826"/>
                </a:lnTo>
                <a:lnTo>
                  <a:pt x="17824" y="128588"/>
                </a:lnTo>
                <a:lnTo>
                  <a:pt x="16645" y="133350"/>
                </a:lnTo>
                <a:lnTo>
                  <a:pt x="15860" y="138113"/>
                </a:lnTo>
                <a:lnTo>
                  <a:pt x="15335" y="142875"/>
                </a:lnTo>
                <a:lnTo>
                  <a:pt x="14986" y="147637"/>
                </a:lnTo>
                <a:lnTo>
                  <a:pt x="14598" y="155046"/>
                </a:lnTo>
                <a:lnTo>
                  <a:pt x="14426" y="160984"/>
                </a:lnTo>
                <a:lnTo>
                  <a:pt x="14349" y="166269"/>
                </a:lnTo>
                <a:lnTo>
                  <a:pt x="15122" y="168790"/>
                </a:lnTo>
                <a:lnTo>
                  <a:pt x="16432" y="171264"/>
                </a:lnTo>
                <a:lnTo>
                  <a:pt x="18098" y="173707"/>
                </a:lnTo>
                <a:lnTo>
                  <a:pt x="19210" y="176130"/>
                </a:lnTo>
                <a:lnTo>
                  <a:pt x="19950" y="178538"/>
                </a:lnTo>
                <a:lnTo>
                  <a:pt x="21139" y="184315"/>
                </a:lnTo>
                <a:lnTo>
                  <a:pt x="21345" y="189108"/>
                </a:lnTo>
                <a:lnTo>
                  <a:pt x="2143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0"/>
          <p:cNvSpPr/>
          <p:nvPr/>
        </p:nvSpPr>
        <p:spPr>
          <a:xfrm>
            <a:off x="4121952" y="2393185"/>
            <a:ext cx="168076" cy="185698"/>
          </a:xfrm>
          <a:custGeom>
            <a:avLst/>
            <a:gdLst/>
            <a:ahLst/>
            <a:cxnLst/>
            <a:rect l="0" t="0" r="0" b="0"/>
            <a:pathLst>
              <a:path w="168076" h="185698">
                <a:moveTo>
                  <a:pt x="28566" y="14258"/>
                </a:moveTo>
                <a:lnTo>
                  <a:pt x="28566" y="21108"/>
                </a:lnTo>
                <a:lnTo>
                  <a:pt x="24774" y="25107"/>
                </a:lnTo>
                <a:lnTo>
                  <a:pt x="23656" y="27047"/>
                </a:lnTo>
                <a:lnTo>
                  <a:pt x="21291" y="34364"/>
                </a:lnTo>
                <a:lnTo>
                  <a:pt x="19747" y="37981"/>
                </a:lnTo>
                <a:lnTo>
                  <a:pt x="15915" y="46233"/>
                </a:lnTo>
                <a:lnTo>
                  <a:pt x="11567" y="55192"/>
                </a:lnTo>
                <a:lnTo>
                  <a:pt x="10089" y="59804"/>
                </a:lnTo>
                <a:lnTo>
                  <a:pt x="9105" y="64466"/>
                </a:lnTo>
                <a:lnTo>
                  <a:pt x="8448" y="69161"/>
                </a:lnTo>
                <a:lnTo>
                  <a:pt x="7216" y="73879"/>
                </a:lnTo>
                <a:lnTo>
                  <a:pt x="5602" y="78612"/>
                </a:lnTo>
                <a:lnTo>
                  <a:pt x="3732" y="83354"/>
                </a:lnTo>
                <a:lnTo>
                  <a:pt x="2485" y="88103"/>
                </a:lnTo>
                <a:lnTo>
                  <a:pt x="1654" y="92857"/>
                </a:lnTo>
                <a:lnTo>
                  <a:pt x="1100" y="97614"/>
                </a:lnTo>
                <a:lnTo>
                  <a:pt x="730" y="102372"/>
                </a:lnTo>
                <a:lnTo>
                  <a:pt x="484" y="107132"/>
                </a:lnTo>
                <a:lnTo>
                  <a:pt x="210" y="116654"/>
                </a:lnTo>
                <a:lnTo>
                  <a:pt x="4" y="144335"/>
                </a:lnTo>
                <a:lnTo>
                  <a:pt x="0" y="148601"/>
                </a:lnTo>
                <a:lnTo>
                  <a:pt x="791" y="152239"/>
                </a:lnTo>
                <a:lnTo>
                  <a:pt x="2112" y="155458"/>
                </a:lnTo>
                <a:lnTo>
                  <a:pt x="5696" y="161151"/>
                </a:lnTo>
                <a:lnTo>
                  <a:pt x="9935" y="166327"/>
                </a:lnTo>
                <a:lnTo>
                  <a:pt x="14465" y="171274"/>
                </a:lnTo>
                <a:lnTo>
                  <a:pt x="21478" y="178521"/>
                </a:lnTo>
                <a:lnTo>
                  <a:pt x="23841" y="180917"/>
                </a:lnTo>
                <a:lnTo>
                  <a:pt x="27003" y="182514"/>
                </a:lnTo>
                <a:lnTo>
                  <a:pt x="30699" y="183579"/>
                </a:lnTo>
                <a:lnTo>
                  <a:pt x="34751" y="184289"/>
                </a:lnTo>
                <a:lnTo>
                  <a:pt x="39039" y="184762"/>
                </a:lnTo>
                <a:lnTo>
                  <a:pt x="43485" y="185077"/>
                </a:lnTo>
                <a:lnTo>
                  <a:pt x="51866" y="185428"/>
                </a:lnTo>
                <a:lnTo>
                  <a:pt x="58236" y="185583"/>
                </a:lnTo>
                <a:lnTo>
                  <a:pt x="83640" y="185697"/>
                </a:lnTo>
                <a:lnTo>
                  <a:pt x="88301" y="184907"/>
                </a:lnTo>
                <a:lnTo>
                  <a:pt x="92996" y="183587"/>
                </a:lnTo>
                <a:lnTo>
                  <a:pt x="97713" y="181913"/>
                </a:lnTo>
                <a:lnTo>
                  <a:pt x="101651" y="180003"/>
                </a:lnTo>
                <a:lnTo>
                  <a:pt x="105071" y="177936"/>
                </a:lnTo>
                <a:lnTo>
                  <a:pt x="108144" y="175764"/>
                </a:lnTo>
                <a:lnTo>
                  <a:pt x="111781" y="173523"/>
                </a:lnTo>
                <a:lnTo>
                  <a:pt x="115793" y="171235"/>
                </a:lnTo>
                <a:lnTo>
                  <a:pt x="120054" y="168915"/>
                </a:lnTo>
                <a:lnTo>
                  <a:pt x="123690" y="165782"/>
                </a:lnTo>
                <a:lnTo>
                  <a:pt x="126907" y="162105"/>
                </a:lnTo>
                <a:lnTo>
                  <a:pt x="129846" y="158067"/>
                </a:lnTo>
                <a:lnTo>
                  <a:pt x="132598" y="153787"/>
                </a:lnTo>
                <a:lnTo>
                  <a:pt x="135227" y="149346"/>
                </a:lnTo>
                <a:lnTo>
                  <a:pt x="137774" y="144798"/>
                </a:lnTo>
                <a:lnTo>
                  <a:pt x="141059" y="140179"/>
                </a:lnTo>
                <a:lnTo>
                  <a:pt x="144836" y="135512"/>
                </a:lnTo>
                <a:lnTo>
                  <a:pt x="148942" y="130812"/>
                </a:lnTo>
                <a:lnTo>
                  <a:pt x="152473" y="126092"/>
                </a:lnTo>
                <a:lnTo>
                  <a:pt x="155621" y="121358"/>
                </a:lnTo>
                <a:lnTo>
                  <a:pt x="158513" y="116614"/>
                </a:lnTo>
                <a:lnTo>
                  <a:pt x="160441" y="111864"/>
                </a:lnTo>
                <a:lnTo>
                  <a:pt x="161727" y="107110"/>
                </a:lnTo>
                <a:lnTo>
                  <a:pt x="162584" y="102353"/>
                </a:lnTo>
                <a:lnTo>
                  <a:pt x="163949" y="97594"/>
                </a:lnTo>
                <a:lnTo>
                  <a:pt x="165652" y="92835"/>
                </a:lnTo>
                <a:lnTo>
                  <a:pt x="167582" y="88074"/>
                </a:lnTo>
                <a:lnTo>
                  <a:pt x="168075" y="83313"/>
                </a:lnTo>
                <a:lnTo>
                  <a:pt x="167610" y="78551"/>
                </a:lnTo>
                <a:lnTo>
                  <a:pt x="166506" y="73789"/>
                </a:lnTo>
                <a:lnTo>
                  <a:pt x="165770" y="69820"/>
                </a:lnTo>
                <a:lnTo>
                  <a:pt x="165279" y="66381"/>
                </a:lnTo>
                <a:lnTo>
                  <a:pt x="164952" y="63294"/>
                </a:lnTo>
                <a:lnTo>
                  <a:pt x="163940" y="59649"/>
                </a:lnTo>
                <a:lnTo>
                  <a:pt x="162471" y="55631"/>
                </a:lnTo>
                <a:lnTo>
                  <a:pt x="160699" y="51365"/>
                </a:lnTo>
                <a:lnTo>
                  <a:pt x="157930" y="47727"/>
                </a:lnTo>
                <a:lnTo>
                  <a:pt x="154496" y="44509"/>
                </a:lnTo>
                <a:lnTo>
                  <a:pt x="150620" y="41569"/>
                </a:lnTo>
                <a:lnTo>
                  <a:pt x="147241" y="38022"/>
                </a:lnTo>
                <a:lnTo>
                  <a:pt x="144196" y="34069"/>
                </a:lnTo>
                <a:lnTo>
                  <a:pt x="141371" y="29847"/>
                </a:lnTo>
                <a:lnTo>
                  <a:pt x="138694" y="26238"/>
                </a:lnTo>
                <a:lnTo>
                  <a:pt x="136117" y="23039"/>
                </a:lnTo>
                <a:lnTo>
                  <a:pt x="131135" y="17367"/>
                </a:lnTo>
                <a:lnTo>
                  <a:pt x="126275" y="12200"/>
                </a:lnTo>
                <a:lnTo>
                  <a:pt x="123868" y="10505"/>
                </a:lnTo>
                <a:lnTo>
                  <a:pt x="119077" y="8621"/>
                </a:lnTo>
                <a:lnTo>
                  <a:pt x="115894" y="7325"/>
                </a:lnTo>
                <a:lnTo>
                  <a:pt x="112185" y="5667"/>
                </a:lnTo>
                <a:lnTo>
                  <a:pt x="108125" y="3769"/>
                </a:lnTo>
                <a:lnTo>
                  <a:pt x="104624" y="2503"/>
                </a:lnTo>
                <a:lnTo>
                  <a:pt x="101496" y="1659"/>
                </a:lnTo>
                <a:lnTo>
                  <a:pt x="98618" y="1096"/>
                </a:lnTo>
                <a:lnTo>
                  <a:pt x="95905" y="721"/>
                </a:lnTo>
                <a:lnTo>
                  <a:pt x="90774" y="304"/>
                </a:lnTo>
                <a:lnTo>
                  <a:pt x="87501" y="193"/>
                </a:lnTo>
                <a:lnTo>
                  <a:pt x="72957" y="15"/>
                </a:lnTo>
                <a:lnTo>
                  <a:pt x="70066" y="0"/>
                </a:lnTo>
                <a:lnTo>
                  <a:pt x="67345" y="784"/>
                </a:lnTo>
                <a:lnTo>
                  <a:pt x="62206" y="3772"/>
                </a:lnTo>
                <a:lnTo>
                  <a:pt x="57275" y="5629"/>
                </a:lnTo>
                <a:lnTo>
                  <a:pt x="51435" y="6821"/>
                </a:lnTo>
                <a:lnTo>
                  <a:pt x="50956" y="7713"/>
                </a:lnTo>
                <a:lnTo>
                  <a:pt x="50187" y="12730"/>
                </a:lnTo>
                <a:lnTo>
                  <a:pt x="49998" y="1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"/>
          <p:cNvSpPr/>
          <p:nvPr/>
        </p:nvSpPr>
        <p:spPr>
          <a:xfrm>
            <a:off x="4429125" y="2364581"/>
            <a:ext cx="21432" cy="200026"/>
          </a:xfrm>
          <a:custGeom>
            <a:avLst/>
            <a:gdLst/>
            <a:ahLst/>
            <a:cxnLst/>
            <a:rect l="0" t="0" r="0" b="0"/>
            <a:pathLst>
              <a:path w="21432" h="200026">
                <a:moveTo>
                  <a:pt x="0" y="0"/>
                </a:moveTo>
                <a:lnTo>
                  <a:pt x="0" y="40928"/>
                </a:lnTo>
                <a:lnTo>
                  <a:pt x="794" y="45542"/>
                </a:lnTo>
                <a:lnTo>
                  <a:pt x="2116" y="50205"/>
                </a:lnTo>
                <a:lnTo>
                  <a:pt x="3792" y="54901"/>
                </a:lnTo>
                <a:lnTo>
                  <a:pt x="4909" y="59619"/>
                </a:lnTo>
                <a:lnTo>
                  <a:pt x="5654" y="64352"/>
                </a:lnTo>
                <a:lnTo>
                  <a:pt x="6150" y="69095"/>
                </a:lnTo>
                <a:lnTo>
                  <a:pt x="6481" y="74639"/>
                </a:lnTo>
                <a:lnTo>
                  <a:pt x="6849" y="87148"/>
                </a:lnTo>
                <a:lnTo>
                  <a:pt x="7741" y="93023"/>
                </a:lnTo>
                <a:lnTo>
                  <a:pt x="9129" y="98528"/>
                </a:lnTo>
                <a:lnTo>
                  <a:pt x="10848" y="103785"/>
                </a:lnTo>
                <a:lnTo>
                  <a:pt x="11995" y="108878"/>
                </a:lnTo>
                <a:lnTo>
                  <a:pt x="12759" y="113860"/>
                </a:lnTo>
                <a:lnTo>
                  <a:pt x="13268" y="118769"/>
                </a:lnTo>
                <a:lnTo>
                  <a:pt x="13608" y="124423"/>
                </a:lnTo>
                <a:lnTo>
                  <a:pt x="13985" y="137055"/>
                </a:lnTo>
                <a:lnTo>
                  <a:pt x="14261" y="164974"/>
                </a:lnTo>
                <a:lnTo>
                  <a:pt x="14287" y="196155"/>
                </a:lnTo>
                <a:lnTo>
                  <a:pt x="15081" y="197445"/>
                </a:lnTo>
                <a:lnTo>
                  <a:pt x="16404" y="198305"/>
                </a:lnTo>
                <a:lnTo>
                  <a:pt x="2143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"/>
          <p:cNvSpPr/>
          <p:nvPr/>
        </p:nvSpPr>
        <p:spPr>
          <a:xfrm>
            <a:off x="4371975" y="2472033"/>
            <a:ext cx="164307" cy="13000"/>
          </a:xfrm>
          <a:custGeom>
            <a:avLst/>
            <a:gdLst/>
            <a:ahLst/>
            <a:cxnLst/>
            <a:rect l="0" t="0" r="0" b="0"/>
            <a:pathLst>
              <a:path w="164307" h="13000">
                <a:moveTo>
                  <a:pt x="0" y="6848"/>
                </a:moveTo>
                <a:lnTo>
                  <a:pt x="3792" y="6848"/>
                </a:lnTo>
                <a:lnTo>
                  <a:pt x="5703" y="7642"/>
                </a:lnTo>
                <a:lnTo>
                  <a:pt x="7770" y="8964"/>
                </a:lnTo>
                <a:lnTo>
                  <a:pt x="9942" y="10640"/>
                </a:lnTo>
                <a:lnTo>
                  <a:pt x="12978" y="11757"/>
                </a:lnTo>
                <a:lnTo>
                  <a:pt x="16590" y="12502"/>
                </a:lnTo>
                <a:lnTo>
                  <a:pt x="20584" y="12999"/>
                </a:lnTo>
                <a:lnTo>
                  <a:pt x="24835" y="12536"/>
                </a:lnTo>
                <a:lnTo>
                  <a:pt x="29257" y="11434"/>
                </a:lnTo>
                <a:lnTo>
                  <a:pt x="33792" y="9905"/>
                </a:lnTo>
                <a:lnTo>
                  <a:pt x="38403" y="8886"/>
                </a:lnTo>
                <a:lnTo>
                  <a:pt x="43064" y="8207"/>
                </a:lnTo>
                <a:lnTo>
                  <a:pt x="47759" y="7754"/>
                </a:lnTo>
                <a:lnTo>
                  <a:pt x="53271" y="7452"/>
                </a:lnTo>
                <a:lnTo>
                  <a:pt x="65744" y="7116"/>
                </a:lnTo>
                <a:lnTo>
                  <a:pt x="86154" y="6927"/>
                </a:lnTo>
                <a:lnTo>
                  <a:pt x="92361" y="6107"/>
                </a:lnTo>
                <a:lnTo>
                  <a:pt x="98087" y="4766"/>
                </a:lnTo>
                <a:lnTo>
                  <a:pt x="103491" y="3079"/>
                </a:lnTo>
                <a:lnTo>
                  <a:pt x="108681" y="1954"/>
                </a:lnTo>
                <a:lnTo>
                  <a:pt x="113729" y="1204"/>
                </a:lnTo>
                <a:lnTo>
                  <a:pt x="118681" y="704"/>
                </a:lnTo>
                <a:lnTo>
                  <a:pt x="123571" y="371"/>
                </a:lnTo>
                <a:lnTo>
                  <a:pt x="128418" y="149"/>
                </a:lnTo>
                <a:lnTo>
                  <a:pt x="133237" y="0"/>
                </a:lnTo>
                <a:lnTo>
                  <a:pt x="138037" y="695"/>
                </a:lnTo>
                <a:lnTo>
                  <a:pt x="142825" y="1952"/>
                </a:lnTo>
                <a:lnTo>
                  <a:pt x="147604" y="3584"/>
                </a:lnTo>
                <a:lnTo>
                  <a:pt x="151584" y="4672"/>
                </a:lnTo>
                <a:lnTo>
                  <a:pt x="155031" y="5397"/>
                </a:lnTo>
                <a:lnTo>
                  <a:pt x="164306" y="6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"/>
          <p:cNvSpPr/>
          <p:nvPr/>
        </p:nvSpPr>
        <p:spPr>
          <a:xfrm>
            <a:off x="4357687" y="2578893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0" y="3352"/>
                </a:lnTo>
                <a:lnTo>
                  <a:pt x="794" y="2234"/>
                </a:lnTo>
                <a:lnTo>
                  <a:pt x="2117" y="1490"/>
                </a:lnTo>
                <a:lnTo>
                  <a:pt x="3792" y="993"/>
                </a:lnTo>
                <a:lnTo>
                  <a:pt x="5703" y="662"/>
                </a:lnTo>
                <a:lnTo>
                  <a:pt x="7771" y="442"/>
                </a:lnTo>
                <a:lnTo>
                  <a:pt x="9943" y="294"/>
                </a:lnTo>
                <a:lnTo>
                  <a:pt x="14473" y="131"/>
                </a:lnTo>
                <a:lnTo>
                  <a:pt x="23603" y="39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"/>
          <p:cNvSpPr/>
          <p:nvPr/>
        </p:nvSpPr>
        <p:spPr>
          <a:xfrm>
            <a:off x="4614862" y="2228937"/>
            <a:ext cx="1743076" cy="342716"/>
          </a:xfrm>
          <a:custGeom>
            <a:avLst/>
            <a:gdLst/>
            <a:ahLst/>
            <a:cxnLst/>
            <a:rect l="0" t="0" r="0" b="0"/>
            <a:pathLst>
              <a:path w="1743076" h="342716">
                <a:moveTo>
                  <a:pt x="0" y="278519"/>
                </a:moveTo>
                <a:lnTo>
                  <a:pt x="3792" y="278519"/>
                </a:lnTo>
                <a:lnTo>
                  <a:pt x="4910" y="279313"/>
                </a:lnTo>
                <a:lnTo>
                  <a:pt x="5654" y="280635"/>
                </a:lnTo>
                <a:lnTo>
                  <a:pt x="6151" y="282311"/>
                </a:lnTo>
                <a:lnTo>
                  <a:pt x="7276" y="283428"/>
                </a:lnTo>
                <a:lnTo>
                  <a:pt x="8819" y="284173"/>
                </a:lnTo>
                <a:lnTo>
                  <a:pt x="10642" y="284670"/>
                </a:lnTo>
                <a:lnTo>
                  <a:pt x="14784" y="287338"/>
                </a:lnTo>
                <a:lnTo>
                  <a:pt x="27053" y="297789"/>
                </a:lnTo>
                <a:lnTo>
                  <a:pt x="41386" y="307137"/>
                </a:lnTo>
                <a:lnTo>
                  <a:pt x="51685" y="314250"/>
                </a:lnTo>
                <a:lnTo>
                  <a:pt x="71141" y="324756"/>
                </a:lnTo>
                <a:lnTo>
                  <a:pt x="84079" y="334345"/>
                </a:lnTo>
                <a:lnTo>
                  <a:pt x="89029" y="339069"/>
                </a:lnTo>
                <a:lnTo>
                  <a:pt x="91103" y="340317"/>
                </a:lnTo>
                <a:lnTo>
                  <a:pt x="98683" y="342484"/>
                </a:lnTo>
                <a:lnTo>
                  <a:pt x="103411" y="342715"/>
                </a:lnTo>
                <a:lnTo>
                  <a:pt x="104659" y="341954"/>
                </a:lnTo>
                <a:lnTo>
                  <a:pt x="105492" y="340653"/>
                </a:lnTo>
                <a:lnTo>
                  <a:pt x="106828" y="336653"/>
                </a:lnTo>
                <a:lnTo>
                  <a:pt x="107059" y="332168"/>
                </a:lnTo>
                <a:lnTo>
                  <a:pt x="106298" y="330160"/>
                </a:lnTo>
                <a:lnTo>
                  <a:pt x="103335" y="325812"/>
                </a:lnTo>
                <a:lnTo>
                  <a:pt x="101489" y="319117"/>
                </a:lnTo>
                <a:lnTo>
                  <a:pt x="100669" y="310850"/>
                </a:lnTo>
                <a:lnTo>
                  <a:pt x="100304" y="301884"/>
                </a:lnTo>
                <a:lnTo>
                  <a:pt x="100099" y="287911"/>
                </a:lnTo>
                <a:lnTo>
                  <a:pt x="97934" y="278460"/>
                </a:lnTo>
                <a:lnTo>
                  <a:pt x="95121" y="268968"/>
                </a:lnTo>
                <a:lnTo>
                  <a:pt x="93869" y="259457"/>
                </a:lnTo>
                <a:lnTo>
                  <a:pt x="93536" y="253905"/>
                </a:lnTo>
                <a:lnTo>
                  <a:pt x="93165" y="241386"/>
                </a:lnTo>
                <a:lnTo>
                  <a:pt x="92273" y="235507"/>
                </a:lnTo>
                <a:lnTo>
                  <a:pt x="90884" y="230001"/>
                </a:lnTo>
                <a:lnTo>
                  <a:pt x="88018" y="219649"/>
                </a:lnTo>
                <a:lnTo>
                  <a:pt x="86744" y="209756"/>
                </a:lnTo>
                <a:lnTo>
                  <a:pt x="86404" y="204102"/>
                </a:lnTo>
                <a:lnTo>
                  <a:pt x="86027" y="191470"/>
                </a:lnTo>
                <a:lnTo>
                  <a:pt x="85132" y="185561"/>
                </a:lnTo>
                <a:lnTo>
                  <a:pt x="83743" y="180034"/>
                </a:lnTo>
                <a:lnTo>
                  <a:pt x="80875" y="169660"/>
                </a:lnTo>
                <a:lnTo>
                  <a:pt x="79601" y="159758"/>
                </a:lnTo>
                <a:lnTo>
                  <a:pt x="76918" y="150066"/>
                </a:lnTo>
                <a:lnTo>
                  <a:pt x="73873" y="140466"/>
                </a:lnTo>
                <a:lnTo>
                  <a:pt x="72520" y="130908"/>
                </a:lnTo>
                <a:lnTo>
                  <a:pt x="71758" y="120394"/>
                </a:lnTo>
                <a:lnTo>
                  <a:pt x="71580" y="112727"/>
                </a:lnTo>
                <a:lnTo>
                  <a:pt x="71532" y="108459"/>
                </a:lnTo>
                <a:lnTo>
                  <a:pt x="70707" y="104821"/>
                </a:lnTo>
                <a:lnTo>
                  <a:pt x="66547" y="95907"/>
                </a:lnTo>
                <a:lnTo>
                  <a:pt x="64961" y="88239"/>
                </a:lnTo>
                <a:lnTo>
                  <a:pt x="64382" y="79934"/>
                </a:lnTo>
                <a:lnTo>
                  <a:pt x="66449" y="77017"/>
                </a:lnTo>
                <a:lnTo>
                  <a:pt x="76290" y="66506"/>
                </a:lnTo>
                <a:lnTo>
                  <a:pt x="77563" y="65228"/>
                </a:lnTo>
                <a:lnTo>
                  <a:pt x="88993" y="64408"/>
                </a:lnTo>
                <a:lnTo>
                  <a:pt x="94586" y="64296"/>
                </a:lnTo>
                <a:lnTo>
                  <a:pt x="101834" y="62129"/>
                </a:lnTo>
                <a:lnTo>
                  <a:pt x="110347" y="59314"/>
                </a:lnTo>
                <a:lnTo>
                  <a:pt x="137249" y="57359"/>
                </a:lnTo>
                <a:lnTo>
                  <a:pt x="174435" y="56286"/>
                </a:lnTo>
                <a:lnTo>
                  <a:pt x="207562" y="50914"/>
                </a:lnTo>
                <a:lnTo>
                  <a:pt x="253858" y="46214"/>
                </a:lnTo>
                <a:lnTo>
                  <a:pt x="303539" y="43077"/>
                </a:lnTo>
                <a:lnTo>
                  <a:pt x="350191" y="37161"/>
                </a:lnTo>
                <a:lnTo>
                  <a:pt x="397688" y="35039"/>
                </a:lnTo>
                <a:lnTo>
                  <a:pt x="445296" y="29507"/>
                </a:lnTo>
                <a:lnTo>
                  <a:pt x="498573" y="28622"/>
                </a:lnTo>
                <a:lnTo>
                  <a:pt x="541661" y="28514"/>
                </a:lnTo>
                <a:lnTo>
                  <a:pt x="600222" y="22837"/>
                </a:lnTo>
                <a:lnTo>
                  <a:pt x="651521" y="21639"/>
                </a:lnTo>
                <a:lnTo>
                  <a:pt x="693370" y="17639"/>
                </a:lnTo>
                <a:lnTo>
                  <a:pt x="745269" y="14879"/>
                </a:lnTo>
                <a:lnTo>
                  <a:pt x="786500" y="13607"/>
                </a:lnTo>
                <a:lnTo>
                  <a:pt x="828085" y="9350"/>
                </a:lnTo>
                <a:lnTo>
                  <a:pt x="880211" y="7510"/>
                </a:lnTo>
                <a:lnTo>
                  <a:pt x="1015432" y="7064"/>
                </a:lnTo>
                <a:lnTo>
                  <a:pt x="1057577" y="3266"/>
                </a:lnTo>
                <a:lnTo>
                  <a:pt x="1100227" y="906"/>
                </a:lnTo>
                <a:lnTo>
                  <a:pt x="1143027" y="207"/>
                </a:lnTo>
                <a:lnTo>
                  <a:pt x="1185870" y="0"/>
                </a:lnTo>
                <a:lnTo>
                  <a:pt x="1228727" y="3731"/>
                </a:lnTo>
                <a:lnTo>
                  <a:pt x="1271588" y="6071"/>
                </a:lnTo>
                <a:lnTo>
                  <a:pt x="1314450" y="6764"/>
                </a:lnTo>
                <a:lnTo>
                  <a:pt x="1357313" y="10762"/>
                </a:lnTo>
                <a:lnTo>
                  <a:pt x="1408759" y="13521"/>
                </a:lnTo>
                <a:lnTo>
                  <a:pt x="1457139" y="14066"/>
                </a:lnTo>
                <a:lnTo>
                  <a:pt x="1504914" y="14174"/>
                </a:lnTo>
                <a:lnTo>
                  <a:pt x="1564477" y="19851"/>
                </a:lnTo>
                <a:lnTo>
                  <a:pt x="1618309" y="26057"/>
                </a:lnTo>
                <a:lnTo>
                  <a:pt x="1670614" y="29068"/>
                </a:lnTo>
                <a:lnTo>
                  <a:pt x="1713813" y="35177"/>
                </a:lnTo>
                <a:lnTo>
                  <a:pt x="1718804" y="35329"/>
                </a:lnTo>
                <a:lnTo>
                  <a:pt x="1722926" y="36223"/>
                </a:lnTo>
                <a:lnTo>
                  <a:pt x="1735244" y="41246"/>
                </a:lnTo>
                <a:lnTo>
                  <a:pt x="1743075" y="42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"/>
          <p:cNvSpPr/>
          <p:nvPr/>
        </p:nvSpPr>
        <p:spPr>
          <a:xfrm>
            <a:off x="4800600" y="2350293"/>
            <a:ext cx="42863" cy="207170"/>
          </a:xfrm>
          <a:custGeom>
            <a:avLst/>
            <a:gdLst/>
            <a:ahLst/>
            <a:cxnLst/>
            <a:rect l="0" t="0" r="0" b="0"/>
            <a:pathLst>
              <a:path w="42863" h="20717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849" y="6151"/>
                </a:lnTo>
                <a:lnTo>
                  <a:pt x="7056" y="10642"/>
                </a:lnTo>
                <a:lnTo>
                  <a:pt x="7135" y="23911"/>
                </a:lnTo>
                <a:lnTo>
                  <a:pt x="7932" y="26259"/>
                </a:lnTo>
                <a:lnTo>
                  <a:pt x="9257" y="28619"/>
                </a:lnTo>
                <a:lnTo>
                  <a:pt x="10934" y="30986"/>
                </a:lnTo>
                <a:lnTo>
                  <a:pt x="12051" y="34151"/>
                </a:lnTo>
                <a:lnTo>
                  <a:pt x="12797" y="37849"/>
                </a:lnTo>
                <a:lnTo>
                  <a:pt x="13293" y="41901"/>
                </a:lnTo>
                <a:lnTo>
                  <a:pt x="14418" y="45397"/>
                </a:lnTo>
                <a:lnTo>
                  <a:pt x="15962" y="48521"/>
                </a:lnTo>
                <a:lnTo>
                  <a:pt x="17785" y="51397"/>
                </a:lnTo>
                <a:lnTo>
                  <a:pt x="19000" y="54902"/>
                </a:lnTo>
                <a:lnTo>
                  <a:pt x="19811" y="58827"/>
                </a:lnTo>
                <a:lnTo>
                  <a:pt x="20350" y="63031"/>
                </a:lnTo>
                <a:lnTo>
                  <a:pt x="20711" y="67420"/>
                </a:lnTo>
                <a:lnTo>
                  <a:pt x="20951" y="71935"/>
                </a:lnTo>
                <a:lnTo>
                  <a:pt x="21289" y="83756"/>
                </a:lnTo>
                <a:lnTo>
                  <a:pt x="21412" y="103075"/>
                </a:lnTo>
                <a:lnTo>
                  <a:pt x="21423" y="112222"/>
                </a:lnTo>
                <a:lnTo>
                  <a:pt x="22219" y="116883"/>
                </a:lnTo>
                <a:lnTo>
                  <a:pt x="23544" y="121579"/>
                </a:lnTo>
                <a:lnTo>
                  <a:pt x="25220" y="126296"/>
                </a:lnTo>
                <a:lnTo>
                  <a:pt x="26339" y="131029"/>
                </a:lnTo>
                <a:lnTo>
                  <a:pt x="27084" y="135771"/>
                </a:lnTo>
                <a:lnTo>
                  <a:pt x="27581" y="140521"/>
                </a:lnTo>
                <a:lnTo>
                  <a:pt x="27912" y="144480"/>
                </a:lnTo>
                <a:lnTo>
                  <a:pt x="28133" y="147914"/>
                </a:lnTo>
                <a:lnTo>
                  <a:pt x="28378" y="153846"/>
                </a:lnTo>
                <a:lnTo>
                  <a:pt x="28487" y="159128"/>
                </a:lnTo>
                <a:lnTo>
                  <a:pt x="28572" y="187814"/>
                </a:lnTo>
                <a:lnTo>
                  <a:pt x="29367" y="190297"/>
                </a:lnTo>
                <a:lnTo>
                  <a:pt x="30690" y="192746"/>
                </a:lnTo>
                <a:lnTo>
                  <a:pt x="34725" y="198588"/>
                </a:lnTo>
                <a:lnTo>
                  <a:pt x="35277" y="201503"/>
                </a:lnTo>
                <a:lnTo>
                  <a:pt x="35424" y="203392"/>
                </a:lnTo>
                <a:lnTo>
                  <a:pt x="36316" y="204651"/>
                </a:lnTo>
                <a:lnTo>
                  <a:pt x="37704" y="205490"/>
                </a:lnTo>
                <a:lnTo>
                  <a:pt x="39423" y="206050"/>
                </a:lnTo>
                <a:lnTo>
                  <a:pt x="39776" y="206423"/>
                </a:lnTo>
                <a:lnTo>
                  <a:pt x="39217" y="206672"/>
                </a:lnTo>
                <a:lnTo>
                  <a:pt x="35779" y="207160"/>
                </a:lnTo>
                <a:lnTo>
                  <a:pt x="42862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"/>
          <p:cNvSpPr/>
          <p:nvPr/>
        </p:nvSpPr>
        <p:spPr>
          <a:xfrm>
            <a:off x="4882494" y="2336017"/>
            <a:ext cx="152731" cy="199896"/>
          </a:xfrm>
          <a:custGeom>
            <a:avLst/>
            <a:gdLst/>
            <a:ahLst/>
            <a:cxnLst/>
            <a:rect l="0" t="0" r="0" b="0"/>
            <a:pathLst>
              <a:path w="152731" h="199896">
                <a:moveTo>
                  <a:pt x="18118" y="42851"/>
                </a:moveTo>
                <a:lnTo>
                  <a:pt x="18118" y="52794"/>
                </a:lnTo>
                <a:lnTo>
                  <a:pt x="17324" y="55036"/>
                </a:lnTo>
                <a:lnTo>
                  <a:pt x="14326" y="59644"/>
                </a:lnTo>
                <a:lnTo>
                  <a:pt x="13208" y="62778"/>
                </a:lnTo>
                <a:lnTo>
                  <a:pt x="12464" y="66454"/>
                </a:lnTo>
                <a:lnTo>
                  <a:pt x="11967" y="70493"/>
                </a:lnTo>
                <a:lnTo>
                  <a:pt x="11636" y="73979"/>
                </a:lnTo>
                <a:lnTo>
                  <a:pt x="11268" y="79969"/>
                </a:lnTo>
                <a:lnTo>
                  <a:pt x="11105" y="87394"/>
                </a:lnTo>
                <a:lnTo>
                  <a:pt x="10974" y="158217"/>
                </a:lnTo>
                <a:lnTo>
                  <a:pt x="11768" y="161037"/>
                </a:lnTo>
                <a:lnTo>
                  <a:pt x="14767" y="166287"/>
                </a:lnTo>
                <a:lnTo>
                  <a:pt x="16677" y="169591"/>
                </a:lnTo>
                <a:lnTo>
                  <a:pt x="20917" y="177497"/>
                </a:lnTo>
                <a:lnTo>
                  <a:pt x="23159" y="180240"/>
                </a:lnTo>
                <a:lnTo>
                  <a:pt x="25447" y="182069"/>
                </a:lnTo>
                <a:lnTo>
                  <a:pt x="30107" y="184895"/>
                </a:lnTo>
                <a:lnTo>
                  <a:pt x="34824" y="188796"/>
                </a:lnTo>
                <a:lnTo>
                  <a:pt x="39566" y="193176"/>
                </a:lnTo>
                <a:lnTo>
                  <a:pt x="41941" y="195455"/>
                </a:lnTo>
                <a:lnTo>
                  <a:pt x="45113" y="196975"/>
                </a:lnTo>
                <a:lnTo>
                  <a:pt x="48815" y="197988"/>
                </a:lnTo>
                <a:lnTo>
                  <a:pt x="52870" y="198663"/>
                </a:lnTo>
                <a:lnTo>
                  <a:pt x="56368" y="199113"/>
                </a:lnTo>
                <a:lnTo>
                  <a:pt x="59492" y="199414"/>
                </a:lnTo>
                <a:lnTo>
                  <a:pt x="62370" y="199613"/>
                </a:lnTo>
                <a:lnTo>
                  <a:pt x="65876" y="199747"/>
                </a:lnTo>
                <a:lnTo>
                  <a:pt x="74004" y="199895"/>
                </a:lnTo>
                <a:lnTo>
                  <a:pt x="77600" y="199141"/>
                </a:lnTo>
                <a:lnTo>
                  <a:pt x="80792" y="197844"/>
                </a:lnTo>
                <a:lnTo>
                  <a:pt x="83713" y="196186"/>
                </a:lnTo>
                <a:lnTo>
                  <a:pt x="87248" y="195081"/>
                </a:lnTo>
                <a:lnTo>
                  <a:pt x="91192" y="194344"/>
                </a:lnTo>
                <a:lnTo>
                  <a:pt x="95409" y="193852"/>
                </a:lnTo>
                <a:lnTo>
                  <a:pt x="99014" y="191937"/>
                </a:lnTo>
                <a:lnTo>
                  <a:pt x="102211" y="189073"/>
                </a:lnTo>
                <a:lnTo>
                  <a:pt x="105137" y="185576"/>
                </a:lnTo>
                <a:lnTo>
                  <a:pt x="108674" y="182451"/>
                </a:lnTo>
                <a:lnTo>
                  <a:pt x="112620" y="179574"/>
                </a:lnTo>
                <a:lnTo>
                  <a:pt x="116838" y="176862"/>
                </a:lnTo>
                <a:lnTo>
                  <a:pt x="120444" y="174261"/>
                </a:lnTo>
                <a:lnTo>
                  <a:pt x="123642" y="171733"/>
                </a:lnTo>
                <a:lnTo>
                  <a:pt x="126567" y="169253"/>
                </a:lnTo>
                <a:lnTo>
                  <a:pt x="129311" y="166013"/>
                </a:lnTo>
                <a:lnTo>
                  <a:pt x="131934" y="162265"/>
                </a:lnTo>
                <a:lnTo>
                  <a:pt x="134477" y="158180"/>
                </a:lnTo>
                <a:lnTo>
                  <a:pt x="136966" y="154662"/>
                </a:lnTo>
                <a:lnTo>
                  <a:pt x="139418" y="151523"/>
                </a:lnTo>
                <a:lnTo>
                  <a:pt x="141847" y="148636"/>
                </a:lnTo>
                <a:lnTo>
                  <a:pt x="143467" y="145125"/>
                </a:lnTo>
                <a:lnTo>
                  <a:pt x="144546" y="141196"/>
                </a:lnTo>
                <a:lnTo>
                  <a:pt x="145266" y="136989"/>
                </a:lnTo>
                <a:lnTo>
                  <a:pt x="146540" y="132598"/>
                </a:lnTo>
                <a:lnTo>
                  <a:pt x="148182" y="128082"/>
                </a:lnTo>
                <a:lnTo>
                  <a:pt x="150072" y="123484"/>
                </a:lnTo>
                <a:lnTo>
                  <a:pt x="151331" y="118832"/>
                </a:lnTo>
                <a:lnTo>
                  <a:pt x="152170" y="114142"/>
                </a:lnTo>
                <a:lnTo>
                  <a:pt x="152730" y="109429"/>
                </a:lnTo>
                <a:lnTo>
                  <a:pt x="152309" y="104699"/>
                </a:lnTo>
                <a:lnTo>
                  <a:pt x="151235" y="99958"/>
                </a:lnTo>
                <a:lnTo>
                  <a:pt x="149725" y="95210"/>
                </a:lnTo>
                <a:lnTo>
                  <a:pt x="148719" y="90457"/>
                </a:lnTo>
                <a:lnTo>
                  <a:pt x="148048" y="85701"/>
                </a:lnTo>
                <a:lnTo>
                  <a:pt x="147600" y="80943"/>
                </a:lnTo>
                <a:lnTo>
                  <a:pt x="146509" y="76183"/>
                </a:lnTo>
                <a:lnTo>
                  <a:pt x="144987" y="71423"/>
                </a:lnTo>
                <a:lnTo>
                  <a:pt x="143179" y="66661"/>
                </a:lnTo>
                <a:lnTo>
                  <a:pt x="141973" y="61900"/>
                </a:lnTo>
                <a:lnTo>
                  <a:pt x="141169" y="57138"/>
                </a:lnTo>
                <a:lnTo>
                  <a:pt x="140633" y="52375"/>
                </a:lnTo>
                <a:lnTo>
                  <a:pt x="139482" y="48407"/>
                </a:lnTo>
                <a:lnTo>
                  <a:pt x="137922" y="44968"/>
                </a:lnTo>
                <a:lnTo>
                  <a:pt x="136087" y="41881"/>
                </a:lnTo>
                <a:lnTo>
                  <a:pt x="134071" y="38236"/>
                </a:lnTo>
                <a:lnTo>
                  <a:pt x="129713" y="29952"/>
                </a:lnTo>
                <a:lnTo>
                  <a:pt x="127440" y="26314"/>
                </a:lnTo>
                <a:lnTo>
                  <a:pt x="122797" y="20156"/>
                </a:lnTo>
                <a:lnTo>
                  <a:pt x="118088" y="14773"/>
                </a:lnTo>
                <a:lnTo>
                  <a:pt x="113349" y="9734"/>
                </a:lnTo>
                <a:lnTo>
                  <a:pt x="108597" y="4849"/>
                </a:lnTo>
                <a:lnTo>
                  <a:pt x="105425" y="3229"/>
                </a:lnTo>
                <a:lnTo>
                  <a:pt x="101723" y="2149"/>
                </a:lnTo>
                <a:lnTo>
                  <a:pt x="97667" y="1429"/>
                </a:lnTo>
                <a:lnTo>
                  <a:pt x="94170" y="949"/>
                </a:lnTo>
                <a:lnTo>
                  <a:pt x="91044" y="629"/>
                </a:lnTo>
                <a:lnTo>
                  <a:pt x="88166" y="415"/>
                </a:lnTo>
                <a:lnTo>
                  <a:pt x="83867" y="273"/>
                </a:lnTo>
                <a:lnTo>
                  <a:pt x="61974" y="45"/>
                </a:lnTo>
                <a:lnTo>
                  <a:pt x="45919" y="0"/>
                </a:lnTo>
                <a:lnTo>
                  <a:pt x="42208" y="790"/>
                </a:lnTo>
                <a:lnTo>
                  <a:pt x="38147" y="2110"/>
                </a:lnTo>
                <a:lnTo>
                  <a:pt x="33852" y="3784"/>
                </a:lnTo>
                <a:lnTo>
                  <a:pt x="30195" y="4900"/>
                </a:lnTo>
                <a:lnTo>
                  <a:pt x="26963" y="5645"/>
                </a:lnTo>
                <a:lnTo>
                  <a:pt x="24015" y="6141"/>
                </a:lnTo>
                <a:lnTo>
                  <a:pt x="21255" y="7265"/>
                </a:lnTo>
                <a:lnTo>
                  <a:pt x="18622" y="8808"/>
                </a:lnTo>
                <a:lnTo>
                  <a:pt x="16073" y="10631"/>
                </a:lnTo>
                <a:lnTo>
                  <a:pt x="13580" y="11846"/>
                </a:lnTo>
                <a:lnTo>
                  <a:pt x="11124" y="12656"/>
                </a:lnTo>
                <a:lnTo>
                  <a:pt x="8693" y="13196"/>
                </a:lnTo>
                <a:lnTo>
                  <a:pt x="7072" y="14350"/>
                </a:lnTo>
                <a:lnTo>
                  <a:pt x="5992" y="15913"/>
                </a:lnTo>
                <a:lnTo>
                  <a:pt x="5271" y="17749"/>
                </a:lnTo>
                <a:lnTo>
                  <a:pt x="2354" y="21905"/>
                </a:lnTo>
                <a:lnTo>
                  <a:pt x="465" y="24124"/>
                </a:lnTo>
                <a:lnTo>
                  <a:pt x="0" y="25604"/>
                </a:lnTo>
                <a:lnTo>
                  <a:pt x="483" y="26591"/>
                </a:lnTo>
                <a:lnTo>
                  <a:pt x="3831" y="2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"/>
          <p:cNvSpPr/>
          <p:nvPr/>
        </p:nvSpPr>
        <p:spPr>
          <a:xfrm>
            <a:off x="5058069" y="2300589"/>
            <a:ext cx="135438" cy="78280"/>
          </a:xfrm>
          <a:custGeom>
            <a:avLst/>
            <a:gdLst/>
            <a:ahLst/>
            <a:cxnLst/>
            <a:rect l="0" t="0" r="0" b="0"/>
            <a:pathLst>
              <a:path w="135438" h="78280">
                <a:moveTo>
                  <a:pt x="6849" y="13986"/>
                </a:moveTo>
                <a:lnTo>
                  <a:pt x="0" y="13986"/>
                </a:lnTo>
                <a:lnTo>
                  <a:pt x="3585" y="13986"/>
                </a:lnTo>
                <a:lnTo>
                  <a:pt x="4673" y="13192"/>
                </a:lnTo>
                <a:lnTo>
                  <a:pt x="5399" y="11869"/>
                </a:lnTo>
                <a:lnTo>
                  <a:pt x="6563" y="7835"/>
                </a:lnTo>
                <a:lnTo>
                  <a:pt x="7452" y="7504"/>
                </a:lnTo>
                <a:lnTo>
                  <a:pt x="10557" y="7136"/>
                </a:lnTo>
                <a:lnTo>
                  <a:pt x="12496" y="6244"/>
                </a:lnTo>
                <a:lnTo>
                  <a:pt x="14582" y="4856"/>
                </a:lnTo>
                <a:lnTo>
                  <a:pt x="16767" y="3137"/>
                </a:lnTo>
                <a:lnTo>
                  <a:pt x="19017" y="1990"/>
                </a:lnTo>
                <a:lnTo>
                  <a:pt x="21312" y="1226"/>
                </a:lnTo>
                <a:lnTo>
                  <a:pt x="23635" y="717"/>
                </a:lnTo>
                <a:lnTo>
                  <a:pt x="25977" y="377"/>
                </a:lnTo>
                <a:lnTo>
                  <a:pt x="28332" y="151"/>
                </a:lnTo>
                <a:lnTo>
                  <a:pt x="30697" y="0"/>
                </a:lnTo>
                <a:lnTo>
                  <a:pt x="33066" y="693"/>
                </a:lnTo>
                <a:lnTo>
                  <a:pt x="35439" y="1949"/>
                </a:lnTo>
                <a:lnTo>
                  <a:pt x="37816" y="3580"/>
                </a:lnTo>
                <a:lnTo>
                  <a:pt x="40194" y="4667"/>
                </a:lnTo>
                <a:lnTo>
                  <a:pt x="42573" y="5392"/>
                </a:lnTo>
                <a:lnTo>
                  <a:pt x="44953" y="5875"/>
                </a:lnTo>
                <a:lnTo>
                  <a:pt x="46539" y="6991"/>
                </a:lnTo>
                <a:lnTo>
                  <a:pt x="47597" y="8529"/>
                </a:lnTo>
                <a:lnTo>
                  <a:pt x="48302" y="10348"/>
                </a:lnTo>
                <a:lnTo>
                  <a:pt x="49565" y="11560"/>
                </a:lnTo>
                <a:lnTo>
                  <a:pt x="51202" y="12369"/>
                </a:lnTo>
                <a:lnTo>
                  <a:pt x="53086" y="12908"/>
                </a:lnTo>
                <a:lnTo>
                  <a:pt x="54343" y="14061"/>
                </a:lnTo>
                <a:lnTo>
                  <a:pt x="55180" y="15623"/>
                </a:lnTo>
                <a:lnTo>
                  <a:pt x="55739" y="17459"/>
                </a:lnTo>
                <a:lnTo>
                  <a:pt x="56111" y="19476"/>
                </a:lnTo>
                <a:lnTo>
                  <a:pt x="56359" y="21614"/>
                </a:lnTo>
                <a:lnTo>
                  <a:pt x="56525" y="23834"/>
                </a:lnTo>
                <a:lnTo>
                  <a:pt x="56635" y="26107"/>
                </a:lnTo>
                <a:lnTo>
                  <a:pt x="56757" y="30750"/>
                </a:lnTo>
                <a:lnTo>
                  <a:pt x="55997" y="33099"/>
                </a:lnTo>
                <a:lnTo>
                  <a:pt x="54696" y="35459"/>
                </a:lnTo>
                <a:lnTo>
                  <a:pt x="53034" y="37826"/>
                </a:lnTo>
                <a:lnTo>
                  <a:pt x="51927" y="40198"/>
                </a:lnTo>
                <a:lnTo>
                  <a:pt x="51188" y="42573"/>
                </a:lnTo>
                <a:lnTo>
                  <a:pt x="50696" y="44950"/>
                </a:lnTo>
                <a:lnTo>
                  <a:pt x="49575" y="47329"/>
                </a:lnTo>
                <a:lnTo>
                  <a:pt x="48033" y="49708"/>
                </a:lnTo>
                <a:lnTo>
                  <a:pt x="46211" y="52088"/>
                </a:lnTo>
                <a:lnTo>
                  <a:pt x="44997" y="54468"/>
                </a:lnTo>
                <a:lnTo>
                  <a:pt x="44187" y="56849"/>
                </a:lnTo>
                <a:lnTo>
                  <a:pt x="43648" y="59230"/>
                </a:lnTo>
                <a:lnTo>
                  <a:pt x="42494" y="60817"/>
                </a:lnTo>
                <a:lnTo>
                  <a:pt x="40931" y="61876"/>
                </a:lnTo>
                <a:lnTo>
                  <a:pt x="39095" y="62581"/>
                </a:lnTo>
                <a:lnTo>
                  <a:pt x="37872" y="63845"/>
                </a:lnTo>
                <a:lnTo>
                  <a:pt x="37056" y="65481"/>
                </a:lnTo>
                <a:lnTo>
                  <a:pt x="35747" y="70019"/>
                </a:lnTo>
                <a:lnTo>
                  <a:pt x="34846" y="71185"/>
                </a:lnTo>
                <a:lnTo>
                  <a:pt x="33451" y="72756"/>
                </a:lnTo>
                <a:lnTo>
                  <a:pt x="28370" y="78184"/>
                </a:lnTo>
                <a:lnTo>
                  <a:pt x="32100" y="78251"/>
                </a:lnTo>
                <a:lnTo>
                  <a:pt x="52191" y="78279"/>
                </a:lnTo>
                <a:lnTo>
                  <a:pt x="55334" y="77485"/>
                </a:lnTo>
                <a:lnTo>
                  <a:pt x="59016" y="76163"/>
                </a:lnTo>
                <a:lnTo>
                  <a:pt x="63058" y="74487"/>
                </a:lnTo>
                <a:lnTo>
                  <a:pt x="66547" y="73370"/>
                </a:lnTo>
                <a:lnTo>
                  <a:pt x="69667" y="72625"/>
                </a:lnTo>
                <a:lnTo>
                  <a:pt x="72540" y="72128"/>
                </a:lnTo>
                <a:lnTo>
                  <a:pt x="76043" y="71798"/>
                </a:lnTo>
                <a:lnTo>
                  <a:pt x="79966" y="71577"/>
                </a:lnTo>
                <a:lnTo>
                  <a:pt x="88558" y="71332"/>
                </a:lnTo>
                <a:lnTo>
                  <a:pt x="123093" y="71139"/>
                </a:lnTo>
                <a:lnTo>
                  <a:pt x="135437" y="71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"/>
          <p:cNvSpPr/>
          <p:nvPr/>
        </p:nvSpPr>
        <p:spPr>
          <a:xfrm>
            <a:off x="5222081" y="2443162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3792" y="7144"/>
                </a:lnTo>
                <a:lnTo>
                  <a:pt x="5703" y="6350"/>
                </a:lnTo>
                <a:lnTo>
                  <a:pt x="7771" y="5027"/>
                </a:lnTo>
                <a:lnTo>
                  <a:pt x="13000" y="993"/>
                </a:lnTo>
                <a:lnTo>
                  <a:pt x="15017" y="662"/>
                </a:lnTo>
                <a:lnTo>
                  <a:pt x="17949" y="441"/>
                </a:lnTo>
                <a:lnTo>
                  <a:pt x="21491" y="294"/>
                </a:lnTo>
                <a:lnTo>
                  <a:pt x="29660" y="13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"/>
          <p:cNvSpPr/>
          <p:nvPr/>
        </p:nvSpPr>
        <p:spPr>
          <a:xfrm>
            <a:off x="5386389" y="2328862"/>
            <a:ext cx="185737" cy="100005"/>
          </a:xfrm>
          <a:custGeom>
            <a:avLst/>
            <a:gdLst/>
            <a:ahLst/>
            <a:cxnLst/>
            <a:rect l="0" t="0" r="0" b="0"/>
            <a:pathLst>
              <a:path w="185737" h="100005">
                <a:moveTo>
                  <a:pt x="7142" y="0"/>
                </a:moveTo>
                <a:lnTo>
                  <a:pt x="13293" y="0"/>
                </a:lnTo>
                <a:lnTo>
                  <a:pt x="13624" y="794"/>
                </a:lnTo>
                <a:lnTo>
                  <a:pt x="13991" y="3792"/>
                </a:lnTo>
                <a:lnTo>
                  <a:pt x="14089" y="5703"/>
                </a:lnTo>
                <a:lnTo>
                  <a:pt x="14198" y="9943"/>
                </a:lnTo>
                <a:lnTo>
                  <a:pt x="14283" y="34760"/>
                </a:lnTo>
                <a:lnTo>
                  <a:pt x="13490" y="38254"/>
                </a:lnTo>
                <a:lnTo>
                  <a:pt x="12168" y="41378"/>
                </a:lnTo>
                <a:lnTo>
                  <a:pt x="10493" y="44254"/>
                </a:lnTo>
                <a:lnTo>
                  <a:pt x="9375" y="47759"/>
                </a:lnTo>
                <a:lnTo>
                  <a:pt x="8631" y="51683"/>
                </a:lnTo>
                <a:lnTo>
                  <a:pt x="8135" y="55887"/>
                </a:lnTo>
                <a:lnTo>
                  <a:pt x="7804" y="59483"/>
                </a:lnTo>
                <a:lnTo>
                  <a:pt x="7583" y="62674"/>
                </a:lnTo>
                <a:lnTo>
                  <a:pt x="7436" y="65595"/>
                </a:lnTo>
                <a:lnTo>
                  <a:pt x="6544" y="68336"/>
                </a:lnTo>
                <a:lnTo>
                  <a:pt x="5156" y="70958"/>
                </a:lnTo>
                <a:lnTo>
                  <a:pt x="3437" y="73499"/>
                </a:lnTo>
                <a:lnTo>
                  <a:pt x="2290" y="75987"/>
                </a:lnTo>
                <a:lnTo>
                  <a:pt x="1526" y="78439"/>
                </a:lnTo>
                <a:lnTo>
                  <a:pt x="1017" y="80868"/>
                </a:lnTo>
                <a:lnTo>
                  <a:pt x="677" y="83280"/>
                </a:lnTo>
                <a:lnTo>
                  <a:pt x="451" y="85683"/>
                </a:lnTo>
                <a:lnTo>
                  <a:pt x="88" y="91449"/>
                </a:lnTo>
                <a:lnTo>
                  <a:pt x="38" y="94355"/>
                </a:lnTo>
                <a:lnTo>
                  <a:pt x="0" y="99681"/>
                </a:lnTo>
                <a:lnTo>
                  <a:pt x="5702" y="99947"/>
                </a:lnTo>
                <a:lnTo>
                  <a:pt x="20583" y="100004"/>
                </a:lnTo>
                <a:lnTo>
                  <a:pt x="24040" y="99213"/>
                </a:lnTo>
                <a:lnTo>
                  <a:pt x="27139" y="97892"/>
                </a:lnTo>
                <a:lnTo>
                  <a:pt x="29998" y="96218"/>
                </a:lnTo>
                <a:lnTo>
                  <a:pt x="33492" y="95101"/>
                </a:lnTo>
                <a:lnTo>
                  <a:pt x="37409" y="94357"/>
                </a:lnTo>
                <a:lnTo>
                  <a:pt x="41607" y="93861"/>
                </a:lnTo>
                <a:lnTo>
                  <a:pt x="46787" y="92737"/>
                </a:lnTo>
                <a:lnTo>
                  <a:pt x="52622" y="91193"/>
                </a:lnTo>
                <a:lnTo>
                  <a:pt x="58893" y="89370"/>
                </a:lnTo>
                <a:lnTo>
                  <a:pt x="64661" y="88155"/>
                </a:lnTo>
                <a:lnTo>
                  <a:pt x="70095" y="87345"/>
                </a:lnTo>
                <a:lnTo>
                  <a:pt x="75304" y="86805"/>
                </a:lnTo>
                <a:lnTo>
                  <a:pt x="81158" y="86445"/>
                </a:lnTo>
                <a:lnTo>
                  <a:pt x="94013" y="86045"/>
                </a:lnTo>
                <a:lnTo>
                  <a:pt x="120966" y="85767"/>
                </a:lnTo>
                <a:lnTo>
                  <a:pt x="165266" y="85726"/>
                </a:lnTo>
                <a:lnTo>
                  <a:pt x="168121" y="86519"/>
                </a:lnTo>
                <a:lnTo>
                  <a:pt x="173409" y="89518"/>
                </a:lnTo>
                <a:lnTo>
                  <a:pt x="178405" y="91379"/>
                </a:lnTo>
                <a:lnTo>
                  <a:pt x="185736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"/>
          <p:cNvSpPr/>
          <p:nvPr/>
        </p:nvSpPr>
        <p:spPr>
          <a:xfrm>
            <a:off x="5514975" y="2321718"/>
            <a:ext cx="14288" cy="221458"/>
          </a:xfrm>
          <a:custGeom>
            <a:avLst/>
            <a:gdLst/>
            <a:ahLst/>
            <a:cxnLst/>
            <a:rect l="0" t="0" r="0" b="0"/>
            <a:pathLst>
              <a:path w="14288" h="221458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979"/>
                </a:lnTo>
                <a:lnTo>
                  <a:pt x="5654" y="16590"/>
                </a:lnTo>
                <a:lnTo>
                  <a:pt x="6150" y="20585"/>
                </a:lnTo>
                <a:lnTo>
                  <a:pt x="6481" y="24836"/>
                </a:lnTo>
                <a:lnTo>
                  <a:pt x="6702" y="29258"/>
                </a:lnTo>
                <a:lnTo>
                  <a:pt x="6947" y="38404"/>
                </a:lnTo>
                <a:lnTo>
                  <a:pt x="7141" y="103492"/>
                </a:lnTo>
                <a:lnTo>
                  <a:pt x="6348" y="108682"/>
                </a:lnTo>
                <a:lnTo>
                  <a:pt x="5026" y="113730"/>
                </a:lnTo>
                <a:lnTo>
                  <a:pt x="3350" y="118683"/>
                </a:lnTo>
                <a:lnTo>
                  <a:pt x="2233" y="124366"/>
                </a:lnTo>
                <a:lnTo>
                  <a:pt x="1489" y="130535"/>
                </a:lnTo>
                <a:lnTo>
                  <a:pt x="992" y="137030"/>
                </a:lnTo>
                <a:lnTo>
                  <a:pt x="661" y="142947"/>
                </a:lnTo>
                <a:lnTo>
                  <a:pt x="293" y="153755"/>
                </a:lnTo>
                <a:lnTo>
                  <a:pt x="58" y="173629"/>
                </a:lnTo>
                <a:lnTo>
                  <a:pt x="2" y="201981"/>
                </a:lnTo>
                <a:lnTo>
                  <a:pt x="795" y="204504"/>
                </a:lnTo>
                <a:lnTo>
                  <a:pt x="2117" y="206980"/>
                </a:lnTo>
                <a:lnTo>
                  <a:pt x="6150" y="212864"/>
                </a:lnTo>
                <a:lnTo>
                  <a:pt x="6481" y="214141"/>
                </a:lnTo>
                <a:lnTo>
                  <a:pt x="6849" y="217676"/>
                </a:lnTo>
                <a:lnTo>
                  <a:pt x="7056" y="220336"/>
                </a:lnTo>
                <a:lnTo>
                  <a:pt x="7879" y="220710"/>
                </a:lnTo>
                <a:lnTo>
                  <a:pt x="9221" y="220959"/>
                </a:lnTo>
                <a:lnTo>
                  <a:pt x="14287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"/>
          <p:cNvSpPr/>
          <p:nvPr/>
        </p:nvSpPr>
        <p:spPr>
          <a:xfrm>
            <a:off x="5629275" y="2293143"/>
            <a:ext cx="100013" cy="257176"/>
          </a:xfrm>
          <a:custGeom>
            <a:avLst/>
            <a:gdLst/>
            <a:ahLst/>
            <a:cxnLst/>
            <a:rect l="0" t="0" r="0" b="0"/>
            <a:pathLst>
              <a:path w="100013" h="257176">
                <a:moveTo>
                  <a:pt x="57150" y="0"/>
                </a:moveTo>
                <a:lnTo>
                  <a:pt x="53357" y="0"/>
                </a:lnTo>
                <a:lnTo>
                  <a:pt x="52240" y="794"/>
                </a:lnTo>
                <a:lnTo>
                  <a:pt x="51495" y="2117"/>
                </a:lnTo>
                <a:lnTo>
                  <a:pt x="50999" y="3793"/>
                </a:lnTo>
                <a:lnTo>
                  <a:pt x="48331" y="7771"/>
                </a:lnTo>
                <a:lnTo>
                  <a:pt x="46508" y="9943"/>
                </a:lnTo>
                <a:lnTo>
                  <a:pt x="44499" y="12185"/>
                </a:lnTo>
                <a:lnTo>
                  <a:pt x="40150" y="16793"/>
                </a:lnTo>
                <a:lnTo>
                  <a:pt x="37879" y="19927"/>
                </a:lnTo>
                <a:lnTo>
                  <a:pt x="35571" y="23603"/>
                </a:lnTo>
                <a:lnTo>
                  <a:pt x="33239" y="27642"/>
                </a:lnTo>
                <a:lnTo>
                  <a:pt x="28531" y="36363"/>
                </a:lnTo>
                <a:lnTo>
                  <a:pt x="26164" y="40911"/>
                </a:lnTo>
                <a:lnTo>
                  <a:pt x="23793" y="44736"/>
                </a:lnTo>
                <a:lnTo>
                  <a:pt x="21418" y="48081"/>
                </a:lnTo>
                <a:lnTo>
                  <a:pt x="19041" y="51104"/>
                </a:lnTo>
                <a:lnTo>
                  <a:pt x="16662" y="54707"/>
                </a:lnTo>
                <a:lnTo>
                  <a:pt x="14284" y="58696"/>
                </a:lnTo>
                <a:lnTo>
                  <a:pt x="11903" y="62944"/>
                </a:lnTo>
                <a:lnTo>
                  <a:pt x="7142" y="71896"/>
                </a:lnTo>
                <a:lnTo>
                  <a:pt x="4761" y="76506"/>
                </a:lnTo>
                <a:lnTo>
                  <a:pt x="3174" y="81166"/>
                </a:lnTo>
                <a:lnTo>
                  <a:pt x="2116" y="85861"/>
                </a:lnTo>
                <a:lnTo>
                  <a:pt x="1410" y="90578"/>
                </a:lnTo>
                <a:lnTo>
                  <a:pt x="941" y="95311"/>
                </a:lnTo>
                <a:lnTo>
                  <a:pt x="627" y="100053"/>
                </a:lnTo>
                <a:lnTo>
                  <a:pt x="418" y="104802"/>
                </a:lnTo>
                <a:lnTo>
                  <a:pt x="185" y="114312"/>
                </a:lnTo>
                <a:lnTo>
                  <a:pt x="0" y="176213"/>
                </a:lnTo>
                <a:lnTo>
                  <a:pt x="794" y="180182"/>
                </a:lnTo>
                <a:lnTo>
                  <a:pt x="3792" y="186708"/>
                </a:lnTo>
                <a:lnTo>
                  <a:pt x="9943" y="198637"/>
                </a:lnTo>
                <a:lnTo>
                  <a:pt x="12979" y="202275"/>
                </a:lnTo>
                <a:lnTo>
                  <a:pt x="16590" y="205494"/>
                </a:lnTo>
                <a:lnTo>
                  <a:pt x="20584" y="208433"/>
                </a:lnTo>
                <a:lnTo>
                  <a:pt x="24041" y="211981"/>
                </a:lnTo>
                <a:lnTo>
                  <a:pt x="27140" y="215933"/>
                </a:lnTo>
                <a:lnTo>
                  <a:pt x="29999" y="220155"/>
                </a:lnTo>
                <a:lnTo>
                  <a:pt x="32700" y="223764"/>
                </a:lnTo>
                <a:lnTo>
                  <a:pt x="35293" y="226964"/>
                </a:lnTo>
                <a:lnTo>
                  <a:pt x="37817" y="229890"/>
                </a:lnTo>
                <a:lnTo>
                  <a:pt x="40292" y="232635"/>
                </a:lnTo>
                <a:lnTo>
                  <a:pt x="45160" y="237802"/>
                </a:lnTo>
                <a:lnTo>
                  <a:pt x="52363" y="245173"/>
                </a:lnTo>
                <a:lnTo>
                  <a:pt x="54752" y="246793"/>
                </a:lnTo>
                <a:lnTo>
                  <a:pt x="57139" y="247872"/>
                </a:lnTo>
                <a:lnTo>
                  <a:pt x="59524" y="248592"/>
                </a:lnTo>
                <a:lnTo>
                  <a:pt x="61907" y="249072"/>
                </a:lnTo>
                <a:lnTo>
                  <a:pt x="64290" y="249392"/>
                </a:lnTo>
                <a:lnTo>
                  <a:pt x="66673" y="249605"/>
                </a:lnTo>
                <a:lnTo>
                  <a:pt x="69848" y="250541"/>
                </a:lnTo>
                <a:lnTo>
                  <a:pt x="73553" y="251959"/>
                </a:lnTo>
                <a:lnTo>
                  <a:pt x="85012" y="256870"/>
                </a:lnTo>
                <a:lnTo>
                  <a:pt x="87525" y="257040"/>
                </a:lnTo>
                <a:lnTo>
                  <a:pt x="91287" y="257115"/>
                </a:lnTo>
                <a:lnTo>
                  <a:pt x="10001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"/>
          <p:cNvSpPr/>
          <p:nvPr/>
        </p:nvSpPr>
        <p:spPr>
          <a:xfrm>
            <a:off x="5743575" y="2336014"/>
            <a:ext cx="141452" cy="157155"/>
          </a:xfrm>
          <a:custGeom>
            <a:avLst/>
            <a:gdLst/>
            <a:ahLst/>
            <a:cxnLst/>
            <a:rect l="0" t="0" r="0" b="0"/>
            <a:pathLst>
              <a:path w="141452" h="157155">
                <a:moveTo>
                  <a:pt x="0" y="14279"/>
                </a:moveTo>
                <a:lnTo>
                  <a:pt x="0" y="10487"/>
                </a:lnTo>
                <a:lnTo>
                  <a:pt x="794" y="9370"/>
                </a:lnTo>
                <a:lnTo>
                  <a:pt x="2116" y="8625"/>
                </a:lnTo>
                <a:lnTo>
                  <a:pt x="6150" y="7430"/>
                </a:lnTo>
                <a:lnTo>
                  <a:pt x="8069" y="6538"/>
                </a:lnTo>
                <a:lnTo>
                  <a:pt x="14434" y="3430"/>
                </a:lnTo>
                <a:lnTo>
                  <a:pt x="17560" y="2284"/>
                </a:lnTo>
                <a:lnTo>
                  <a:pt x="20438" y="1520"/>
                </a:lnTo>
                <a:lnTo>
                  <a:pt x="23150" y="1010"/>
                </a:lnTo>
                <a:lnTo>
                  <a:pt x="26546" y="671"/>
                </a:lnTo>
                <a:lnTo>
                  <a:pt x="30397" y="445"/>
                </a:lnTo>
                <a:lnTo>
                  <a:pt x="38116" y="193"/>
                </a:lnTo>
                <a:lnTo>
                  <a:pt x="47718" y="51"/>
                </a:lnTo>
                <a:lnTo>
                  <a:pt x="65590" y="0"/>
                </a:lnTo>
                <a:lnTo>
                  <a:pt x="68333" y="791"/>
                </a:lnTo>
                <a:lnTo>
                  <a:pt x="70955" y="2112"/>
                </a:lnTo>
                <a:lnTo>
                  <a:pt x="73497" y="3786"/>
                </a:lnTo>
                <a:lnTo>
                  <a:pt x="75985" y="4903"/>
                </a:lnTo>
                <a:lnTo>
                  <a:pt x="78438" y="5647"/>
                </a:lnTo>
                <a:lnTo>
                  <a:pt x="80867" y="6143"/>
                </a:lnTo>
                <a:lnTo>
                  <a:pt x="82486" y="7268"/>
                </a:lnTo>
                <a:lnTo>
                  <a:pt x="83566" y="8811"/>
                </a:lnTo>
                <a:lnTo>
                  <a:pt x="84765" y="12643"/>
                </a:lnTo>
                <a:lnTo>
                  <a:pt x="85298" y="16991"/>
                </a:lnTo>
                <a:lnTo>
                  <a:pt x="84647" y="19262"/>
                </a:lnTo>
                <a:lnTo>
                  <a:pt x="81806" y="23902"/>
                </a:lnTo>
                <a:lnTo>
                  <a:pt x="79937" y="27045"/>
                </a:lnTo>
                <a:lnTo>
                  <a:pt x="77897" y="30727"/>
                </a:lnTo>
                <a:lnTo>
                  <a:pt x="75744" y="34769"/>
                </a:lnTo>
                <a:lnTo>
                  <a:pt x="73515" y="38258"/>
                </a:lnTo>
                <a:lnTo>
                  <a:pt x="71235" y="41378"/>
                </a:lnTo>
                <a:lnTo>
                  <a:pt x="68921" y="44251"/>
                </a:lnTo>
                <a:lnTo>
                  <a:pt x="65791" y="46960"/>
                </a:lnTo>
                <a:lnTo>
                  <a:pt x="62117" y="49561"/>
                </a:lnTo>
                <a:lnTo>
                  <a:pt x="58080" y="52088"/>
                </a:lnTo>
                <a:lnTo>
                  <a:pt x="54595" y="54566"/>
                </a:lnTo>
                <a:lnTo>
                  <a:pt x="51478" y="57012"/>
                </a:lnTo>
                <a:lnTo>
                  <a:pt x="48606" y="59437"/>
                </a:lnTo>
                <a:lnTo>
                  <a:pt x="45897" y="61847"/>
                </a:lnTo>
                <a:lnTo>
                  <a:pt x="40771" y="66641"/>
                </a:lnTo>
                <a:lnTo>
                  <a:pt x="37500" y="69031"/>
                </a:lnTo>
                <a:lnTo>
                  <a:pt x="33731" y="71418"/>
                </a:lnTo>
                <a:lnTo>
                  <a:pt x="21494" y="78536"/>
                </a:lnTo>
                <a:lnTo>
                  <a:pt x="37531" y="78570"/>
                </a:lnTo>
                <a:lnTo>
                  <a:pt x="40101" y="77777"/>
                </a:lnTo>
                <a:lnTo>
                  <a:pt x="42609" y="76455"/>
                </a:lnTo>
                <a:lnTo>
                  <a:pt x="45074" y="74780"/>
                </a:lnTo>
                <a:lnTo>
                  <a:pt x="49100" y="73663"/>
                </a:lnTo>
                <a:lnTo>
                  <a:pt x="54164" y="72919"/>
                </a:lnTo>
                <a:lnTo>
                  <a:pt x="59922" y="72422"/>
                </a:lnTo>
                <a:lnTo>
                  <a:pt x="64554" y="72091"/>
                </a:lnTo>
                <a:lnTo>
                  <a:pt x="71817" y="71723"/>
                </a:lnTo>
                <a:lnTo>
                  <a:pt x="87954" y="71516"/>
                </a:lnTo>
                <a:lnTo>
                  <a:pt x="93560" y="72281"/>
                </a:lnTo>
                <a:lnTo>
                  <a:pt x="98886" y="73585"/>
                </a:lnTo>
                <a:lnTo>
                  <a:pt x="104024" y="75247"/>
                </a:lnTo>
                <a:lnTo>
                  <a:pt x="108243" y="76356"/>
                </a:lnTo>
                <a:lnTo>
                  <a:pt x="111850" y="77095"/>
                </a:lnTo>
                <a:lnTo>
                  <a:pt x="115047" y="77588"/>
                </a:lnTo>
                <a:lnTo>
                  <a:pt x="117973" y="78710"/>
                </a:lnTo>
                <a:lnTo>
                  <a:pt x="120717" y="80252"/>
                </a:lnTo>
                <a:lnTo>
                  <a:pt x="123341" y="82073"/>
                </a:lnTo>
                <a:lnTo>
                  <a:pt x="125883" y="84082"/>
                </a:lnTo>
                <a:lnTo>
                  <a:pt x="128372" y="86214"/>
                </a:lnTo>
                <a:lnTo>
                  <a:pt x="130825" y="88430"/>
                </a:lnTo>
                <a:lnTo>
                  <a:pt x="135667" y="93008"/>
                </a:lnTo>
                <a:lnTo>
                  <a:pt x="138069" y="95340"/>
                </a:lnTo>
                <a:lnTo>
                  <a:pt x="139672" y="97688"/>
                </a:lnTo>
                <a:lnTo>
                  <a:pt x="141451" y="102415"/>
                </a:lnTo>
                <a:lnTo>
                  <a:pt x="141132" y="104786"/>
                </a:lnTo>
                <a:lnTo>
                  <a:pt x="140125" y="107161"/>
                </a:lnTo>
                <a:lnTo>
                  <a:pt x="136890" y="111916"/>
                </a:lnTo>
                <a:lnTo>
                  <a:pt x="132807" y="116676"/>
                </a:lnTo>
                <a:lnTo>
                  <a:pt x="128346" y="121437"/>
                </a:lnTo>
                <a:lnTo>
                  <a:pt x="126045" y="123818"/>
                </a:lnTo>
                <a:lnTo>
                  <a:pt x="123717" y="126992"/>
                </a:lnTo>
                <a:lnTo>
                  <a:pt x="121372" y="130696"/>
                </a:lnTo>
                <a:lnTo>
                  <a:pt x="119015" y="134753"/>
                </a:lnTo>
                <a:lnTo>
                  <a:pt x="115855" y="138252"/>
                </a:lnTo>
                <a:lnTo>
                  <a:pt x="112162" y="141377"/>
                </a:lnTo>
                <a:lnTo>
                  <a:pt x="108112" y="144255"/>
                </a:lnTo>
                <a:lnTo>
                  <a:pt x="104618" y="146174"/>
                </a:lnTo>
                <a:lnTo>
                  <a:pt x="101495" y="147453"/>
                </a:lnTo>
                <a:lnTo>
                  <a:pt x="98620" y="148305"/>
                </a:lnTo>
                <a:lnTo>
                  <a:pt x="95115" y="149667"/>
                </a:lnTo>
                <a:lnTo>
                  <a:pt x="91191" y="151369"/>
                </a:lnTo>
                <a:lnTo>
                  <a:pt x="86988" y="153298"/>
                </a:lnTo>
                <a:lnTo>
                  <a:pt x="83392" y="154583"/>
                </a:lnTo>
                <a:lnTo>
                  <a:pt x="80200" y="155440"/>
                </a:lnTo>
                <a:lnTo>
                  <a:pt x="77279" y="156012"/>
                </a:lnTo>
                <a:lnTo>
                  <a:pt x="74538" y="156392"/>
                </a:lnTo>
                <a:lnTo>
                  <a:pt x="71917" y="156647"/>
                </a:lnTo>
                <a:lnTo>
                  <a:pt x="65799" y="157054"/>
                </a:lnTo>
                <a:lnTo>
                  <a:pt x="62846" y="157110"/>
                </a:lnTo>
                <a:lnTo>
                  <a:pt x="57150" y="15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"/>
          <p:cNvSpPr/>
          <p:nvPr/>
        </p:nvSpPr>
        <p:spPr>
          <a:xfrm>
            <a:off x="5850731" y="2314662"/>
            <a:ext cx="149859" cy="235657"/>
          </a:xfrm>
          <a:custGeom>
            <a:avLst/>
            <a:gdLst/>
            <a:ahLst/>
            <a:cxnLst/>
            <a:rect l="0" t="0" r="0" b="0"/>
            <a:pathLst>
              <a:path w="149859" h="235657">
                <a:moveTo>
                  <a:pt x="0" y="7056"/>
                </a:moveTo>
                <a:lnTo>
                  <a:pt x="6151" y="905"/>
                </a:lnTo>
                <a:lnTo>
                  <a:pt x="8819" y="354"/>
                </a:lnTo>
                <a:lnTo>
                  <a:pt x="10642" y="207"/>
                </a:lnTo>
                <a:lnTo>
                  <a:pt x="19017" y="43"/>
                </a:lnTo>
                <a:lnTo>
                  <a:pt x="24584" y="0"/>
                </a:lnTo>
                <a:lnTo>
                  <a:pt x="29883" y="764"/>
                </a:lnTo>
                <a:lnTo>
                  <a:pt x="35003" y="2068"/>
                </a:lnTo>
                <a:lnTo>
                  <a:pt x="40004" y="3731"/>
                </a:lnTo>
                <a:lnTo>
                  <a:pt x="45719" y="4839"/>
                </a:lnTo>
                <a:lnTo>
                  <a:pt x="51911" y="5578"/>
                </a:lnTo>
                <a:lnTo>
                  <a:pt x="58420" y="6071"/>
                </a:lnTo>
                <a:lnTo>
                  <a:pt x="64346" y="7193"/>
                </a:lnTo>
                <a:lnTo>
                  <a:pt x="69885" y="8735"/>
                </a:lnTo>
                <a:lnTo>
                  <a:pt x="75165" y="10557"/>
                </a:lnTo>
                <a:lnTo>
                  <a:pt x="80272" y="12565"/>
                </a:lnTo>
                <a:lnTo>
                  <a:pt x="85265" y="14697"/>
                </a:lnTo>
                <a:lnTo>
                  <a:pt x="95045" y="19184"/>
                </a:lnTo>
                <a:lnTo>
                  <a:pt x="104684" y="23823"/>
                </a:lnTo>
                <a:lnTo>
                  <a:pt x="109476" y="26965"/>
                </a:lnTo>
                <a:lnTo>
                  <a:pt x="114259" y="30648"/>
                </a:lnTo>
                <a:lnTo>
                  <a:pt x="119036" y="34690"/>
                </a:lnTo>
                <a:lnTo>
                  <a:pt x="123807" y="38973"/>
                </a:lnTo>
                <a:lnTo>
                  <a:pt x="133342" y="47964"/>
                </a:lnTo>
                <a:lnTo>
                  <a:pt x="137313" y="52584"/>
                </a:lnTo>
                <a:lnTo>
                  <a:pt x="140755" y="57252"/>
                </a:lnTo>
                <a:lnTo>
                  <a:pt x="143843" y="61952"/>
                </a:lnTo>
                <a:lnTo>
                  <a:pt x="145901" y="66672"/>
                </a:lnTo>
                <a:lnTo>
                  <a:pt x="147274" y="71406"/>
                </a:lnTo>
                <a:lnTo>
                  <a:pt x="148188" y="76150"/>
                </a:lnTo>
                <a:lnTo>
                  <a:pt x="148798" y="81694"/>
                </a:lnTo>
                <a:lnTo>
                  <a:pt x="149205" y="87771"/>
                </a:lnTo>
                <a:lnTo>
                  <a:pt x="149657" y="100079"/>
                </a:lnTo>
                <a:lnTo>
                  <a:pt x="149858" y="110842"/>
                </a:lnTo>
                <a:lnTo>
                  <a:pt x="149118" y="116728"/>
                </a:lnTo>
                <a:lnTo>
                  <a:pt x="147831" y="123033"/>
                </a:lnTo>
                <a:lnTo>
                  <a:pt x="146178" y="129618"/>
                </a:lnTo>
                <a:lnTo>
                  <a:pt x="143489" y="136389"/>
                </a:lnTo>
                <a:lnTo>
                  <a:pt x="140110" y="143284"/>
                </a:lnTo>
                <a:lnTo>
                  <a:pt x="136269" y="150262"/>
                </a:lnTo>
                <a:lnTo>
                  <a:pt x="132915" y="157296"/>
                </a:lnTo>
                <a:lnTo>
                  <a:pt x="129885" y="164366"/>
                </a:lnTo>
                <a:lnTo>
                  <a:pt x="127071" y="171461"/>
                </a:lnTo>
                <a:lnTo>
                  <a:pt x="123608" y="177778"/>
                </a:lnTo>
                <a:lnTo>
                  <a:pt x="119711" y="183577"/>
                </a:lnTo>
                <a:lnTo>
                  <a:pt x="115526" y="189030"/>
                </a:lnTo>
                <a:lnTo>
                  <a:pt x="111943" y="194254"/>
                </a:lnTo>
                <a:lnTo>
                  <a:pt x="108760" y="199323"/>
                </a:lnTo>
                <a:lnTo>
                  <a:pt x="105844" y="204291"/>
                </a:lnTo>
                <a:lnTo>
                  <a:pt x="102312" y="208396"/>
                </a:lnTo>
                <a:lnTo>
                  <a:pt x="98370" y="211926"/>
                </a:lnTo>
                <a:lnTo>
                  <a:pt x="94156" y="215074"/>
                </a:lnTo>
                <a:lnTo>
                  <a:pt x="90552" y="217966"/>
                </a:lnTo>
                <a:lnTo>
                  <a:pt x="87355" y="220688"/>
                </a:lnTo>
                <a:lnTo>
                  <a:pt x="84431" y="223296"/>
                </a:lnTo>
                <a:lnTo>
                  <a:pt x="82481" y="225829"/>
                </a:lnTo>
                <a:lnTo>
                  <a:pt x="80314" y="230759"/>
                </a:lnTo>
                <a:lnTo>
                  <a:pt x="78943" y="232392"/>
                </a:lnTo>
                <a:lnTo>
                  <a:pt x="77235" y="233480"/>
                </a:lnTo>
                <a:lnTo>
                  <a:pt x="71437" y="2356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"/>
          <p:cNvSpPr/>
          <p:nvPr/>
        </p:nvSpPr>
        <p:spPr>
          <a:xfrm>
            <a:off x="6336506" y="2257425"/>
            <a:ext cx="307182" cy="21432"/>
          </a:xfrm>
          <a:custGeom>
            <a:avLst/>
            <a:gdLst/>
            <a:ahLst/>
            <a:cxnLst/>
            <a:rect l="0" t="0" r="0" b="0"/>
            <a:pathLst>
              <a:path w="307182" h="21432">
                <a:moveTo>
                  <a:pt x="0" y="0"/>
                </a:moveTo>
                <a:lnTo>
                  <a:pt x="27641" y="0"/>
                </a:lnTo>
                <a:lnTo>
                  <a:pt x="31128" y="793"/>
                </a:lnTo>
                <a:lnTo>
                  <a:pt x="34246" y="2116"/>
                </a:lnTo>
                <a:lnTo>
                  <a:pt x="37118" y="3792"/>
                </a:lnTo>
                <a:lnTo>
                  <a:pt x="40620" y="4909"/>
                </a:lnTo>
                <a:lnTo>
                  <a:pt x="44543" y="5654"/>
                </a:lnTo>
                <a:lnTo>
                  <a:pt x="48745" y="6150"/>
                </a:lnTo>
                <a:lnTo>
                  <a:pt x="57648" y="6702"/>
                </a:lnTo>
                <a:lnTo>
                  <a:pt x="67690" y="6947"/>
                </a:lnTo>
                <a:lnTo>
                  <a:pt x="257055" y="7143"/>
                </a:lnTo>
                <a:lnTo>
                  <a:pt x="261063" y="7937"/>
                </a:lnTo>
                <a:lnTo>
                  <a:pt x="265324" y="9260"/>
                </a:lnTo>
                <a:lnTo>
                  <a:pt x="269751" y="10936"/>
                </a:lnTo>
                <a:lnTo>
                  <a:pt x="274290" y="12053"/>
                </a:lnTo>
                <a:lnTo>
                  <a:pt x="278904" y="12798"/>
                </a:lnTo>
                <a:lnTo>
                  <a:pt x="283567" y="13294"/>
                </a:lnTo>
                <a:lnTo>
                  <a:pt x="290865" y="13846"/>
                </a:lnTo>
                <a:lnTo>
                  <a:pt x="293923" y="13993"/>
                </a:lnTo>
                <a:lnTo>
                  <a:pt x="296755" y="14885"/>
                </a:lnTo>
                <a:lnTo>
                  <a:pt x="299437" y="16273"/>
                </a:lnTo>
                <a:lnTo>
                  <a:pt x="30718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5"/>
          <p:cNvSpPr/>
          <p:nvPr/>
        </p:nvSpPr>
        <p:spPr>
          <a:xfrm>
            <a:off x="5954052" y="2321718"/>
            <a:ext cx="118136" cy="250033"/>
          </a:xfrm>
          <a:custGeom>
            <a:avLst/>
            <a:gdLst/>
            <a:ahLst/>
            <a:cxnLst/>
            <a:rect l="0" t="0" r="0" b="0"/>
            <a:pathLst>
              <a:path w="118136" h="250033">
                <a:moveTo>
                  <a:pt x="118135" y="0"/>
                </a:moveTo>
                <a:lnTo>
                  <a:pt x="100376" y="0"/>
                </a:lnTo>
                <a:lnTo>
                  <a:pt x="98358" y="794"/>
                </a:lnTo>
                <a:lnTo>
                  <a:pt x="96219" y="2117"/>
                </a:lnTo>
                <a:lnTo>
                  <a:pt x="93999" y="3793"/>
                </a:lnTo>
                <a:lnTo>
                  <a:pt x="91726" y="5704"/>
                </a:lnTo>
                <a:lnTo>
                  <a:pt x="89417" y="7771"/>
                </a:lnTo>
                <a:lnTo>
                  <a:pt x="84734" y="12185"/>
                </a:lnTo>
                <a:lnTo>
                  <a:pt x="69091" y="27642"/>
                </a:lnTo>
                <a:lnTo>
                  <a:pt x="65595" y="31922"/>
                </a:lnTo>
                <a:lnTo>
                  <a:pt x="62471" y="36363"/>
                </a:lnTo>
                <a:lnTo>
                  <a:pt x="59594" y="40911"/>
                </a:lnTo>
                <a:lnTo>
                  <a:pt x="56883" y="44736"/>
                </a:lnTo>
                <a:lnTo>
                  <a:pt x="54282" y="48081"/>
                </a:lnTo>
                <a:lnTo>
                  <a:pt x="51754" y="51104"/>
                </a:lnTo>
                <a:lnTo>
                  <a:pt x="48481" y="54707"/>
                </a:lnTo>
                <a:lnTo>
                  <a:pt x="40611" y="62944"/>
                </a:lnTo>
                <a:lnTo>
                  <a:pt x="37084" y="67362"/>
                </a:lnTo>
                <a:lnTo>
                  <a:pt x="33938" y="71896"/>
                </a:lnTo>
                <a:lnTo>
                  <a:pt x="31047" y="76506"/>
                </a:lnTo>
                <a:lnTo>
                  <a:pt x="28327" y="80373"/>
                </a:lnTo>
                <a:lnTo>
                  <a:pt x="25719" y="83744"/>
                </a:lnTo>
                <a:lnTo>
                  <a:pt x="23187" y="86786"/>
                </a:lnTo>
                <a:lnTo>
                  <a:pt x="20705" y="90401"/>
                </a:lnTo>
                <a:lnTo>
                  <a:pt x="18257" y="94399"/>
                </a:lnTo>
                <a:lnTo>
                  <a:pt x="15831" y="98651"/>
                </a:lnTo>
                <a:lnTo>
                  <a:pt x="11018" y="107610"/>
                </a:lnTo>
                <a:lnTo>
                  <a:pt x="8624" y="112221"/>
                </a:lnTo>
                <a:lnTo>
                  <a:pt x="5964" y="119462"/>
                </a:lnTo>
                <a:lnTo>
                  <a:pt x="3987" y="126119"/>
                </a:lnTo>
                <a:lnTo>
                  <a:pt x="2349" y="130117"/>
                </a:lnTo>
                <a:lnTo>
                  <a:pt x="463" y="134370"/>
                </a:lnTo>
                <a:lnTo>
                  <a:pt x="0" y="138793"/>
                </a:lnTo>
                <a:lnTo>
                  <a:pt x="484" y="143329"/>
                </a:lnTo>
                <a:lnTo>
                  <a:pt x="1601" y="147940"/>
                </a:lnTo>
                <a:lnTo>
                  <a:pt x="2842" y="155180"/>
                </a:lnTo>
                <a:lnTo>
                  <a:pt x="3173" y="158223"/>
                </a:lnTo>
                <a:lnTo>
                  <a:pt x="5657" y="165836"/>
                </a:lnTo>
                <a:lnTo>
                  <a:pt x="7431" y="170089"/>
                </a:lnTo>
                <a:lnTo>
                  <a:pt x="9408" y="173718"/>
                </a:lnTo>
                <a:lnTo>
                  <a:pt x="11519" y="176931"/>
                </a:lnTo>
                <a:lnTo>
                  <a:pt x="13720" y="179866"/>
                </a:lnTo>
                <a:lnTo>
                  <a:pt x="15981" y="182617"/>
                </a:lnTo>
                <a:lnTo>
                  <a:pt x="18283" y="185245"/>
                </a:lnTo>
                <a:lnTo>
                  <a:pt x="20610" y="187791"/>
                </a:lnTo>
                <a:lnTo>
                  <a:pt x="27430" y="194852"/>
                </a:lnTo>
                <a:lnTo>
                  <a:pt x="48787" y="216391"/>
                </a:lnTo>
                <a:lnTo>
                  <a:pt x="52060" y="218873"/>
                </a:lnTo>
                <a:lnTo>
                  <a:pt x="55829" y="221322"/>
                </a:lnTo>
                <a:lnTo>
                  <a:pt x="59928" y="223748"/>
                </a:lnTo>
                <a:lnTo>
                  <a:pt x="63455" y="226159"/>
                </a:lnTo>
                <a:lnTo>
                  <a:pt x="66601" y="228560"/>
                </a:lnTo>
                <a:lnTo>
                  <a:pt x="69491" y="230955"/>
                </a:lnTo>
                <a:lnTo>
                  <a:pt x="72212" y="232551"/>
                </a:lnTo>
                <a:lnTo>
                  <a:pt x="74820" y="233616"/>
                </a:lnTo>
                <a:lnTo>
                  <a:pt x="77352" y="234325"/>
                </a:lnTo>
                <a:lnTo>
                  <a:pt x="79834" y="235592"/>
                </a:lnTo>
                <a:lnTo>
                  <a:pt x="82283" y="237230"/>
                </a:lnTo>
                <a:lnTo>
                  <a:pt x="84708" y="239116"/>
                </a:lnTo>
                <a:lnTo>
                  <a:pt x="87119" y="240373"/>
                </a:lnTo>
                <a:lnTo>
                  <a:pt x="89520" y="241211"/>
                </a:lnTo>
                <a:lnTo>
                  <a:pt x="91915" y="241770"/>
                </a:lnTo>
                <a:lnTo>
                  <a:pt x="95099" y="242936"/>
                </a:lnTo>
                <a:lnTo>
                  <a:pt x="98809" y="244508"/>
                </a:lnTo>
                <a:lnTo>
                  <a:pt x="102870" y="246349"/>
                </a:lnTo>
                <a:lnTo>
                  <a:pt x="106371" y="247576"/>
                </a:lnTo>
                <a:lnTo>
                  <a:pt x="109498" y="248395"/>
                </a:lnTo>
                <a:lnTo>
                  <a:pt x="118135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"/>
          <p:cNvSpPr/>
          <p:nvPr/>
        </p:nvSpPr>
        <p:spPr>
          <a:xfrm>
            <a:off x="6093618" y="2436018"/>
            <a:ext cx="157164" cy="14289"/>
          </a:xfrm>
          <a:custGeom>
            <a:avLst/>
            <a:gdLst/>
            <a:ahLst/>
            <a:cxnLst/>
            <a:rect l="0" t="0" r="0" b="0"/>
            <a:pathLst>
              <a:path w="157164" h="1428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151" y="6850"/>
                </a:lnTo>
                <a:lnTo>
                  <a:pt x="10642" y="7057"/>
                </a:lnTo>
                <a:lnTo>
                  <a:pt x="47778" y="7142"/>
                </a:lnTo>
                <a:lnTo>
                  <a:pt x="52490" y="7936"/>
                </a:lnTo>
                <a:lnTo>
                  <a:pt x="57218" y="9260"/>
                </a:lnTo>
                <a:lnTo>
                  <a:pt x="61958" y="10936"/>
                </a:lnTo>
                <a:lnTo>
                  <a:pt x="66705" y="12053"/>
                </a:lnTo>
                <a:lnTo>
                  <a:pt x="71458" y="12798"/>
                </a:lnTo>
                <a:lnTo>
                  <a:pt x="76214" y="13294"/>
                </a:lnTo>
                <a:lnTo>
                  <a:pt x="81765" y="13626"/>
                </a:lnTo>
                <a:lnTo>
                  <a:pt x="94284" y="13993"/>
                </a:lnTo>
                <a:lnTo>
                  <a:pt x="125913" y="14262"/>
                </a:lnTo>
                <a:lnTo>
                  <a:pt x="157163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"/>
          <p:cNvSpPr/>
          <p:nvPr/>
        </p:nvSpPr>
        <p:spPr>
          <a:xfrm>
            <a:off x="6293643" y="2357437"/>
            <a:ext cx="71439" cy="164307"/>
          </a:xfrm>
          <a:custGeom>
            <a:avLst/>
            <a:gdLst/>
            <a:ahLst/>
            <a:cxnLst/>
            <a:rect l="0" t="0" r="0" b="0"/>
            <a:pathLst>
              <a:path w="71439" h="16430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5703" y="12185"/>
                </a:lnTo>
                <a:lnTo>
                  <a:pt x="7771" y="14474"/>
                </a:lnTo>
                <a:lnTo>
                  <a:pt x="9943" y="16793"/>
                </a:lnTo>
                <a:lnTo>
                  <a:pt x="11392" y="19133"/>
                </a:lnTo>
                <a:lnTo>
                  <a:pt x="13001" y="23849"/>
                </a:lnTo>
                <a:lnTo>
                  <a:pt x="14223" y="27012"/>
                </a:lnTo>
                <a:lnTo>
                  <a:pt x="15833" y="30708"/>
                </a:lnTo>
                <a:lnTo>
                  <a:pt x="19737" y="39048"/>
                </a:lnTo>
                <a:lnTo>
                  <a:pt x="24118" y="48046"/>
                </a:lnTo>
                <a:lnTo>
                  <a:pt x="25604" y="52668"/>
                </a:lnTo>
                <a:lnTo>
                  <a:pt x="26594" y="57337"/>
                </a:lnTo>
                <a:lnTo>
                  <a:pt x="27254" y="62037"/>
                </a:lnTo>
                <a:lnTo>
                  <a:pt x="27695" y="66758"/>
                </a:lnTo>
                <a:lnTo>
                  <a:pt x="27988" y="71493"/>
                </a:lnTo>
                <a:lnTo>
                  <a:pt x="28184" y="76237"/>
                </a:lnTo>
                <a:lnTo>
                  <a:pt x="29108" y="80987"/>
                </a:lnTo>
                <a:lnTo>
                  <a:pt x="30518" y="85741"/>
                </a:lnTo>
                <a:lnTo>
                  <a:pt x="32252" y="90499"/>
                </a:lnTo>
                <a:lnTo>
                  <a:pt x="34201" y="95257"/>
                </a:lnTo>
                <a:lnTo>
                  <a:pt x="36295" y="100018"/>
                </a:lnTo>
                <a:lnTo>
                  <a:pt x="38484" y="104778"/>
                </a:lnTo>
                <a:lnTo>
                  <a:pt x="39944" y="108746"/>
                </a:lnTo>
                <a:lnTo>
                  <a:pt x="40917" y="112185"/>
                </a:lnTo>
                <a:lnTo>
                  <a:pt x="41566" y="115271"/>
                </a:lnTo>
                <a:lnTo>
                  <a:pt x="42792" y="118916"/>
                </a:lnTo>
                <a:lnTo>
                  <a:pt x="44403" y="122934"/>
                </a:lnTo>
                <a:lnTo>
                  <a:pt x="46271" y="127200"/>
                </a:lnTo>
                <a:lnTo>
                  <a:pt x="48310" y="130837"/>
                </a:lnTo>
                <a:lnTo>
                  <a:pt x="50463" y="134056"/>
                </a:lnTo>
                <a:lnTo>
                  <a:pt x="52692" y="136996"/>
                </a:lnTo>
                <a:lnTo>
                  <a:pt x="54178" y="139749"/>
                </a:lnTo>
                <a:lnTo>
                  <a:pt x="55169" y="142379"/>
                </a:lnTo>
                <a:lnTo>
                  <a:pt x="55829" y="144925"/>
                </a:lnTo>
                <a:lnTo>
                  <a:pt x="57063" y="147417"/>
                </a:lnTo>
                <a:lnTo>
                  <a:pt x="58680" y="149872"/>
                </a:lnTo>
                <a:lnTo>
                  <a:pt x="63185" y="155722"/>
                </a:lnTo>
                <a:lnTo>
                  <a:pt x="63801" y="158639"/>
                </a:lnTo>
                <a:lnTo>
                  <a:pt x="63965" y="160528"/>
                </a:lnTo>
                <a:lnTo>
                  <a:pt x="64869" y="161788"/>
                </a:lnTo>
                <a:lnTo>
                  <a:pt x="66265" y="162627"/>
                </a:lnTo>
                <a:lnTo>
                  <a:pt x="71438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"/>
          <p:cNvSpPr/>
          <p:nvPr/>
        </p:nvSpPr>
        <p:spPr>
          <a:xfrm>
            <a:off x="6393656" y="2314575"/>
            <a:ext cx="146648" cy="250032"/>
          </a:xfrm>
          <a:custGeom>
            <a:avLst/>
            <a:gdLst/>
            <a:ahLst/>
            <a:cxnLst/>
            <a:rect l="0" t="0" r="0" b="0"/>
            <a:pathLst>
              <a:path w="146648" h="250032">
                <a:moveTo>
                  <a:pt x="0" y="0"/>
                </a:moveTo>
                <a:lnTo>
                  <a:pt x="23849" y="0"/>
                </a:lnTo>
                <a:lnTo>
                  <a:pt x="26218" y="793"/>
                </a:lnTo>
                <a:lnTo>
                  <a:pt x="28591" y="2116"/>
                </a:lnTo>
                <a:lnTo>
                  <a:pt x="30967" y="3792"/>
                </a:lnTo>
                <a:lnTo>
                  <a:pt x="34138" y="5703"/>
                </a:lnTo>
                <a:lnTo>
                  <a:pt x="37840" y="7771"/>
                </a:lnTo>
                <a:lnTo>
                  <a:pt x="41896" y="9943"/>
                </a:lnTo>
                <a:lnTo>
                  <a:pt x="46980" y="12184"/>
                </a:lnTo>
                <a:lnTo>
                  <a:pt x="52751" y="14473"/>
                </a:lnTo>
                <a:lnTo>
                  <a:pt x="58980" y="16792"/>
                </a:lnTo>
                <a:lnTo>
                  <a:pt x="64720" y="19926"/>
                </a:lnTo>
                <a:lnTo>
                  <a:pt x="70134" y="23603"/>
                </a:lnTo>
                <a:lnTo>
                  <a:pt x="75331" y="27641"/>
                </a:lnTo>
                <a:lnTo>
                  <a:pt x="80383" y="31921"/>
                </a:lnTo>
                <a:lnTo>
                  <a:pt x="85338" y="36362"/>
                </a:lnTo>
                <a:lnTo>
                  <a:pt x="95078" y="45529"/>
                </a:lnTo>
                <a:lnTo>
                  <a:pt x="115248" y="65301"/>
                </a:lnTo>
                <a:lnTo>
                  <a:pt x="118900" y="69728"/>
                </a:lnTo>
                <a:lnTo>
                  <a:pt x="122923" y="75060"/>
                </a:lnTo>
                <a:lnTo>
                  <a:pt x="127193" y="80996"/>
                </a:lnTo>
                <a:lnTo>
                  <a:pt x="130832" y="86541"/>
                </a:lnTo>
                <a:lnTo>
                  <a:pt x="134053" y="91825"/>
                </a:lnTo>
                <a:lnTo>
                  <a:pt x="136994" y="96935"/>
                </a:lnTo>
                <a:lnTo>
                  <a:pt x="138954" y="101930"/>
                </a:lnTo>
                <a:lnTo>
                  <a:pt x="140261" y="106847"/>
                </a:lnTo>
                <a:lnTo>
                  <a:pt x="141132" y="111712"/>
                </a:lnTo>
                <a:lnTo>
                  <a:pt x="142507" y="116544"/>
                </a:lnTo>
                <a:lnTo>
                  <a:pt x="144217" y="121352"/>
                </a:lnTo>
                <a:lnTo>
                  <a:pt x="146151" y="126145"/>
                </a:lnTo>
                <a:lnTo>
                  <a:pt x="146647" y="130928"/>
                </a:lnTo>
                <a:lnTo>
                  <a:pt x="146183" y="135704"/>
                </a:lnTo>
                <a:lnTo>
                  <a:pt x="145080" y="140475"/>
                </a:lnTo>
                <a:lnTo>
                  <a:pt x="144345" y="145244"/>
                </a:lnTo>
                <a:lnTo>
                  <a:pt x="143855" y="150010"/>
                </a:lnTo>
                <a:lnTo>
                  <a:pt x="143528" y="154776"/>
                </a:lnTo>
                <a:lnTo>
                  <a:pt x="143310" y="159540"/>
                </a:lnTo>
                <a:lnTo>
                  <a:pt x="143069" y="169067"/>
                </a:lnTo>
                <a:lnTo>
                  <a:pt x="141417" y="173830"/>
                </a:lnTo>
                <a:lnTo>
                  <a:pt x="138728" y="178593"/>
                </a:lnTo>
                <a:lnTo>
                  <a:pt x="135348" y="183355"/>
                </a:lnTo>
                <a:lnTo>
                  <a:pt x="132300" y="188118"/>
                </a:lnTo>
                <a:lnTo>
                  <a:pt x="129476" y="192881"/>
                </a:lnTo>
                <a:lnTo>
                  <a:pt x="126798" y="197643"/>
                </a:lnTo>
                <a:lnTo>
                  <a:pt x="124219" y="201612"/>
                </a:lnTo>
                <a:lnTo>
                  <a:pt x="121707" y="205052"/>
                </a:lnTo>
                <a:lnTo>
                  <a:pt x="119238" y="208138"/>
                </a:lnTo>
                <a:lnTo>
                  <a:pt x="116798" y="210990"/>
                </a:lnTo>
                <a:lnTo>
                  <a:pt x="114378" y="213685"/>
                </a:lnTo>
                <a:lnTo>
                  <a:pt x="111970" y="216275"/>
                </a:lnTo>
                <a:lnTo>
                  <a:pt x="100998" y="227506"/>
                </a:lnTo>
                <a:lnTo>
                  <a:pt x="97494" y="230251"/>
                </a:lnTo>
                <a:lnTo>
                  <a:pt x="94365" y="232082"/>
                </a:lnTo>
                <a:lnTo>
                  <a:pt x="91485" y="233302"/>
                </a:lnTo>
                <a:lnTo>
                  <a:pt x="88771" y="234910"/>
                </a:lnTo>
                <a:lnTo>
                  <a:pt x="86168" y="236775"/>
                </a:lnTo>
                <a:lnTo>
                  <a:pt x="83639" y="238812"/>
                </a:lnTo>
                <a:lnTo>
                  <a:pt x="81159" y="240170"/>
                </a:lnTo>
                <a:lnTo>
                  <a:pt x="78713" y="241076"/>
                </a:lnTo>
                <a:lnTo>
                  <a:pt x="76287" y="241680"/>
                </a:lnTo>
                <a:lnTo>
                  <a:pt x="73877" y="242082"/>
                </a:lnTo>
                <a:lnTo>
                  <a:pt x="71476" y="242350"/>
                </a:lnTo>
                <a:lnTo>
                  <a:pt x="69082" y="242529"/>
                </a:lnTo>
                <a:lnTo>
                  <a:pt x="67486" y="243442"/>
                </a:lnTo>
                <a:lnTo>
                  <a:pt x="66422" y="244845"/>
                </a:lnTo>
                <a:lnTo>
                  <a:pt x="65712" y="246573"/>
                </a:lnTo>
                <a:lnTo>
                  <a:pt x="64446" y="247726"/>
                </a:lnTo>
                <a:lnTo>
                  <a:pt x="62808" y="248494"/>
                </a:lnTo>
                <a:lnTo>
                  <a:pt x="57150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"/>
          <p:cNvSpPr/>
          <p:nvPr/>
        </p:nvSpPr>
        <p:spPr>
          <a:xfrm>
            <a:off x="3986299" y="2607468"/>
            <a:ext cx="2728786" cy="42864"/>
          </a:xfrm>
          <a:custGeom>
            <a:avLst/>
            <a:gdLst/>
            <a:ahLst/>
            <a:cxnLst/>
            <a:rect l="0" t="0" r="0" b="0"/>
            <a:pathLst>
              <a:path w="2728786" h="42864">
                <a:moveTo>
                  <a:pt x="7057" y="42863"/>
                </a:moveTo>
                <a:lnTo>
                  <a:pt x="7057" y="36013"/>
                </a:lnTo>
                <a:lnTo>
                  <a:pt x="0" y="35721"/>
                </a:lnTo>
                <a:lnTo>
                  <a:pt x="29914" y="35719"/>
                </a:lnTo>
                <a:lnTo>
                  <a:pt x="33407" y="34925"/>
                </a:lnTo>
                <a:lnTo>
                  <a:pt x="37324" y="33602"/>
                </a:lnTo>
                <a:lnTo>
                  <a:pt x="41522" y="31927"/>
                </a:lnTo>
                <a:lnTo>
                  <a:pt x="45909" y="30809"/>
                </a:lnTo>
                <a:lnTo>
                  <a:pt x="55016" y="29568"/>
                </a:lnTo>
                <a:lnTo>
                  <a:pt x="133325" y="28583"/>
                </a:lnTo>
                <a:lnTo>
                  <a:pt x="159645" y="27783"/>
                </a:lnTo>
                <a:lnTo>
                  <a:pt x="167520" y="26460"/>
                </a:lnTo>
                <a:lnTo>
                  <a:pt x="175945" y="24784"/>
                </a:lnTo>
                <a:lnTo>
                  <a:pt x="183942" y="23666"/>
                </a:lnTo>
                <a:lnTo>
                  <a:pt x="199179" y="22425"/>
                </a:lnTo>
                <a:lnTo>
                  <a:pt x="282753" y="21449"/>
                </a:lnTo>
                <a:lnTo>
                  <a:pt x="366975" y="20638"/>
                </a:lnTo>
                <a:lnTo>
                  <a:pt x="377178" y="19315"/>
                </a:lnTo>
                <a:lnTo>
                  <a:pt x="387154" y="17639"/>
                </a:lnTo>
                <a:lnTo>
                  <a:pt x="396980" y="16522"/>
                </a:lnTo>
                <a:lnTo>
                  <a:pt x="416364" y="15281"/>
                </a:lnTo>
                <a:lnTo>
                  <a:pt x="498476" y="14327"/>
                </a:lnTo>
                <a:lnTo>
                  <a:pt x="548197" y="13499"/>
                </a:lnTo>
                <a:lnTo>
                  <a:pt x="559111" y="12175"/>
                </a:lnTo>
                <a:lnTo>
                  <a:pt x="570355" y="10498"/>
                </a:lnTo>
                <a:lnTo>
                  <a:pt x="581026" y="9380"/>
                </a:lnTo>
                <a:lnTo>
                  <a:pt x="601350" y="8138"/>
                </a:lnTo>
                <a:lnTo>
                  <a:pt x="681170" y="7202"/>
                </a:lnTo>
                <a:lnTo>
                  <a:pt x="1521463" y="7144"/>
                </a:lnTo>
                <a:lnTo>
                  <a:pt x="1536567" y="6350"/>
                </a:lnTo>
                <a:lnTo>
                  <a:pt x="1552193" y="5027"/>
                </a:lnTo>
                <a:lnTo>
                  <a:pt x="1568166" y="3352"/>
                </a:lnTo>
                <a:lnTo>
                  <a:pt x="1583578" y="2234"/>
                </a:lnTo>
                <a:lnTo>
                  <a:pt x="1613402" y="993"/>
                </a:lnTo>
                <a:lnTo>
                  <a:pt x="1685706" y="131"/>
                </a:lnTo>
                <a:lnTo>
                  <a:pt x="2569273" y="0"/>
                </a:lnTo>
                <a:lnTo>
                  <a:pt x="2580389" y="794"/>
                </a:lnTo>
                <a:lnTo>
                  <a:pt x="2590974" y="2117"/>
                </a:lnTo>
                <a:lnTo>
                  <a:pt x="2601205" y="3793"/>
                </a:lnTo>
                <a:lnTo>
                  <a:pt x="2611202" y="4910"/>
                </a:lnTo>
                <a:lnTo>
                  <a:pt x="2630775" y="6151"/>
                </a:lnTo>
                <a:lnTo>
                  <a:pt x="2674572" y="7057"/>
                </a:lnTo>
                <a:lnTo>
                  <a:pt x="2679956" y="7880"/>
                </a:lnTo>
                <a:lnTo>
                  <a:pt x="2685134" y="9222"/>
                </a:lnTo>
                <a:lnTo>
                  <a:pt x="2690173" y="10911"/>
                </a:lnTo>
                <a:lnTo>
                  <a:pt x="2695119" y="12036"/>
                </a:lnTo>
                <a:lnTo>
                  <a:pt x="2704849" y="13287"/>
                </a:lnTo>
                <a:lnTo>
                  <a:pt x="2728785" y="14287"/>
                </a:lnTo>
                <a:lnTo>
                  <a:pt x="272168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"/>
          <p:cNvSpPr/>
          <p:nvPr/>
        </p:nvSpPr>
        <p:spPr>
          <a:xfrm>
            <a:off x="4722105" y="2678935"/>
            <a:ext cx="271377" cy="156017"/>
          </a:xfrm>
          <a:custGeom>
            <a:avLst/>
            <a:gdLst/>
            <a:ahLst/>
            <a:cxnLst/>
            <a:rect l="0" t="0" r="0" b="0"/>
            <a:pathLst>
              <a:path w="271377" h="156017">
                <a:moveTo>
                  <a:pt x="7057" y="35690"/>
                </a:moveTo>
                <a:lnTo>
                  <a:pt x="0" y="35690"/>
                </a:lnTo>
                <a:lnTo>
                  <a:pt x="3732" y="31897"/>
                </a:lnTo>
                <a:lnTo>
                  <a:pt x="5634" y="30780"/>
                </a:lnTo>
                <a:lnTo>
                  <a:pt x="12897" y="28414"/>
                </a:lnTo>
                <a:lnTo>
                  <a:pt x="20501" y="25048"/>
                </a:lnTo>
                <a:lnTo>
                  <a:pt x="27055" y="20906"/>
                </a:lnTo>
                <a:lnTo>
                  <a:pt x="29914" y="18690"/>
                </a:lnTo>
                <a:lnTo>
                  <a:pt x="34201" y="16419"/>
                </a:lnTo>
                <a:lnTo>
                  <a:pt x="39441" y="14111"/>
                </a:lnTo>
                <a:lnTo>
                  <a:pt x="45315" y="11779"/>
                </a:lnTo>
                <a:lnTo>
                  <a:pt x="50819" y="10224"/>
                </a:lnTo>
                <a:lnTo>
                  <a:pt x="56075" y="9188"/>
                </a:lnTo>
                <a:lnTo>
                  <a:pt x="61167" y="8497"/>
                </a:lnTo>
                <a:lnTo>
                  <a:pt x="66942" y="7242"/>
                </a:lnTo>
                <a:lnTo>
                  <a:pt x="73175" y="5612"/>
                </a:lnTo>
                <a:lnTo>
                  <a:pt x="79711" y="3732"/>
                </a:lnTo>
                <a:lnTo>
                  <a:pt x="86449" y="2478"/>
                </a:lnTo>
                <a:lnTo>
                  <a:pt x="93323" y="1642"/>
                </a:lnTo>
                <a:lnTo>
                  <a:pt x="100286" y="1085"/>
                </a:lnTo>
                <a:lnTo>
                  <a:pt x="107310" y="714"/>
                </a:lnTo>
                <a:lnTo>
                  <a:pt x="121464" y="301"/>
                </a:lnTo>
                <a:lnTo>
                  <a:pt x="160437" y="0"/>
                </a:lnTo>
                <a:lnTo>
                  <a:pt x="166460" y="784"/>
                </a:lnTo>
                <a:lnTo>
                  <a:pt x="172857" y="2100"/>
                </a:lnTo>
                <a:lnTo>
                  <a:pt x="179503" y="3772"/>
                </a:lnTo>
                <a:lnTo>
                  <a:pt x="185521" y="5680"/>
                </a:lnTo>
                <a:lnTo>
                  <a:pt x="191121" y="7745"/>
                </a:lnTo>
                <a:lnTo>
                  <a:pt x="196441" y="9916"/>
                </a:lnTo>
                <a:lnTo>
                  <a:pt x="199988" y="12158"/>
                </a:lnTo>
                <a:lnTo>
                  <a:pt x="202353" y="14445"/>
                </a:lnTo>
                <a:lnTo>
                  <a:pt x="203929" y="16764"/>
                </a:lnTo>
                <a:lnTo>
                  <a:pt x="205774" y="19898"/>
                </a:lnTo>
                <a:lnTo>
                  <a:pt x="207797" y="23574"/>
                </a:lnTo>
                <a:lnTo>
                  <a:pt x="209940" y="27613"/>
                </a:lnTo>
                <a:lnTo>
                  <a:pt x="212162" y="31099"/>
                </a:lnTo>
                <a:lnTo>
                  <a:pt x="214438" y="34216"/>
                </a:lnTo>
                <a:lnTo>
                  <a:pt x="216748" y="37089"/>
                </a:lnTo>
                <a:lnTo>
                  <a:pt x="218289" y="40591"/>
                </a:lnTo>
                <a:lnTo>
                  <a:pt x="219316" y="44513"/>
                </a:lnTo>
                <a:lnTo>
                  <a:pt x="220001" y="48716"/>
                </a:lnTo>
                <a:lnTo>
                  <a:pt x="220457" y="53105"/>
                </a:lnTo>
                <a:lnTo>
                  <a:pt x="220761" y="57619"/>
                </a:lnTo>
                <a:lnTo>
                  <a:pt x="220964" y="62215"/>
                </a:lnTo>
                <a:lnTo>
                  <a:pt x="220305" y="66867"/>
                </a:lnTo>
                <a:lnTo>
                  <a:pt x="219073" y="71556"/>
                </a:lnTo>
                <a:lnTo>
                  <a:pt x="217457" y="76269"/>
                </a:lnTo>
                <a:lnTo>
                  <a:pt x="215586" y="80999"/>
                </a:lnTo>
                <a:lnTo>
                  <a:pt x="213545" y="85740"/>
                </a:lnTo>
                <a:lnTo>
                  <a:pt x="211391" y="90487"/>
                </a:lnTo>
                <a:lnTo>
                  <a:pt x="208367" y="94446"/>
                </a:lnTo>
                <a:lnTo>
                  <a:pt x="204764" y="97880"/>
                </a:lnTo>
                <a:lnTo>
                  <a:pt x="200774" y="100962"/>
                </a:lnTo>
                <a:lnTo>
                  <a:pt x="197321" y="104605"/>
                </a:lnTo>
                <a:lnTo>
                  <a:pt x="194224" y="108620"/>
                </a:lnTo>
                <a:lnTo>
                  <a:pt x="191367" y="112885"/>
                </a:lnTo>
                <a:lnTo>
                  <a:pt x="187873" y="116522"/>
                </a:lnTo>
                <a:lnTo>
                  <a:pt x="183958" y="119740"/>
                </a:lnTo>
                <a:lnTo>
                  <a:pt x="179760" y="122680"/>
                </a:lnTo>
                <a:lnTo>
                  <a:pt x="175373" y="125433"/>
                </a:lnTo>
                <a:lnTo>
                  <a:pt x="170862" y="128062"/>
                </a:lnTo>
                <a:lnTo>
                  <a:pt x="166267" y="130609"/>
                </a:lnTo>
                <a:lnTo>
                  <a:pt x="162409" y="133100"/>
                </a:lnTo>
                <a:lnTo>
                  <a:pt x="159044" y="135555"/>
                </a:lnTo>
                <a:lnTo>
                  <a:pt x="152394" y="140399"/>
                </a:lnTo>
                <a:lnTo>
                  <a:pt x="144147" y="145198"/>
                </a:lnTo>
                <a:lnTo>
                  <a:pt x="139725" y="146795"/>
                </a:lnTo>
                <a:lnTo>
                  <a:pt x="135190" y="147860"/>
                </a:lnTo>
                <a:lnTo>
                  <a:pt x="130579" y="148570"/>
                </a:lnTo>
                <a:lnTo>
                  <a:pt x="125918" y="149837"/>
                </a:lnTo>
                <a:lnTo>
                  <a:pt x="121222" y="151475"/>
                </a:lnTo>
                <a:lnTo>
                  <a:pt x="116505" y="153361"/>
                </a:lnTo>
                <a:lnTo>
                  <a:pt x="109146" y="155457"/>
                </a:lnTo>
                <a:lnTo>
                  <a:pt x="106073" y="156016"/>
                </a:lnTo>
                <a:lnTo>
                  <a:pt x="98425" y="154520"/>
                </a:lnTo>
                <a:lnTo>
                  <a:pt x="94163" y="153010"/>
                </a:lnTo>
                <a:lnTo>
                  <a:pt x="89734" y="152003"/>
                </a:lnTo>
                <a:lnTo>
                  <a:pt x="85193" y="151332"/>
                </a:lnTo>
                <a:lnTo>
                  <a:pt x="80580" y="150884"/>
                </a:lnTo>
                <a:lnTo>
                  <a:pt x="76709" y="149792"/>
                </a:lnTo>
                <a:lnTo>
                  <a:pt x="70293" y="146462"/>
                </a:lnTo>
                <a:lnTo>
                  <a:pt x="68264" y="144463"/>
                </a:lnTo>
                <a:lnTo>
                  <a:pt x="66912" y="142336"/>
                </a:lnTo>
                <a:lnTo>
                  <a:pt x="66010" y="140125"/>
                </a:lnTo>
                <a:lnTo>
                  <a:pt x="64616" y="138651"/>
                </a:lnTo>
                <a:lnTo>
                  <a:pt x="62892" y="137668"/>
                </a:lnTo>
                <a:lnTo>
                  <a:pt x="60949" y="137012"/>
                </a:lnTo>
                <a:lnTo>
                  <a:pt x="56674" y="134168"/>
                </a:lnTo>
                <a:lnTo>
                  <a:pt x="54422" y="132298"/>
                </a:lnTo>
                <a:lnTo>
                  <a:pt x="53715" y="130258"/>
                </a:lnTo>
                <a:lnTo>
                  <a:pt x="54038" y="128104"/>
                </a:lnTo>
                <a:lnTo>
                  <a:pt x="55718" y="123594"/>
                </a:lnTo>
                <a:lnTo>
                  <a:pt x="56466" y="118944"/>
                </a:lnTo>
                <a:lnTo>
                  <a:pt x="57459" y="116592"/>
                </a:lnTo>
                <a:lnTo>
                  <a:pt x="60679" y="111863"/>
                </a:lnTo>
                <a:lnTo>
                  <a:pt x="64755" y="107115"/>
                </a:lnTo>
                <a:lnTo>
                  <a:pt x="66954" y="104738"/>
                </a:lnTo>
                <a:lnTo>
                  <a:pt x="70007" y="103153"/>
                </a:lnTo>
                <a:lnTo>
                  <a:pt x="77633" y="101392"/>
                </a:lnTo>
                <a:lnTo>
                  <a:pt x="84197" y="98493"/>
                </a:lnTo>
                <a:lnTo>
                  <a:pt x="87059" y="96608"/>
                </a:lnTo>
                <a:lnTo>
                  <a:pt x="91348" y="95352"/>
                </a:lnTo>
                <a:lnTo>
                  <a:pt x="96588" y="94515"/>
                </a:lnTo>
                <a:lnTo>
                  <a:pt x="102464" y="93956"/>
                </a:lnTo>
                <a:lnTo>
                  <a:pt x="107968" y="92790"/>
                </a:lnTo>
                <a:lnTo>
                  <a:pt x="113224" y="91219"/>
                </a:lnTo>
                <a:lnTo>
                  <a:pt x="118316" y="89378"/>
                </a:lnTo>
                <a:lnTo>
                  <a:pt x="123299" y="88151"/>
                </a:lnTo>
                <a:lnTo>
                  <a:pt x="128208" y="87332"/>
                </a:lnTo>
                <a:lnTo>
                  <a:pt x="133068" y="86787"/>
                </a:lnTo>
                <a:lnTo>
                  <a:pt x="138689" y="86423"/>
                </a:lnTo>
                <a:lnTo>
                  <a:pt x="144818" y="86181"/>
                </a:lnTo>
                <a:lnTo>
                  <a:pt x="162704" y="85839"/>
                </a:lnTo>
                <a:lnTo>
                  <a:pt x="167972" y="85791"/>
                </a:lnTo>
                <a:lnTo>
                  <a:pt x="173865" y="86553"/>
                </a:lnTo>
                <a:lnTo>
                  <a:pt x="180175" y="87855"/>
                </a:lnTo>
                <a:lnTo>
                  <a:pt x="186763" y="89516"/>
                </a:lnTo>
                <a:lnTo>
                  <a:pt x="191948" y="90624"/>
                </a:lnTo>
                <a:lnTo>
                  <a:pt x="199827" y="91855"/>
                </a:lnTo>
                <a:lnTo>
                  <a:pt x="208091" y="94519"/>
                </a:lnTo>
                <a:lnTo>
                  <a:pt x="212517" y="96340"/>
                </a:lnTo>
                <a:lnTo>
                  <a:pt x="217055" y="97555"/>
                </a:lnTo>
                <a:lnTo>
                  <a:pt x="221669" y="98364"/>
                </a:lnTo>
                <a:lnTo>
                  <a:pt x="226331" y="98904"/>
                </a:lnTo>
                <a:lnTo>
                  <a:pt x="233629" y="101620"/>
                </a:lnTo>
                <a:lnTo>
                  <a:pt x="239518" y="104680"/>
                </a:lnTo>
                <a:lnTo>
                  <a:pt x="247296" y="107196"/>
                </a:lnTo>
                <a:lnTo>
                  <a:pt x="252207" y="110597"/>
                </a:lnTo>
                <a:lnTo>
                  <a:pt x="257036" y="114755"/>
                </a:lnTo>
                <a:lnTo>
                  <a:pt x="262810" y="120099"/>
                </a:lnTo>
                <a:lnTo>
                  <a:pt x="264078" y="120537"/>
                </a:lnTo>
                <a:lnTo>
                  <a:pt x="271376" y="1214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"/>
          <p:cNvSpPr/>
          <p:nvPr/>
        </p:nvSpPr>
        <p:spPr>
          <a:xfrm>
            <a:off x="5072090" y="2628900"/>
            <a:ext cx="121417" cy="235744"/>
          </a:xfrm>
          <a:custGeom>
            <a:avLst/>
            <a:gdLst/>
            <a:ahLst/>
            <a:cxnLst/>
            <a:rect l="0" t="0" r="0" b="0"/>
            <a:pathLst>
              <a:path w="121417" h="235744">
                <a:moveTo>
                  <a:pt x="78553" y="0"/>
                </a:moveTo>
                <a:lnTo>
                  <a:pt x="72402" y="6150"/>
                </a:lnTo>
                <a:lnTo>
                  <a:pt x="69734" y="6702"/>
                </a:lnTo>
                <a:lnTo>
                  <a:pt x="67911" y="6849"/>
                </a:lnTo>
                <a:lnTo>
                  <a:pt x="66696" y="7741"/>
                </a:lnTo>
                <a:lnTo>
                  <a:pt x="65886" y="9129"/>
                </a:lnTo>
                <a:lnTo>
                  <a:pt x="65346" y="10848"/>
                </a:lnTo>
                <a:lnTo>
                  <a:pt x="63398" y="12788"/>
                </a:lnTo>
                <a:lnTo>
                  <a:pt x="60512" y="14875"/>
                </a:lnTo>
                <a:lnTo>
                  <a:pt x="57001" y="17060"/>
                </a:lnTo>
                <a:lnTo>
                  <a:pt x="53866" y="19311"/>
                </a:lnTo>
                <a:lnTo>
                  <a:pt x="50983" y="21605"/>
                </a:lnTo>
                <a:lnTo>
                  <a:pt x="48267" y="23928"/>
                </a:lnTo>
                <a:lnTo>
                  <a:pt x="45662" y="27065"/>
                </a:lnTo>
                <a:lnTo>
                  <a:pt x="43132" y="30743"/>
                </a:lnTo>
                <a:lnTo>
                  <a:pt x="40652" y="34783"/>
                </a:lnTo>
                <a:lnTo>
                  <a:pt x="38205" y="38269"/>
                </a:lnTo>
                <a:lnTo>
                  <a:pt x="35779" y="41388"/>
                </a:lnTo>
                <a:lnTo>
                  <a:pt x="33368" y="44261"/>
                </a:lnTo>
                <a:lnTo>
                  <a:pt x="30967" y="46969"/>
                </a:lnTo>
                <a:lnTo>
                  <a:pt x="26183" y="52096"/>
                </a:lnTo>
                <a:lnTo>
                  <a:pt x="23796" y="55368"/>
                </a:lnTo>
                <a:lnTo>
                  <a:pt x="21411" y="59137"/>
                </a:lnTo>
                <a:lnTo>
                  <a:pt x="19027" y="63237"/>
                </a:lnTo>
                <a:lnTo>
                  <a:pt x="16379" y="69909"/>
                </a:lnTo>
                <a:lnTo>
                  <a:pt x="14407" y="76314"/>
                </a:lnTo>
                <a:lnTo>
                  <a:pt x="12771" y="80245"/>
                </a:lnTo>
                <a:lnTo>
                  <a:pt x="10886" y="84453"/>
                </a:lnTo>
                <a:lnTo>
                  <a:pt x="8791" y="91245"/>
                </a:lnTo>
                <a:lnTo>
                  <a:pt x="7067" y="97703"/>
                </a:lnTo>
                <a:lnTo>
                  <a:pt x="5496" y="101648"/>
                </a:lnTo>
                <a:lnTo>
                  <a:pt x="3655" y="105865"/>
                </a:lnTo>
                <a:lnTo>
                  <a:pt x="2427" y="110264"/>
                </a:lnTo>
                <a:lnTo>
                  <a:pt x="1609" y="114784"/>
                </a:lnTo>
                <a:lnTo>
                  <a:pt x="1063" y="119385"/>
                </a:lnTo>
                <a:lnTo>
                  <a:pt x="699" y="124040"/>
                </a:lnTo>
                <a:lnTo>
                  <a:pt x="457" y="128731"/>
                </a:lnTo>
                <a:lnTo>
                  <a:pt x="187" y="138176"/>
                </a:lnTo>
                <a:lnTo>
                  <a:pt x="0" y="158141"/>
                </a:lnTo>
                <a:lnTo>
                  <a:pt x="785" y="160989"/>
                </a:lnTo>
                <a:lnTo>
                  <a:pt x="3773" y="166271"/>
                </a:lnTo>
                <a:lnTo>
                  <a:pt x="5630" y="173382"/>
                </a:lnTo>
                <a:lnTo>
                  <a:pt x="6126" y="177500"/>
                </a:lnTo>
                <a:lnTo>
                  <a:pt x="8043" y="181040"/>
                </a:lnTo>
                <a:lnTo>
                  <a:pt x="10909" y="184193"/>
                </a:lnTo>
                <a:lnTo>
                  <a:pt x="14407" y="187089"/>
                </a:lnTo>
                <a:lnTo>
                  <a:pt x="17533" y="189813"/>
                </a:lnTo>
                <a:lnTo>
                  <a:pt x="20410" y="192423"/>
                </a:lnTo>
                <a:lnTo>
                  <a:pt x="23123" y="194957"/>
                </a:lnTo>
                <a:lnTo>
                  <a:pt x="25725" y="198234"/>
                </a:lnTo>
                <a:lnTo>
                  <a:pt x="28253" y="202006"/>
                </a:lnTo>
                <a:lnTo>
                  <a:pt x="30732" y="206108"/>
                </a:lnTo>
                <a:lnTo>
                  <a:pt x="33179" y="208843"/>
                </a:lnTo>
                <a:lnTo>
                  <a:pt x="35604" y="210666"/>
                </a:lnTo>
                <a:lnTo>
                  <a:pt x="38014" y="211881"/>
                </a:lnTo>
                <a:lnTo>
                  <a:pt x="40414" y="213485"/>
                </a:lnTo>
                <a:lnTo>
                  <a:pt x="42809" y="215348"/>
                </a:lnTo>
                <a:lnTo>
                  <a:pt x="45199" y="217384"/>
                </a:lnTo>
                <a:lnTo>
                  <a:pt x="49173" y="219535"/>
                </a:lnTo>
                <a:lnTo>
                  <a:pt x="54204" y="221763"/>
                </a:lnTo>
                <a:lnTo>
                  <a:pt x="68011" y="227249"/>
                </a:lnTo>
                <a:lnTo>
                  <a:pt x="70732" y="227699"/>
                </a:lnTo>
                <a:lnTo>
                  <a:pt x="74133" y="227999"/>
                </a:lnTo>
                <a:lnTo>
                  <a:pt x="77987" y="228200"/>
                </a:lnTo>
                <a:lnTo>
                  <a:pt x="81351" y="229126"/>
                </a:lnTo>
                <a:lnTo>
                  <a:pt x="84387" y="230539"/>
                </a:lnTo>
                <a:lnTo>
                  <a:pt x="87205" y="232273"/>
                </a:lnTo>
                <a:lnTo>
                  <a:pt x="89877" y="233430"/>
                </a:lnTo>
                <a:lnTo>
                  <a:pt x="92453" y="234201"/>
                </a:lnTo>
                <a:lnTo>
                  <a:pt x="94963" y="234715"/>
                </a:lnTo>
                <a:lnTo>
                  <a:pt x="97431" y="235058"/>
                </a:lnTo>
                <a:lnTo>
                  <a:pt x="99870" y="235286"/>
                </a:lnTo>
                <a:lnTo>
                  <a:pt x="105695" y="235653"/>
                </a:lnTo>
                <a:lnTo>
                  <a:pt x="108608" y="235703"/>
                </a:lnTo>
                <a:lnTo>
                  <a:pt x="121416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2"/>
          <p:cNvSpPr/>
          <p:nvPr/>
        </p:nvSpPr>
        <p:spPr>
          <a:xfrm>
            <a:off x="5186362" y="2694281"/>
            <a:ext cx="142687" cy="127501"/>
          </a:xfrm>
          <a:custGeom>
            <a:avLst/>
            <a:gdLst/>
            <a:ahLst/>
            <a:cxnLst/>
            <a:rect l="0" t="0" r="0" b="0"/>
            <a:pathLst>
              <a:path w="142687" h="127501">
                <a:moveTo>
                  <a:pt x="0" y="20344"/>
                </a:moveTo>
                <a:lnTo>
                  <a:pt x="10642" y="9702"/>
                </a:lnTo>
                <a:lnTo>
                  <a:pt x="13445" y="8486"/>
                </a:lnTo>
                <a:lnTo>
                  <a:pt x="16901" y="7676"/>
                </a:lnTo>
                <a:lnTo>
                  <a:pt x="20792" y="7136"/>
                </a:lnTo>
                <a:lnTo>
                  <a:pt x="24974" y="5982"/>
                </a:lnTo>
                <a:lnTo>
                  <a:pt x="29349" y="4419"/>
                </a:lnTo>
                <a:lnTo>
                  <a:pt x="33854" y="2584"/>
                </a:lnTo>
                <a:lnTo>
                  <a:pt x="38444" y="1360"/>
                </a:lnTo>
                <a:lnTo>
                  <a:pt x="43092" y="544"/>
                </a:lnTo>
                <a:lnTo>
                  <a:pt x="47778" y="0"/>
                </a:lnTo>
                <a:lnTo>
                  <a:pt x="52489" y="431"/>
                </a:lnTo>
                <a:lnTo>
                  <a:pt x="57218" y="1512"/>
                </a:lnTo>
                <a:lnTo>
                  <a:pt x="61958" y="3027"/>
                </a:lnTo>
                <a:lnTo>
                  <a:pt x="66705" y="4037"/>
                </a:lnTo>
                <a:lnTo>
                  <a:pt x="71458" y="4710"/>
                </a:lnTo>
                <a:lnTo>
                  <a:pt x="82907" y="5790"/>
                </a:lnTo>
                <a:lnTo>
                  <a:pt x="86589" y="8055"/>
                </a:lnTo>
                <a:lnTo>
                  <a:pt x="88683" y="9770"/>
                </a:lnTo>
                <a:lnTo>
                  <a:pt x="90078" y="11707"/>
                </a:lnTo>
                <a:lnTo>
                  <a:pt x="91008" y="13792"/>
                </a:lnTo>
                <a:lnTo>
                  <a:pt x="91629" y="15976"/>
                </a:lnTo>
                <a:lnTo>
                  <a:pt x="91248" y="19019"/>
                </a:lnTo>
                <a:lnTo>
                  <a:pt x="90201" y="22636"/>
                </a:lnTo>
                <a:lnTo>
                  <a:pt x="88709" y="26634"/>
                </a:lnTo>
                <a:lnTo>
                  <a:pt x="86921" y="30093"/>
                </a:lnTo>
                <a:lnTo>
                  <a:pt x="84934" y="33193"/>
                </a:lnTo>
                <a:lnTo>
                  <a:pt x="82817" y="36054"/>
                </a:lnTo>
                <a:lnTo>
                  <a:pt x="79817" y="38755"/>
                </a:lnTo>
                <a:lnTo>
                  <a:pt x="76231" y="41349"/>
                </a:lnTo>
                <a:lnTo>
                  <a:pt x="72251" y="43872"/>
                </a:lnTo>
                <a:lnTo>
                  <a:pt x="68012" y="46348"/>
                </a:lnTo>
                <a:lnTo>
                  <a:pt x="63597" y="48792"/>
                </a:lnTo>
                <a:lnTo>
                  <a:pt x="59067" y="51216"/>
                </a:lnTo>
                <a:lnTo>
                  <a:pt x="55253" y="53625"/>
                </a:lnTo>
                <a:lnTo>
                  <a:pt x="51917" y="56025"/>
                </a:lnTo>
                <a:lnTo>
                  <a:pt x="48899" y="58419"/>
                </a:lnTo>
                <a:lnTo>
                  <a:pt x="45299" y="60014"/>
                </a:lnTo>
                <a:lnTo>
                  <a:pt x="41312" y="61078"/>
                </a:lnTo>
                <a:lnTo>
                  <a:pt x="37066" y="61787"/>
                </a:lnTo>
                <a:lnTo>
                  <a:pt x="33442" y="63054"/>
                </a:lnTo>
                <a:lnTo>
                  <a:pt x="30232" y="64692"/>
                </a:lnTo>
                <a:lnTo>
                  <a:pt x="27299" y="66578"/>
                </a:lnTo>
                <a:lnTo>
                  <a:pt x="24549" y="67835"/>
                </a:lnTo>
                <a:lnTo>
                  <a:pt x="21922" y="68673"/>
                </a:lnTo>
                <a:lnTo>
                  <a:pt x="14734" y="70252"/>
                </a:lnTo>
                <a:lnTo>
                  <a:pt x="18212" y="70321"/>
                </a:lnTo>
                <a:lnTo>
                  <a:pt x="19285" y="69537"/>
                </a:lnTo>
                <a:lnTo>
                  <a:pt x="20001" y="68220"/>
                </a:lnTo>
                <a:lnTo>
                  <a:pt x="20478" y="66549"/>
                </a:lnTo>
                <a:lnTo>
                  <a:pt x="21589" y="65435"/>
                </a:lnTo>
                <a:lnTo>
                  <a:pt x="23124" y="64692"/>
                </a:lnTo>
                <a:lnTo>
                  <a:pt x="24941" y="64197"/>
                </a:lnTo>
                <a:lnTo>
                  <a:pt x="27740" y="63866"/>
                </a:lnTo>
                <a:lnTo>
                  <a:pt x="31193" y="63646"/>
                </a:lnTo>
                <a:lnTo>
                  <a:pt x="35083" y="63499"/>
                </a:lnTo>
                <a:lnTo>
                  <a:pt x="51935" y="63293"/>
                </a:lnTo>
                <a:lnTo>
                  <a:pt x="57642" y="62470"/>
                </a:lnTo>
                <a:lnTo>
                  <a:pt x="63034" y="61128"/>
                </a:lnTo>
                <a:lnTo>
                  <a:pt x="68217" y="59439"/>
                </a:lnTo>
                <a:lnTo>
                  <a:pt x="74053" y="59107"/>
                </a:lnTo>
                <a:lnTo>
                  <a:pt x="80325" y="59680"/>
                </a:lnTo>
                <a:lnTo>
                  <a:pt x="86887" y="60855"/>
                </a:lnTo>
                <a:lnTo>
                  <a:pt x="92850" y="61639"/>
                </a:lnTo>
                <a:lnTo>
                  <a:pt x="98412" y="62161"/>
                </a:lnTo>
                <a:lnTo>
                  <a:pt x="103709" y="62510"/>
                </a:lnTo>
                <a:lnTo>
                  <a:pt x="109620" y="62742"/>
                </a:lnTo>
                <a:lnTo>
                  <a:pt x="122539" y="63000"/>
                </a:lnTo>
                <a:lnTo>
                  <a:pt x="127730" y="63862"/>
                </a:lnTo>
                <a:lnTo>
                  <a:pt x="131985" y="65231"/>
                </a:lnTo>
                <a:lnTo>
                  <a:pt x="135615" y="66937"/>
                </a:lnTo>
                <a:lnTo>
                  <a:pt x="138035" y="68869"/>
                </a:lnTo>
                <a:lnTo>
                  <a:pt x="139648" y="70950"/>
                </a:lnTo>
                <a:lnTo>
                  <a:pt x="140724" y="73131"/>
                </a:lnTo>
                <a:lnTo>
                  <a:pt x="141441" y="75379"/>
                </a:lnTo>
                <a:lnTo>
                  <a:pt x="141919" y="77671"/>
                </a:lnTo>
                <a:lnTo>
                  <a:pt x="142237" y="79993"/>
                </a:lnTo>
                <a:lnTo>
                  <a:pt x="142450" y="82335"/>
                </a:lnTo>
                <a:lnTo>
                  <a:pt x="142592" y="84690"/>
                </a:lnTo>
                <a:lnTo>
                  <a:pt x="142686" y="87054"/>
                </a:lnTo>
                <a:lnTo>
                  <a:pt x="141955" y="89423"/>
                </a:lnTo>
                <a:lnTo>
                  <a:pt x="140674" y="91797"/>
                </a:lnTo>
                <a:lnTo>
                  <a:pt x="139027" y="94173"/>
                </a:lnTo>
                <a:lnTo>
                  <a:pt x="137134" y="96550"/>
                </a:lnTo>
                <a:lnTo>
                  <a:pt x="135079" y="98930"/>
                </a:lnTo>
                <a:lnTo>
                  <a:pt x="132916" y="101309"/>
                </a:lnTo>
                <a:lnTo>
                  <a:pt x="128394" y="106070"/>
                </a:lnTo>
                <a:lnTo>
                  <a:pt x="126078" y="108451"/>
                </a:lnTo>
                <a:lnTo>
                  <a:pt x="122945" y="110832"/>
                </a:lnTo>
                <a:lnTo>
                  <a:pt x="119270" y="113213"/>
                </a:lnTo>
                <a:lnTo>
                  <a:pt x="115232" y="115594"/>
                </a:lnTo>
                <a:lnTo>
                  <a:pt x="111746" y="117975"/>
                </a:lnTo>
                <a:lnTo>
                  <a:pt x="108629" y="120356"/>
                </a:lnTo>
                <a:lnTo>
                  <a:pt x="105757" y="122737"/>
                </a:lnTo>
                <a:lnTo>
                  <a:pt x="102255" y="124325"/>
                </a:lnTo>
                <a:lnTo>
                  <a:pt x="98332" y="125383"/>
                </a:lnTo>
                <a:lnTo>
                  <a:pt x="94130" y="126089"/>
                </a:lnTo>
                <a:lnTo>
                  <a:pt x="90535" y="126559"/>
                </a:lnTo>
                <a:lnTo>
                  <a:pt x="87344" y="126873"/>
                </a:lnTo>
                <a:lnTo>
                  <a:pt x="84423" y="127082"/>
                </a:lnTo>
                <a:lnTo>
                  <a:pt x="81682" y="127221"/>
                </a:lnTo>
                <a:lnTo>
                  <a:pt x="71438" y="127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"/>
          <p:cNvSpPr/>
          <p:nvPr/>
        </p:nvSpPr>
        <p:spPr>
          <a:xfrm>
            <a:off x="5336381" y="2657475"/>
            <a:ext cx="148571" cy="185738"/>
          </a:xfrm>
          <a:custGeom>
            <a:avLst/>
            <a:gdLst/>
            <a:ahLst/>
            <a:cxnLst/>
            <a:rect l="0" t="0" r="0" b="0"/>
            <a:pathLst>
              <a:path w="148571" h="185738">
                <a:moveTo>
                  <a:pt x="0" y="0"/>
                </a:moveTo>
                <a:lnTo>
                  <a:pt x="40910" y="0"/>
                </a:lnTo>
                <a:lnTo>
                  <a:pt x="45530" y="793"/>
                </a:lnTo>
                <a:lnTo>
                  <a:pt x="50197" y="2116"/>
                </a:lnTo>
                <a:lnTo>
                  <a:pt x="66467" y="7771"/>
                </a:lnTo>
                <a:lnTo>
                  <a:pt x="72886" y="9943"/>
                </a:lnTo>
                <a:lnTo>
                  <a:pt x="78753" y="12184"/>
                </a:lnTo>
                <a:lnTo>
                  <a:pt x="84252" y="14473"/>
                </a:lnTo>
                <a:lnTo>
                  <a:pt x="89506" y="16792"/>
                </a:lnTo>
                <a:lnTo>
                  <a:pt x="99576" y="21486"/>
                </a:lnTo>
                <a:lnTo>
                  <a:pt x="104484" y="23849"/>
                </a:lnTo>
                <a:lnTo>
                  <a:pt x="109343" y="27012"/>
                </a:lnTo>
                <a:lnTo>
                  <a:pt x="114171" y="30708"/>
                </a:lnTo>
                <a:lnTo>
                  <a:pt x="118976" y="34759"/>
                </a:lnTo>
                <a:lnTo>
                  <a:pt x="122974" y="39048"/>
                </a:lnTo>
                <a:lnTo>
                  <a:pt x="126432" y="43494"/>
                </a:lnTo>
                <a:lnTo>
                  <a:pt x="129532" y="48046"/>
                </a:lnTo>
                <a:lnTo>
                  <a:pt x="132392" y="51874"/>
                </a:lnTo>
                <a:lnTo>
                  <a:pt x="135093" y="55220"/>
                </a:lnTo>
                <a:lnTo>
                  <a:pt x="137687" y="58245"/>
                </a:lnTo>
                <a:lnTo>
                  <a:pt x="140210" y="61848"/>
                </a:lnTo>
                <a:lnTo>
                  <a:pt x="142686" y="65838"/>
                </a:lnTo>
                <a:lnTo>
                  <a:pt x="145130" y="70086"/>
                </a:lnTo>
                <a:lnTo>
                  <a:pt x="146760" y="74505"/>
                </a:lnTo>
                <a:lnTo>
                  <a:pt x="147846" y="79038"/>
                </a:lnTo>
                <a:lnTo>
                  <a:pt x="148570" y="83648"/>
                </a:lnTo>
                <a:lnTo>
                  <a:pt x="148259" y="89103"/>
                </a:lnTo>
                <a:lnTo>
                  <a:pt x="147258" y="95120"/>
                </a:lnTo>
                <a:lnTo>
                  <a:pt x="145797" y="101514"/>
                </a:lnTo>
                <a:lnTo>
                  <a:pt x="144029" y="107363"/>
                </a:lnTo>
                <a:lnTo>
                  <a:pt x="142057" y="112850"/>
                </a:lnTo>
                <a:lnTo>
                  <a:pt x="139948" y="118096"/>
                </a:lnTo>
                <a:lnTo>
                  <a:pt x="137749" y="123180"/>
                </a:lnTo>
                <a:lnTo>
                  <a:pt x="133188" y="133063"/>
                </a:lnTo>
                <a:lnTo>
                  <a:pt x="130067" y="137921"/>
                </a:lnTo>
                <a:lnTo>
                  <a:pt x="126399" y="142747"/>
                </a:lnTo>
                <a:lnTo>
                  <a:pt x="122366" y="147552"/>
                </a:lnTo>
                <a:lnTo>
                  <a:pt x="118089" y="151549"/>
                </a:lnTo>
                <a:lnTo>
                  <a:pt x="113651" y="155008"/>
                </a:lnTo>
                <a:lnTo>
                  <a:pt x="109105" y="158107"/>
                </a:lnTo>
                <a:lnTo>
                  <a:pt x="105280" y="160967"/>
                </a:lnTo>
                <a:lnTo>
                  <a:pt x="101937" y="163667"/>
                </a:lnTo>
                <a:lnTo>
                  <a:pt x="98914" y="166261"/>
                </a:lnTo>
                <a:lnTo>
                  <a:pt x="96105" y="168785"/>
                </a:lnTo>
                <a:lnTo>
                  <a:pt x="90867" y="173705"/>
                </a:lnTo>
                <a:lnTo>
                  <a:pt x="88359" y="175334"/>
                </a:lnTo>
                <a:lnTo>
                  <a:pt x="85894" y="176421"/>
                </a:lnTo>
                <a:lnTo>
                  <a:pt x="80025" y="178164"/>
                </a:lnTo>
                <a:lnTo>
                  <a:pt x="77106" y="180519"/>
                </a:lnTo>
                <a:lnTo>
                  <a:pt x="71437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"/>
          <p:cNvSpPr/>
          <p:nvPr/>
        </p:nvSpPr>
        <p:spPr>
          <a:xfrm>
            <a:off x="6765131" y="2557462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7144"/>
                </a:moveTo>
                <a:lnTo>
                  <a:pt x="6151" y="993"/>
                </a:lnTo>
                <a:lnTo>
                  <a:pt x="8069" y="662"/>
                </a:lnTo>
                <a:lnTo>
                  <a:pt x="10936" y="441"/>
                </a:lnTo>
                <a:lnTo>
                  <a:pt x="14435" y="294"/>
                </a:lnTo>
                <a:lnTo>
                  <a:pt x="22555" y="131"/>
                </a:lnTo>
                <a:lnTo>
                  <a:pt x="137996" y="0"/>
                </a:lnTo>
                <a:lnTo>
                  <a:pt x="139622" y="794"/>
                </a:lnTo>
                <a:lnTo>
                  <a:pt x="140707" y="2117"/>
                </a:lnTo>
                <a:lnTo>
                  <a:pt x="14287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"/>
          <p:cNvSpPr/>
          <p:nvPr/>
        </p:nvSpPr>
        <p:spPr>
          <a:xfrm>
            <a:off x="6765131" y="2628900"/>
            <a:ext cx="121445" cy="7144"/>
          </a:xfrm>
          <a:custGeom>
            <a:avLst/>
            <a:gdLst/>
            <a:ahLst/>
            <a:cxnLst/>
            <a:rect l="0" t="0" r="0" b="0"/>
            <a:pathLst>
              <a:path w="121445" h="7144">
                <a:moveTo>
                  <a:pt x="0" y="7143"/>
                </a:moveTo>
                <a:lnTo>
                  <a:pt x="9943" y="7143"/>
                </a:lnTo>
                <a:lnTo>
                  <a:pt x="12185" y="6350"/>
                </a:lnTo>
                <a:lnTo>
                  <a:pt x="14473" y="5027"/>
                </a:lnTo>
                <a:lnTo>
                  <a:pt x="16793" y="3351"/>
                </a:lnTo>
                <a:lnTo>
                  <a:pt x="19132" y="2234"/>
                </a:lnTo>
                <a:lnTo>
                  <a:pt x="21486" y="1489"/>
                </a:lnTo>
                <a:lnTo>
                  <a:pt x="23849" y="992"/>
                </a:lnTo>
                <a:lnTo>
                  <a:pt x="27011" y="662"/>
                </a:lnTo>
                <a:lnTo>
                  <a:pt x="30708" y="441"/>
                </a:lnTo>
                <a:lnTo>
                  <a:pt x="39048" y="196"/>
                </a:lnTo>
                <a:lnTo>
                  <a:pt x="76237" y="7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6"/>
          <p:cNvSpPr/>
          <p:nvPr/>
        </p:nvSpPr>
        <p:spPr>
          <a:xfrm>
            <a:off x="7000875" y="2507456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9942" y="7144"/>
                </a:lnTo>
                <a:lnTo>
                  <a:pt x="12185" y="6350"/>
                </a:lnTo>
                <a:lnTo>
                  <a:pt x="14473" y="5027"/>
                </a:lnTo>
                <a:lnTo>
                  <a:pt x="16792" y="3351"/>
                </a:lnTo>
                <a:lnTo>
                  <a:pt x="19926" y="2234"/>
                </a:lnTo>
                <a:lnTo>
                  <a:pt x="23603" y="1489"/>
                </a:lnTo>
                <a:lnTo>
                  <a:pt x="27641" y="993"/>
                </a:lnTo>
                <a:lnTo>
                  <a:pt x="31921" y="662"/>
                </a:lnTo>
                <a:lnTo>
                  <a:pt x="36362" y="441"/>
                </a:lnTo>
                <a:lnTo>
                  <a:pt x="45529" y="196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57"/>
          <p:cNvSpPr/>
          <p:nvPr/>
        </p:nvSpPr>
        <p:spPr>
          <a:xfrm>
            <a:off x="7165181" y="2443162"/>
            <a:ext cx="14288" cy="150020"/>
          </a:xfrm>
          <a:custGeom>
            <a:avLst/>
            <a:gdLst/>
            <a:ahLst/>
            <a:cxnLst/>
            <a:rect l="0" t="0" r="0" b="0"/>
            <a:pathLst>
              <a:path w="14288" h="150020">
                <a:moveTo>
                  <a:pt x="0" y="0"/>
                </a:moveTo>
                <a:lnTo>
                  <a:pt x="0" y="90578"/>
                </a:lnTo>
                <a:lnTo>
                  <a:pt x="794" y="94517"/>
                </a:lnTo>
                <a:lnTo>
                  <a:pt x="2117" y="97936"/>
                </a:lnTo>
                <a:lnTo>
                  <a:pt x="3793" y="101010"/>
                </a:lnTo>
                <a:lnTo>
                  <a:pt x="4910" y="104646"/>
                </a:lnTo>
                <a:lnTo>
                  <a:pt x="5654" y="108658"/>
                </a:lnTo>
                <a:lnTo>
                  <a:pt x="6151" y="112920"/>
                </a:lnTo>
                <a:lnTo>
                  <a:pt x="7275" y="116555"/>
                </a:lnTo>
                <a:lnTo>
                  <a:pt x="8819" y="119772"/>
                </a:lnTo>
                <a:lnTo>
                  <a:pt x="10643" y="122710"/>
                </a:lnTo>
                <a:lnTo>
                  <a:pt x="11857" y="125463"/>
                </a:lnTo>
                <a:lnTo>
                  <a:pt x="12667" y="128092"/>
                </a:lnTo>
                <a:lnTo>
                  <a:pt x="13207" y="130639"/>
                </a:lnTo>
                <a:lnTo>
                  <a:pt x="13567" y="133130"/>
                </a:lnTo>
                <a:lnTo>
                  <a:pt x="13807" y="135585"/>
                </a:lnTo>
                <a:lnTo>
                  <a:pt x="13967" y="138015"/>
                </a:lnTo>
                <a:lnTo>
                  <a:pt x="14074" y="140428"/>
                </a:lnTo>
                <a:lnTo>
                  <a:pt x="14287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58"/>
          <p:cNvSpPr/>
          <p:nvPr/>
        </p:nvSpPr>
        <p:spPr>
          <a:xfrm>
            <a:off x="7243770" y="2450306"/>
            <a:ext cx="113875" cy="121113"/>
          </a:xfrm>
          <a:custGeom>
            <a:avLst/>
            <a:gdLst/>
            <a:ahLst/>
            <a:cxnLst/>
            <a:rect l="0" t="0" r="0" b="0"/>
            <a:pathLst>
              <a:path w="113875" h="121113">
                <a:moveTo>
                  <a:pt x="7136" y="0"/>
                </a:moveTo>
                <a:lnTo>
                  <a:pt x="7136" y="20585"/>
                </a:lnTo>
                <a:lnTo>
                  <a:pt x="6342" y="24042"/>
                </a:lnTo>
                <a:lnTo>
                  <a:pt x="5020" y="27141"/>
                </a:lnTo>
                <a:lnTo>
                  <a:pt x="3343" y="30000"/>
                </a:lnTo>
                <a:lnTo>
                  <a:pt x="2226" y="33493"/>
                </a:lnTo>
                <a:lnTo>
                  <a:pt x="1482" y="37410"/>
                </a:lnTo>
                <a:lnTo>
                  <a:pt x="985" y="41609"/>
                </a:lnTo>
                <a:lnTo>
                  <a:pt x="654" y="45202"/>
                </a:lnTo>
                <a:lnTo>
                  <a:pt x="434" y="48391"/>
                </a:lnTo>
                <a:lnTo>
                  <a:pt x="287" y="51310"/>
                </a:lnTo>
                <a:lnTo>
                  <a:pt x="123" y="58788"/>
                </a:lnTo>
                <a:lnTo>
                  <a:pt x="0" y="86791"/>
                </a:lnTo>
                <a:lnTo>
                  <a:pt x="790" y="89611"/>
                </a:lnTo>
                <a:lnTo>
                  <a:pt x="2112" y="92284"/>
                </a:lnTo>
                <a:lnTo>
                  <a:pt x="3786" y="94860"/>
                </a:lnTo>
                <a:lnTo>
                  <a:pt x="5697" y="97371"/>
                </a:lnTo>
                <a:lnTo>
                  <a:pt x="7764" y="99839"/>
                </a:lnTo>
                <a:lnTo>
                  <a:pt x="9936" y="102278"/>
                </a:lnTo>
                <a:lnTo>
                  <a:pt x="14466" y="107105"/>
                </a:lnTo>
                <a:lnTo>
                  <a:pt x="16785" y="109503"/>
                </a:lnTo>
                <a:lnTo>
                  <a:pt x="19124" y="111102"/>
                </a:lnTo>
                <a:lnTo>
                  <a:pt x="21478" y="112168"/>
                </a:lnTo>
                <a:lnTo>
                  <a:pt x="23842" y="112879"/>
                </a:lnTo>
                <a:lnTo>
                  <a:pt x="27004" y="114146"/>
                </a:lnTo>
                <a:lnTo>
                  <a:pt x="30700" y="115785"/>
                </a:lnTo>
                <a:lnTo>
                  <a:pt x="34751" y="117671"/>
                </a:lnTo>
                <a:lnTo>
                  <a:pt x="38246" y="118929"/>
                </a:lnTo>
                <a:lnTo>
                  <a:pt x="41370" y="119767"/>
                </a:lnTo>
                <a:lnTo>
                  <a:pt x="44247" y="120326"/>
                </a:lnTo>
                <a:lnTo>
                  <a:pt x="46957" y="120698"/>
                </a:lnTo>
                <a:lnTo>
                  <a:pt x="49559" y="120947"/>
                </a:lnTo>
                <a:lnTo>
                  <a:pt x="52086" y="121112"/>
                </a:lnTo>
                <a:lnTo>
                  <a:pt x="55359" y="120429"/>
                </a:lnTo>
                <a:lnTo>
                  <a:pt x="59129" y="119180"/>
                </a:lnTo>
                <a:lnTo>
                  <a:pt x="63228" y="117553"/>
                </a:lnTo>
                <a:lnTo>
                  <a:pt x="66756" y="115675"/>
                </a:lnTo>
                <a:lnTo>
                  <a:pt x="69902" y="113629"/>
                </a:lnTo>
                <a:lnTo>
                  <a:pt x="72792" y="111471"/>
                </a:lnTo>
                <a:lnTo>
                  <a:pt x="75513" y="110033"/>
                </a:lnTo>
                <a:lnTo>
                  <a:pt x="78121" y="109074"/>
                </a:lnTo>
                <a:lnTo>
                  <a:pt x="80653" y="108435"/>
                </a:lnTo>
                <a:lnTo>
                  <a:pt x="83135" y="107215"/>
                </a:lnTo>
                <a:lnTo>
                  <a:pt x="85583" y="105608"/>
                </a:lnTo>
                <a:lnTo>
                  <a:pt x="88008" y="103743"/>
                </a:lnTo>
                <a:lnTo>
                  <a:pt x="90420" y="100912"/>
                </a:lnTo>
                <a:lnTo>
                  <a:pt x="92821" y="97437"/>
                </a:lnTo>
                <a:lnTo>
                  <a:pt x="95216" y="93533"/>
                </a:lnTo>
                <a:lnTo>
                  <a:pt x="97605" y="90136"/>
                </a:lnTo>
                <a:lnTo>
                  <a:pt x="99993" y="87078"/>
                </a:lnTo>
                <a:lnTo>
                  <a:pt x="102378" y="84246"/>
                </a:lnTo>
                <a:lnTo>
                  <a:pt x="104762" y="81564"/>
                </a:lnTo>
                <a:lnTo>
                  <a:pt x="109527" y="76467"/>
                </a:lnTo>
                <a:lnTo>
                  <a:pt x="111116" y="73997"/>
                </a:lnTo>
                <a:lnTo>
                  <a:pt x="112174" y="71556"/>
                </a:lnTo>
                <a:lnTo>
                  <a:pt x="112880" y="69135"/>
                </a:lnTo>
                <a:lnTo>
                  <a:pt x="113351" y="65934"/>
                </a:lnTo>
                <a:lnTo>
                  <a:pt x="113665" y="62212"/>
                </a:lnTo>
                <a:lnTo>
                  <a:pt x="113874" y="58143"/>
                </a:lnTo>
                <a:lnTo>
                  <a:pt x="113219" y="54637"/>
                </a:lnTo>
                <a:lnTo>
                  <a:pt x="111990" y="51506"/>
                </a:lnTo>
                <a:lnTo>
                  <a:pt x="110376" y="48625"/>
                </a:lnTo>
                <a:lnTo>
                  <a:pt x="109300" y="45910"/>
                </a:lnTo>
                <a:lnTo>
                  <a:pt x="108583" y="43307"/>
                </a:lnTo>
                <a:lnTo>
                  <a:pt x="108105" y="40777"/>
                </a:lnTo>
                <a:lnTo>
                  <a:pt x="106199" y="38297"/>
                </a:lnTo>
                <a:lnTo>
                  <a:pt x="103340" y="35850"/>
                </a:lnTo>
                <a:lnTo>
                  <a:pt x="99846" y="33425"/>
                </a:lnTo>
                <a:lnTo>
                  <a:pt x="96725" y="31015"/>
                </a:lnTo>
                <a:lnTo>
                  <a:pt x="93849" y="28614"/>
                </a:lnTo>
                <a:lnTo>
                  <a:pt x="91138" y="26220"/>
                </a:lnTo>
                <a:lnTo>
                  <a:pt x="87743" y="23830"/>
                </a:lnTo>
                <a:lnTo>
                  <a:pt x="83894" y="21443"/>
                </a:lnTo>
                <a:lnTo>
                  <a:pt x="79738" y="19058"/>
                </a:lnTo>
                <a:lnTo>
                  <a:pt x="75381" y="17467"/>
                </a:lnTo>
                <a:lnTo>
                  <a:pt x="70889" y="16407"/>
                </a:lnTo>
                <a:lnTo>
                  <a:pt x="66307" y="15701"/>
                </a:lnTo>
                <a:lnTo>
                  <a:pt x="61664" y="14436"/>
                </a:lnTo>
                <a:lnTo>
                  <a:pt x="56982" y="12799"/>
                </a:lnTo>
                <a:lnTo>
                  <a:pt x="52273" y="10914"/>
                </a:lnTo>
                <a:lnTo>
                  <a:pt x="47546" y="9657"/>
                </a:lnTo>
                <a:lnTo>
                  <a:pt x="42807" y="8819"/>
                </a:lnTo>
                <a:lnTo>
                  <a:pt x="38060" y="8260"/>
                </a:lnTo>
                <a:lnTo>
                  <a:pt x="34102" y="7094"/>
                </a:lnTo>
                <a:lnTo>
                  <a:pt x="30670" y="5523"/>
                </a:lnTo>
                <a:lnTo>
                  <a:pt x="27588" y="3682"/>
                </a:lnTo>
                <a:lnTo>
                  <a:pt x="24739" y="2455"/>
                </a:lnTo>
                <a:lnTo>
                  <a:pt x="22046" y="1636"/>
                </a:lnTo>
                <a:lnTo>
                  <a:pt x="19457" y="1091"/>
                </a:lnTo>
                <a:lnTo>
                  <a:pt x="16938" y="727"/>
                </a:lnTo>
                <a:lnTo>
                  <a:pt x="14464" y="485"/>
                </a:lnTo>
                <a:lnTo>
                  <a:pt x="8584" y="96"/>
                </a:lnTo>
                <a:lnTo>
                  <a:pt x="9896" y="42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59"/>
          <p:cNvSpPr/>
          <p:nvPr/>
        </p:nvSpPr>
        <p:spPr>
          <a:xfrm>
            <a:off x="7408068" y="2471738"/>
            <a:ext cx="135733" cy="7144"/>
          </a:xfrm>
          <a:custGeom>
            <a:avLst/>
            <a:gdLst/>
            <a:ahLst/>
            <a:cxnLst/>
            <a:rect l="0" t="0" r="0" b="0"/>
            <a:pathLst>
              <a:path w="135733" h="7144">
                <a:moveTo>
                  <a:pt x="0" y="7143"/>
                </a:moveTo>
                <a:lnTo>
                  <a:pt x="16793" y="7143"/>
                </a:lnTo>
                <a:lnTo>
                  <a:pt x="19926" y="6349"/>
                </a:lnTo>
                <a:lnTo>
                  <a:pt x="23603" y="5026"/>
                </a:lnTo>
                <a:lnTo>
                  <a:pt x="27642" y="3351"/>
                </a:lnTo>
                <a:lnTo>
                  <a:pt x="31922" y="2233"/>
                </a:lnTo>
                <a:lnTo>
                  <a:pt x="36362" y="1488"/>
                </a:lnTo>
                <a:lnTo>
                  <a:pt x="40910" y="992"/>
                </a:lnTo>
                <a:lnTo>
                  <a:pt x="45530" y="661"/>
                </a:lnTo>
                <a:lnTo>
                  <a:pt x="50197" y="440"/>
                </a:lnTo>
                <a:lnTo>
                  <a:pt x="60410" y="195"/>
                </a:lnTo>
                <a:lnTo>
                  <a:pt x="125740" y="0"/>
                </a:lnTo>
                <a:lnTo>
                  <a:pt x="127483" y="793"/>
                </a:lnTo>
                <a:lnTo>
                  <a:pt x="129439" y="2116"/>
                </a:lnTo>
                <a:lnTo>
                  <a:pt x="13573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60"/>
          <p:cNvSpPr/>
          <p:nvPr/>
        </p:nvSpPr>
        <p:spPr>
          <a:xfrm>
            <a:off x="7458161" y="2421731"/>
            <a:ext cx="42777" cy="121445"/>
          </a:xfrm>
          <a:custGeom>
            <a:avLst/>
            <a:gdLst/>
            <a:ahLst/>
            <a:cxnLst/>
            <a:rect l="0" t="0" r="0" b="0"/>
            <a:pathLst>
              <a:path w="42777" h="121445">
                <a:moveTo>
                  <a:pt x="7057" y="0"/>
                </a:moveTo>
                <a:lnTo>
                  <a:pt x="0" y="0"/>
                </a:lnTo>
                <a:lnTo>
                  <a:pt x="2069" y="2116"/>
                </a:lnTo>
                <a:lnTo>
                  <a:pt x="3732" y="3792"/>
                </a:lnTo>
                <a:lnTo>
                  <a:pt x="4840" y="5703"/>
                </a:lnTo>
                <a:lnTo>
                  <a:pt x="5579" y="7771"/>
                </a:lnTo>
                <a:lnTo>
                  <a:pt x="6072" y="9943"/>
                </a:lnTo>
                <a:lnTo>
                  <a:pt x="7194" y="12185"/>
                </a:lnTo>
                <a:lnTo>
                  <a:pt x="8736" y="14473"/>
                </a:lnTo>
                <a:lnTo>
                  <a:pt x="10558" y="16792"/>
                </a:lnTo>
                <a:lnTo>
                  <a:pt x="12566" y="19926"/>
                </a:lnTo>
                <a:lnTo>
                  <a:pt x="14699" y="23603"/>
                </a:lnTo>
                <a:lnTo>
                  <a:pt x="19184" y="31921"/>
                </a:lnTo>
                <a:lnTo>
                  <a:pt x="23824" y="40910"/>
                </a:lnTo>
                <a:lnTo>
                  <a:pt x="25379" y="45530"/>
                </a:lnTo>
                <a:lnTo>
                  <a:pt x="26416" y="50197"/>
                </a:lnTo>
                <a:lnTo>
                  <a:pt x="27106" y="54896"/>
                </a:lnTo>
                <a:lnTo>
                  <a:pt x="28361" y="58822"/>
                </a:lnTo>
                <a:lnTo>
                  <a:pt x="29991" y="62233"/>
                </a:lnTo>
                <a:lnTo>
                  <a:pt x="31871" y="65301"/>
                </a:lnTo>
                <a:lnTo>
                  <a:pt x="33125" y="68934"/>
                </a:lnTo>
                <a:lnTo>
                  <a:pt x="33960" y="72944"/>
                </a:lnTo>
                <a:lnTo>
                  <a:pt x="34518" y="77204"/>
                </a:lnTo>
                <a:lnTo>
                  <a:pt x="35683" y="80838"/>
                </a:lnTo>
                <a:lnTo>
                  <a:pt x="37254" y="84054"/>
                </a:lnTo>
                <a:lnTo>
                  <a:pt x="39094" y="86993"/>
                </a:lnTo>
                <a:lnTo>
                  <a:pt x="40322" y="90539"/>
                </a:lnTo>
                <a:lnTo>
                  <a:pt x="41140" y="94490"/>
                </a:lnTo>
                <a:lnTo>
                  <a:pt x="41685" y="98712"/>
                </a:lnTo>
                <a:lnTo>
                  <a:pt x="42049" y="102321"/>
                </a:lnTo>
                <a:lnTo>
                  <a:pt x="42291" y="105520"/>
                </a:lnTo>
                <a:lnTo>
                  <a:pt x="42454" y="108446"/>
                </a:lnTo>
                <a:lnTo>
                  <a:pt x="42633" y="113815"/>
                </a:lnTo>
                <a:lnTo>
                  <a:pt x="42776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61"/>
          <p:cNvSpPr/>
          <p:nvPr/>
        </p:nvSpPr>
        <p:spPr>
          <a:xfrm>
            <a:off x="7429500" y="2564606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0"/>
                </a:moveTo>
                <a:lnTo>
                  <a:pt x="62221" y="0"/>
                </a:lnTo>
                <a:lnTo>
                  <a:pt x="66881" y="794"/>
                </a:lnTo>
                <a:lnTo>
                  <a:pt x="71574" y="2116"/>
                </a:lnTo>
                <a:lnTo>
                  <a:pt x="76291" y="3792"/>
                </a:lnTo>
                <a:lnTo>
                  <a:pt x="81023" y="4909"/>
                </a:lnTo>
                <a:lnTo>
                  <a:pt x="85766" y="5654"/>
                </a:lnTo>
                <a:lnTo>
                  <a:pt x="90515" y="6151"/>
                </a:lnTo>
                <a:lnTo>
                  <a:pt x="95268" y="6482"/>
                </a:lnTo>
                <a:lnTo>
                  <a:pt x="100024" y="6702"/>
                </a:lnTo>
                <a:lnTo>
                  <a:pt x="112186" y="7013"/>
                </a:lnTo>
                <a:lnTo>
                  <a:pt x="12858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62"/>
          <p:cNvSpPr/>
          <p:nvPr/>
        </p:nvSpPr>
        <p:spPr>
          <a:xfrm>
            <a:off x="7622381" y="2207419"/>
            <a:ext cx="1284840" cy="364236"/>
          </a:xfrm>
          <a:custGeom>
            <a:avLst/>
            <a:gdLst/>
            <a:ahLst/>
            <a:cxnLst/>
            <a:rect l="0" t="0" r="0" b="0"/>
            <a:pathLst>
              <a:path w="1284840" h="364236">
                <a:moveTo>
                  <a:pt x="0" y="307181"/>
                </a:moveTo>
                <a:lnTo>
                  <a:pt x="4116" y="307181"/>
                </a:lnTo>
                <a:lnTo>
                  <a:pt x="698" y="307181"/>
                </a:lnTo>
                <a:lnTo>
                  <a:pt x="6212" y="307181"/>
                </a:lnTo>
                <a:lnTo>
                  <a:pt x="6523" y="307974"/>
                </a:lnTo>
                <a:lnTo>
                  <a:pt x="6868" y="310973"/>
                </a:lnTo>
                <a:lnTo>
                  <a:pt x="7753" y="312884"/>
                </a:lnTo>
                <a:lnTo>
                  <a:pt x="12793" y="319365"/>
                </a:lnTo>
                <a:lnTo>
                  <a:pt x="17062" y="323973"/>
                </a:lnTo>
                <a:lnTo>
                  <a:pt x="18518" y="326313"/>
                </a:lnTo>
                <a:lnTo>
                  <a:pt x="21362" y="333399"/>
                </a:lnTo>
                <a:lnTo>
                  <a:pt x="29032" y="342904"/>
                </a:lnTo>
                <a:lnTo>
                  <a:pt x="31261" y="345284"/>
                </a:lnTo>
                <a:lnTo>
                  <a:pt x="33540" y="346870"/>
                </a:lnTo>
                <a:lnTo>
                  <a:pt x="54753" y="356070"/>
                </a:lnTo>
                <a:lnTo>
                  <a:pt x="62380" y="361876"/>
                </a:lnTo>
                <a:lnTo>
                  <a:pt x="71037" y="364235"/>
                </a:lnTo>
                <a:lnTo>
                  <a:pt x="71402" y="358171"/>
                </a:lnTo>
                <a:lnTo>
                  <a:pt x="71436" y="340420"/>
                </a:lnTo>
                <a:lnTo>
                  <a:pt x="70643" y="338071"/>
                </a:lnTo>
                <a:lnTo>
                  <a:pt x="67644" y="333345"/>
                </a:lnTo>
                <a:lnTo>
                  <a:pt x="65783" y="326482"/>
                </a:lnTo>
                <a:lnTo>
                  <a:pt x="65286" y="322430"/>
                </a:lnTo>
                <a:lnTo>
                  <a:pt x="64162" y="318934"/>
                </a:lnTo>
                <a:lnTo>
                  <a:pt x="59580" y="309428"/>
                </a:lnTo>
                <a:lnTo>
                  <a:pt x="58230" y="301300"/>
                </a:lnTo>
                <a:lnTo>
                  <a:pt x="55513" y="292396"/>
                </a:lnTo>
                <a:lnTo>
                  <a:pt x="51660" y="283147"/>
                </a:lnTo>
                <a:lnTo>
                  <a:pt x="47302" y="273745"/>
                </a:lnTo>
                <a:lnTo>
                  <a:pt x="44836" y="264274"/>
                </a:lnTo>
                <a:lnTo>
                  <a:pt x="42946" y="254774"/>
                </a:lnTo>
                <a:lnTo>
                  <a:pt x="39459" y="245259"/>
                </a:lnTo>
                <a:lnTo>
                  <a:pt x="35265" y="235739"/>
                </a:lnTo>
                <a:lnTo>
                  <a:pt x="30754" y="226216"/>
                </a:lnTo>
                <a:lnTo>
                  <a:pt x="26104" y="216692"/>
                </a:lnTo>
                <a:lnTo>
                  <a:pt x="23508" y="209285"/>
                </a:lnTo>
                <a:lnTo>
                  <a:pt x="21560" y="202552"/>
                </a:lnTo>
                <a:lnTo>
                  <a:pt x="18049" y="194269"/>
                </a:lnTo>
                <a:lnTo>
                  <a:pt x="15959" y="185295"/>
                </a:lnTo>
                <a:lnTo>
                  <a:pt x="15402" y="180680"/>
                </a:lnTo>
                <a:lnTo>
                  <a:pt x="12666" y="173435"/>
                </a:lnTo>
                <a:lnTo>
                  <a:pt x="10825" y="170392"/>
                </a:lnTo>
                <a:lnTo>
                  <a:pt x="8781" y="162777"/>
                </a:lnTo>
                <a:lnTo>
                  <a:pt x="8234" y="158524"/>
                </a:lnTo>
                <a:lnTo>
                  <a:pt x="5512" y="151682"/>
                </a:lnTo>
                <a:lnTo>
                  <a:pt x="3675" y="148746"/>
                </a:lnTo>
                <a:lnTo>
                  <a:pt x="1633" y="141251"/>
                </a:lnTo>
                <a:lnTo>
                  <a:pt x="483" y="130222"/>
                </a:lnTo>
                <a:lnTo>
                  <a:pt x="96" y="119385"/>
                </a:lnTo>
                <a:lnTo>
                  <a:pt x="0" y="93959"/>
                </a:lnTo>
                <a:lnTo>
                  <a:pt x="794" y="93595"/>
                </a:lnTo>
                <a:lnTo>
                  <a:pt x="6151" y="92964"/>
                </a:lnTo>
                <a:lnTo>
                  <a:pt x="23910" y="92870"/>
                </a:lnTo>
                <a:lnTo>
                  <a:pt x="48052" y="86718"/>
                </a:lnTo>
                <a:lnTo>
                  <a:pt x="66760" y="85127"/>
                </a:lnTo>
                <a:lnTo>
                  <a:pt x="85741" y="80109"/>
                </a:lnTo>
                <a:lnTo>
                  <a:pt x="124189" y="76598"/>
                </a:lnTo>
                <a:lnTo>
                  <a:pt x="171064" y="69773"/>
                </a:lnTo>
                <a:lnTo>
                  <a:pt x="186360" y="66729"/>
                </a:lnTo>
                <a:lnTo>
                  <a:pt x="219933" y="64774"/>
                </a:lnTo>
                <a:lnTo>
                  <a:pt x="244553" y="62319"/>
                </a:lnTo>
                <a:lnTo>
                  <a:pt x="281316" y="58171"/>
                </a:lnTo>
                <a:lnTo>
                  <a:pt x="319152" y="52442"/>
                </a:lnTo>
                <a:lnTo>
                  <a:pt x="348475" y="50727"/>
                </a:lnTo>
                <a:lnTo>
                  <a:pt x="381946" y="50219"/>
                </a:lnTo>
                <a:lnTo>
                  <a:pt x="416999" y="49275"/>
                </a:lnTo>
                <a:lnTo>
                  <a:pt x="452520" y="45115"/>
                </a:lnTo>
                <a:lnTo>
                  <a:pt x="488975" y="43529"/>
                </a:lnTo>
                <a:lnTo>
                  <a:pt x="528792" y="42266"/>
                </a:lnTo>
                <a:lnTo>
                  <a:pt x="566078" y="38011"/>
                </a:lnTo>
                <a:lnTo>
                  <a:pt x="603054" y="36397"/>
                </a:lnTo>
                <a:lnTo>
                  <a:pt x="643026" y="35125"/>
                </a:lnTo>
                <a:lnTo>
                  <a:pt x="681152" y="30868"/>
                </a:lnTo>
                <a:lnTo>
                  <a:pt x="708340" y="29594"/>
                </a:lnTo>
                <a:lnTo>
                  <a:pt x="759691" y="23866"/>
                </a:lnTo>
                <a:lnTo>
                  <a:pt x="786902" y="22513"/>
                </a:lnTo>
                <a:lnTo>
                  <a:pt x="814872" y="19795"/>
                </a:lnTo>
                <a:lnTo>
                  <a:pt x="843178" y="16735"/>
                </a:lnTo>
                <a:lnTo>
                  <a:pt x="871633" y="15375"/>
                </a:lnTo>
                <a:lnTo>
                  <a:pt x="900155" y="14770"/>
                </a:lnTo>
                <a:lnTo>
                  <a:pt x="927913" y="13708"/>
                </a:lnTo>
                <a:lnTo>
                  <a:pt x="966646" y="9441"/>
                </a:lnTo>
                <a:lnTo>
                  <a:pt x="1006345" y="7824"/>
                </a:lnTo>
                <a:lnTo>
                  <a:pt x="1051125" y="7277"/>
                </a:lnTo>
                <a:lnTo>
                  <a:pt x="1084028" y="5066"/>
                </a:lnTo>
                <a:lnTo>
                  <a:pt x="1123590" y="1000"/>
                </a:lnTo>
                <a:lnTo>
                  <a:pt x="1161978" y="197"/>
                </a:lnTo>
                <a:lnTo>
                  <a:pt x="1263966" y="0"/>
                </a:lnTo>
                <a:lnTo>
                  <a:pt x="1267301" y="793"/>
                </a:lnTo>
                <a:lnTo>
                  <a:pt x="1278238" y="6849"/>
                </a:lnTo>
                <a:lnTo>
                  <a:pt x="1282377" y="7056"/>
                </a:lnTo>
                <a:lnTo>
                  <a:pt x="1283543" y="7879"/>
                </a:lnTo>
                <a:lnTo>
                  <a:pt x="1284321" y="9221"/>
                </a:lnTo>
                <a:lnTo>
                  <a:pt x="1284839" y="10910"/>
                </a:lnTo>
                <a:lnTo>
                  <a:pt x="1284390" y="12035"/>
                </a:lnTo>
                <a:lnTo>
                  <a:pt x="1283298" y="12786"/>
                </a:lnTo>
                <a:lnTo>
                  <a:pt x="1279633" y="13990"/>
                </a:lnTo>
                <a:lnTo>
                  <a:pt x="1275206" y="14199"/>
                </a:lnTo>
                <a:lnTo>
                  <a:pt x="1273206" y="15022"/>
                </a:lnTo>
                <a:lnTo>
                  <a:pt x="1266599" y="19179"/>
                </a:lnTo>
                <a:lnTo>
                  <a:pt x="125730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63"/>
          <p:cNvSpPr/>
          <p:nvPr/>
        </p:nvSpPr>
        <p:spPr>
          <a:xfrm>
            <a:off x="7793831" y="2393156"/>
            <a:ext cx="42863" cy="192882"/>
          </a:xfrm>
          <a:custGeom>
            <a:avLst/>
            <a:gdLst/>
            <a:ahLst/>
            <a:cxnLst/>
            <a:rect l="0" t="0" r="0" b="0"/>
            <a:pathLst>
              <a:path w="42863" h="192882">
                <a:moveTo>
                  <a:pt x="0" y="0"/>
                </a:moveTo>
                <a:lnTo>
                  <a:pt x="6850" y="0"/>
                </a:lnTo>
                <a:lnTo>
                  <a:pt x="7741" y="794"/>
                </a:lnTo>
                <a:lnTo>
                  <a:pt x="10849" y="3792"/>
                </a:lnTo>
                <a:lnTo>
                  <a:pt x="11994" y="5703"/>
                </a:lnTo>
                <a:lnTo>
                  <a:pt x="13269" y="9943"/>
                </a:lnTo>
                <a:lnTo>
                  <a:pt x="13608" y="12979"/>
                </a:lnTo>
                <a:lnTo>
                  <a:pt x="13835" y="16590"/>
                </a:lnTo>
                <a:lnTo>
                  <a:pt x="13986" y="20585"/>
                </a:lnTo>
                <a:lnTo>
                  <a:pt x="14880" y="24042"/>
                </a:lnTo>
                <a:lnTo>
                  <a:pt x="16270" y="27141"/>
                </a:lnTo>
                <a:lnTo>
                  <a:pt x="17991" y="30000"/>
                </a:lnTo>
                <a:lnTo>
                  <a:pt x="19137" y="33493"/>
                </a:lnTo>
                <a:lnTo>
                  <a:pt x="19902" y="37410"/>
                </a:lnTo>
                <a:lnTo>
                  <a:pt x="20412" y="41609"/>
                </a:lnTo>
                <a:lnTo>
                  <a:pt x="20752" y="45995"/>
                </a:lnTo>
                <a:lnTo>
                  <a:pt x="20978" y="50507"/>
                </a:lnTo>
                <a:lnTo>
                  <a:pt x="21129" y="55103"/>
                </a:lnTo>
                <a:lnTo>
                  <a:pt x="22023" y="60548"/>
                </a:lnTo>
                <a:lnTo>
                  <a:pt x="23413" y="66559"/>
                </a:lnTo>
                <a:lnTo>
                  <a:pt x="25134" y="72947"/>
                </a:lnTo>
                <a:lnTo>
                  <a:pt x="26280" y="78794"/>
                </a:lnTo>
                <a:lnTo>
                  <a:pt x="27045" y="84279"/>
                </a:lnTo>
                <a:lnTo>
                  <a:pt x="27555" y="89524"/>
                </a:lnTo>
                <a:lnTo>
                  <a:pt x="27896" y="94607"/>
                </a:lnTo>
                <a:lnTo>
                  <a:pt x="28121" y="99584"/>
                </a:lnTo>
                <a:lnTo>
                  <a:pt x="28373" y="109347"/>
                </a:lnTo>
                <a:lnTo>
                  <a:pt x="28573" y="158829"/>
                </a:lnTo>
                <a:lnTo>
                  <a:pt x="29368" y="162242"/>
                </a:lnTo>
                <a:lnTo>
                  <a:pt x="30690" y="166105"/>
                </a:lnTo>
                <a:lnTo>
                  <a:pt x="34726" y="176127"/>
                </a:lnTo>
                <a:lnTo>
                  <a:pt x="35425" y="181655"/>
                </a:lnTo>
                <a:lnTo>
                  <a:pt x="36316" y="183016"/>
                </a:lnTo>
                <a:lnTo>
                  <a:pt x="37705" y="183923"/>
                </a:lnTo>
                <a:lnTo>
                  <a:pt x="39424" y="184528"/>
                </a:lnTo>
                <a:lnTo>
                  <a:pt x="40569" y="185725"/>
                </a:lnTo>
                <a:lnTo>
                  <a:pt x="41334" y="187316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8" name="SMARTPenAnnotation64"/>
          <p:cNvSpPr/>
          <p:nvPr/>
        </p:nvSpPr>
        <p:spPr>
          <a:xfrm>
            <a:off x="7866351" y="2414587"/>
            <a:ext cx="95624" cy="142542"/>
          </a:xfrm>
          <a:custGeom>
            <a:avLst/>
            <a:gdLst/>
            <a:ahLst/>
            <a:cxnLst/>
            <a:rect l="0" t="0" r="0" b="0"/>
            <a:pathLst>
              <a:path w="95624" h="142542">
                <a:moveTo>
                  <a:pt x="27492" y="7144"/>
                </a:moveTo>
                <a:lnTo>
                  <a:pt x="20643" y="294"/>
                </a:lnTo>
                <a:lnTo>
                  <a:pt x="20435" y="3879"/>
                </a:lnTo>
                <a:lnTo>
                  <a:pt x="20375" y="6177"/>
                </a:lnTo>
                <a:lnTo>
                  <a:pt x="18243" y="8831"/>
                </a:lnTo>
                <a:lnTo>
                  <a:pt x="16564" y="10650"/>
                </a:lnTo>
                <a:lnTo>
                  <a:pt x="15444" y="13450"/>
                </a:lnTo>
                <a:lnTo>
                  <a:pt x="14698" y="16904"/>
                </a:lnTo>
                <a:lnTo>
                  <a:pt x="14200" y="20794"/>
                </a:lnTo>
                <a:lnTo>
                  <a:pt x="13868" y="24975"/>
                </a:lnTo>
                <a:lnTo>
                  <a:pt x="13647" y="29350"/>
                </a:lnTo>
                <a:lnTo>
                  <a:pt x="13499" y="33854"/>
                </a:lnTo>
                <a:lnTo>
                  <a:pt x="12607" y="38445"/>
                </a:lnTo>
                <a:lnTo>
                  <a:pt x="11219" y="43092"/>
                </a:lnTo>
                <a:lnTo>
                  <a:pt x="9500" y="47778"/>
                </a:lnTo>
                <a:lnTo>
                  <a:pt x="8354" y="52490"/>
                </a:lnTo>
                <a:lnTo>
                  <a:pt x="7590" y="57218"/>
                </a:lnTo>
                <a:lnTo>
                  <a:pt x="7080" y="61958"/>
                </a:lnTo>
                <a:lnTo>
                  <a:pt x="5947" y="66705"/>
                </a:lnTo>
                <a:lnTo>
                  <a:pt x="4398" y="71458"/>
                </a:lnTo>
                <a:lnTo>
                  <a:pt x="2571" y="76213"/>
                </a:lnTo>
                <a:lnTo>
                  <a:pt x="1353" y="80178"/>
                </a:lnTo>
                <a:lnTo>
                  <a:pt x="541" y="83614"/>
                </a:lnTo>
                <a:lnTo>
                  <a:pt x="0" y="86699"/>
                </a:lnTo>
                <a:lnTo>
                  <a:pt x="433" y="90343"/>
                </a:lnTo>
                <a:lnTo>
                  <a:pt x="1515" y="94360"/>
                </a:lnTo>
                <a:lnTo>
                  <a:pt x="3031" y="98626"/>
                </a:lnTo>
                <a:lnTo>
                  <a:pt x="4040" y="103057"/>
                </a:lnTo>
                <a:lnTo>
                  <a:pt x="4714" y="107598"/>
                </a:lnTo>
                <a:lnTo>
                  <a:pt x="5163" y="112213"/>
                </a:lnTo>
                <a:lnTo>
                  <a:pt x="6256" y="116084"/>
                </a:lnTo>
                <a:lnTo>
                  <a:pt x="7779" y="119458"/>
                </a:lnTo>
                <a:lnTo>
                  <a:pt x="9588" y="122501"/>
                </a:lnTo>
                <a:lnTo>
                  <a:pt x="11587" y="125324"/>
                </a:lnTo>
                <a:lnTo>
                  <a:pt x="13714" y="127999"/>
                </a:lnTo>
                <a:lnTo>
                  <a:pt x="15926" y="130577"/>
                </a:lnTo>
                <a:lnTo>
                  <a:pt x="18194" y="132295"/>
                </a:lnTo>
                <a:lnTo>
                  <a:pt x="20500" y="133440"/>
                </a:lnTo>
                <a:lnTo>
                  <a:pt x="22831" y="134204"/>
                </a:lnTo>
                <a:lnTo>
                  <a:pt x="25178" y="135507"/>
                </a:lnTo>
                <a:lnTo>
                  <a:pt x="27536" y="137169"/>
                </a:lnTo>
                <a:lnTo>
                  <a:pt x="29904" y="139071"/>
                </a:lnTo>
                <a:lnTo>
                  <a:pt x="32275" y="140339"/>
                </a:lnTo>
                <a:lnTo>
                  <a:pt x="34649" y="141184"/>
                </a:lnTo>
                <a:lnTo>
                  <a:pt x="37027" y="141748"/>
                </a:lnTo>
                <a:lnTo>
                  <a:pt x="39405" y="142124"/>
                </a:lnTo>
                <a:lnTo>
                  <a:pt x="41784" y="142374"/>
                </a:lnTo>
                <a:lnTo>
                  <a:pt x="44164" y="142541"/>
                </a:lnTo>
                <a:lnTo>
                  <a:pt x="46544" y="141859"/>
                </a:lnTo>
                <a:lnTo>
                  <a:pt x="48924" y="140610"/>
                </a:lnTo>
                <a:lnTo>
                  <a:pt x="51306" y="138984"/>
                </a:lnTo>
                <a:lnTo>
                  <a:pt x="53687" y="137106"/>
                </a:lnTo>
                <a:lnTo>
                  <a:pt x="56068" y="135060"/>
                </a:lnTo>
                <a:lnTo>
                  <a:pt x="58449" y="132903"/>
                </a:lnTo>
                <a:lnTo>
                  <a:pt x="63211" y="128389"/>
                </a:lnTo>
                <a:lnTo>
                  <a:pt x="79880" y="111907"/>
                </a:lnTo>
                <a:lnTo>
                  <a:pt x="82261" y="108736"/>
                </a:lnTo>
                <a:lnTo>
                  <a:pt x="84642" y="105034"/>
                </a:lnTo>
                <a:lnTo>
                  <a:pt x="87024" y="100979"/>
                </a:lnTo>
                <a:lnTo>
                  <a:pt x="88611" y="96688"/>
                </a:lnTo>
                <a:lnTo>
                  <a:pt x="89670" y="92240"/>
                </a:lnTo>
                <a:lnTo>
                  <a:pt x="90375" y="87687"/>
                </a:lnTo>
                <a:lnTo>
                  <a:pt x="91639" y="83064"/>
                </a:lnTo>
                <a:lnTo>
                  <a:pt x="93276" y="78395"/>
                </a:lnTo>
                <a:lnTo>
                  <a:pt x="95161" y="73695"/>
                </a:lnTo>
                <a:lnTo>
                  <a:pt x="95623" y="69767"/>
                </a:lnTo>
                <a:lnTo>
                  <a:pt x="95138" y="66355"/>
                </a:lnTo>
                <a:lnTo>
                  <a:pt x="94020" y="63287"/>
                </a:lnTo>
                <a:lnTo>
                  <a:pt x="93276" y="59654"/>
                </a:lnTo>
                <a:lnTo>
                  <a:pt x="92779" y="55644"/>
                </a:lnTo>
                <a:lnTo>
                  <a:pt x="92448" y="51384"/>
                </a:lnTo>
                <a:lnTo>
                  <a:pt x="91434" y="47749"/>
                </a:lnTo>
                <a:lnTo>
                  <a:pt x="89964" y="44533"/>
                </a:lnTo>
                <a:lnTo>
                  <a:pt x="88189" y="41595"/>
                </a:lnTo>
                <a:lnTo>
                  <a:pt x="86213" y="38842"/>
                </a:lnTo>
                <a:lnTo>
                  <a:pt x="84103" y="36214"/>
                </a:lnTo>
                <a:lnTo>
                  <a:pt x="81901" y="33668"/>
                </a:lnTo>
                <a:lnTo>
                  <a:pt x="78846" y="31176"/>
                </a:lnTo>
                <a:lnTo>
                  <a:pt x="75222" y="28722"/>
                </a:lnTo>
                <a:lnTo>
                  <a:pt x="71218" y="26292"/>
                </a:lnTo>
                <a:lnTo>
                  <a:pt x="67755" y="23878"/>
                </a:lnTo>
                <a:lnTo>
                  <a:pt x="64654" y="21475"/>
                </a:lnTo>
                <a:lnTo>
                  <a:pt x="61791" y="19079"/>
                </a:lnTo>
                <a:lnTo>
                  <a:pt x="59090" y="16688"/>
                </a:lnTo>
                <a:lnTo>
                  <a:pt x="53971" y="11915"/>
                </a:lnTo>
                <a:lnTo>
                  <a:pt x="50701" y="9531"/>
                </a:lnTo>
                <a:lnTo>
                  <a:pt x="46934" y="7148"/>
                </a:lnTo>
                <a:lnTo>
                  <a:pt x="42835" y="4765"/>
                </a:lnTo>
                <a:lnTo>
                  <a:pt x="39308" y="3177"/>
                </a:lnTo>
                <a:lnTo>
                  <a:pt x="36163" y="2118"/>
                </a:lnTo>
                <a:lnTo>
                  <a:pt x="29205" y="418"/>
                </a:lnTo>
                <a:lnTo>
                  <a:pt x="27840" y="279"/>
                </a:lnTo>
                <a:lnTo>
                  <a:pt x="26137" y="186"/>
                </a:lnTo>
                <a:lnTo>
                  <a:pt x="22127" y="83"/>
                </a:lnTo>
                <a:lnTo>
                  <a:pt x="132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9" name="SMARTPenAnnotation65"/>
          <p:cNvSpPr/>
          <p:nvPr/>
        </p:nvSpPr>
        <p:spPr>
          <a:xfrm>
            <a:off x="8036718" y="2393156"/>
            <a:ext cx="134322" cy="149619"/>
          </a:xfrm>
          <a:custGeom>
            <a:avLst/>
            <a:gdLst/>
            <a:ahLst/>
            <a:cxnLst/>
            <a:rect l="0" t="0" r="0" b="0"/>
            <a:pathLst>
              <a:path w="134322" h="149619">
                <a:moveTo>
                  <a:pt x="21432" y="0"/>
                </a:moveTo>
                <a:lnTo>
                  <a:pt x="10790" y="10642"/>
                </a:lnTo>
                <a:lnTo>
                  <a:pt x="8781" y="13444"/>
                </a:lnTo>
                <a:lnTo>
                  <a:pt x="6648" y="16900"/>
                </a:lnTo>
                <a:lnTo>
                  <a:pt x="4432" y="20792"/>
                </a:lnTo>
                <a:lnTo>
                  <a:pt x="2955" y="24180"/>
                </a:lnTo>
                <a:lnTo>
                  <a:pt x="1970" y="27232"/>
                </a:lnTo>
                <a:lnTo>
                  <a:pt x="1313" y="30061"/>
                </a:lnTo>
                <a:lnTo>
                  <a:pt x="876" y="33535"/>
                </a:lnTo>
                <a:lnTo>
                  <a:pt x="584" y="37438"/>
                </a:lnTo>
                <a:lnTo>
                  <a:pt x="389" y="41627"/>
                </a:lnTo>
                <a:lnTo>
                  <a:pt x="173" y="50515"/>
                </a:lnTo>
                <a:lnTo>
                  <a:pt x="3" y="93848"/>
                </a:lnTo>
                <a:lnTo>
                  <a:pt x="796" y="97490"/>
                </a:lnTo>
                <a:lnTo>
                  <a:pt x="2119" y="101506"/>
                </a:lnTo>
                <a:lnTo>
                  <a:pt x="3794" y="105771"/>
                </a:lnTo>
                <a:lnTo>
                  <a:pt x="4911" y="109407"/>
                </a:lnTo>
                <a:lnTo>
                  <a:pt x="5656" y="112626"/>
                </a:lnTo>
                <a:lnTo>
                  <a:pt x="6152" y="115565"/>
                </a:lnTo>
                <a:lnTo>
                  <a:pt x="7276" y="119112"/>
                </a:lnTo>
                <a:lnTo>
                  <a:pt x="8819" y="123064"/>
                </a:lnTo>
                <a:lnTo>
                  <a:pt x="10643" y="127286"/>
                </a:lnTo>
                <a:lnTo>
                  <a:pt x="12652" y="130101"/>
                </a:lnTo>
                <a:lnTo>
                  <a:pt x="14785" y="131978"/>
                </a:lnTo>
                <a:lnTo>
                  <a:pt x="17001" y="133229"/>
                </a:lnTo>
                <a:lnTo>
                  <a:pt x="23695" y="136736"/>
                </a:lnTo>
                <a:lnTo>
                  <a:pt x="27703" y="138782"/>
                </a:lnTo>
                <a:lnTo>
                  <a:pt x="30375" y="140940"/>
                </a:lnTo>
                <a:lnTo>
                  <a:pt x="32156" y="143173"/>
                </a:lnTo>
                <a:lnTo>
                  <a:pt x="33345" y="145454"/>
                </a:lnTo>
                <a:lnTo>
                  <a:pt x="34930" y="146976"/>
                </a:lnTo>
                <a:lnTo>
                  <a:pt x="36780" y="147990"/>
                </a:lnTo>
                <a:lnTo>
                  <a:pt x="38808" y="148666"/>
                </a:lnTo>
                <a:lnTo>
                  <a:pt x="41747" y="149117"/>
                </a:lnTo>
                <a:lnTo>
                  <a:pt x="45294" y="149417"/>
                </a:lnTo>
                <a:lnTo>
                  <a:pt x="49246" y="149618"/>
                </a:lnTo>
                <a:lnTo>
                  <a:pt x="52674" y="148958"/>
                </a:lnTo>
                <a:lnTo>
                  <a:pt x="55754" y="147724"/>
                </a:lnTo>
                <a:lnTo>
                  <a:pt x="58601" y="146108"/>
                </a:lnTo>
                <a:lnTo>
                  <a:pt x="61293" y="145030"/>
                </a:lnTo>
                <a:lnTo>
                  <a:pt x="63881" y="144312"/>
                </a:lnTo>
                <a:lnTo>
                  <a:pt x="66399" y="143833"/>
                </a:lnTo>
                <a:lnTo>
                  <a:pt x="69667" y="142720"/>
                </a:lnTo>
                <a:lnTo>
                  <a:pt x="73432" y="141184"/>
                </a:lnTo>
                <a:lnTo>
                  <a:pt x="77530" y="139366"/>
                </a:lnTo>
                <a:lnTo>
                  <a:pt x="81056" y="137361"/>
                </a:lnTo>
                <a:lnTo>
                  <a:pt x="84200" y="135230"/>
                </a:lnTo>
                <a:lnTo>
                  <a:pt x="87090" y="133016"/>
                </a:lnTo>
                <a:lnTo>
                  <a:pt x="89810" y="130746"/>
                </a:lnTo>
                <a:lnTo>
                  <a:pt x="92417" y="128439"/>
                </a:lnTo>
                <a:lnTo>
                  <a:pt x="97431" y="123759"/>
                </a:lnTo>
                <a:lnTo>
                  <a:pt x="107117" y="114287"/>
                </a:lnTo>
                <a:lnTo>
                  <a:pt x="109512" y="111910"/>
                </a:lnTo>
                <a:lnTo>
                  <a:pt x="111901" y="108738"/>
                </a:lnTo>
                <a:lnTo>
                  <a:pt x="114289" y="105035"/>
                </a:lnTo>
                <a:lnTo>
                  <a:pt x="116674" y="100980"/>
                </a:lnTo>
                <a:lnTo>
                  <a:pt x="119057" y="97483"/>
                </a:lnTo>
                <a:lnTo>
                  <a:pt x="121441" y="94357"/>
                </a:lnTo>
                <a:lnTo>
                  <a:pt x="123823" y="91480"/>
                </a:lnTo>
                <a:lnTo>
                  <a:pt x="126205" y="88768"/>
                </a:lnTo>
                <a:lnTo>
                  <a:pt x="128587" y="86166"/>
                </a:lnTo>
                <a:lnTo>
                  <a:pt x="130968" y="83637"/>
                </a:lnTo>
                <a:lnTo>
                  <a:pt x="132557" y="81158"/>
                </a:lnTo>
                <a:lnTo>
                  <a:pt x="133615" y="78712"/>
                </a:lnTo>
                <a:lnTo>
                  <a:pt x="134321" y="76287"/>
                </a:lnTo>
                <a:lnTo>
                  <a:pt x="133997" y="73877"/>
                </a:lnTo>
                <a:lnTo>
                  <a:pt x="132988" y="71476"/>
                </a:lnTo>
                <a:lnTo>
                  <a:pt x="131521" y="69082"/>
                </a:lnTo>
                <a:lnTo>
                  <a:pt x="129749" y="66692"/>
                </a:lnTo>
                <a:lnTo>
                  <a:pt x="127775" y="64305"/>
                </a:lnTo>
                <a:lnTo>
                  <a:pt x="125665" y="61920"/>
                </a:lnTo>
                <a:lnTo>
                  <a:pt x="121204" y="57153"/>
                </a:lnTo>
                <a:lnTo>
                  <a:pt x="109506" y="45244"/>
                </a:lnTo>
                <a:lnTo>
                  <a:pt x="104761" y="40481"/>
                </a:lnTo>
                <a:lnTo>
                  <a:pt x="101591" y="38100"/>
                </a:lnTo>
                <a:lnTo>
                  <a:pt x="97890" y="35719"/>
                </a:lnTo>
                <a:lnTo>
                  <a:pt x="93835" y="33337"/>
                </a:lnTo>
                <a:lnTo>
                  <a:pt x="89544" y="31750"/>
                </a:lnTo>
                <a:lnTo>
                  <a:pt x="85097" y="30691"/>
                </a:lnTo>
                <a:lnTo>
                  <a:pt x="80543" y="29986"/>
                </a:lnTo>
                <a:lnTo>
                  <a:pt x="75921" y="28722"/>
                </a:lnTo>
                <a:lnTo>
                  <a:pt x="71252" y="27085"/>
                </a:lnTo>
                <a:lnTo>
                  <a:pt x="66552" y="25201"/>
                </a:lnTo>
                <a:lnTo>
                  <a:pt x="62624" y="23944"/>
                </a:lnTo>
                <a:lnTo>
                  <a:pt x="59212" y="23106"/>
                </a:lnTo>
                <a:lnTo>
                  <a:pt x="56144" y="22548"/>
                </a:lnTo>
                <a:lnTo>
                  <a:pt x="52510" y="21382"/>
                </a:lnTo>
                <a:lnTo>
                  <a:pt x="48500" y="19811"/>
                </a:lnTo>
                <a:lnTo>
                  <a:pt x="44241" y="17970"/>
                </a:lnTo>
                <a:lnTo>
                  <a:pt x="40606" y="16742"/>
                </a:lnTo>
                <a:lnTo>
                  <a:pt x="37390" y="15924"/>
                </a:lnTo>
                <a:lnTo>
                  <a:pt x="34451" y="15378"/>
                </a:lnTo>
                <a:lnTo>
                  <a:pt x="31699" y="15015"/>
                </a:lnTo>
                <a:lnTo>
                  <a:pt x="29071" y="14772"/>
                </a:lnTo>
                <a:lnTo>
                  <a:pt x="26524" y="14610"/>
                </a:lnTo>
                <a:lnTo>
                  <a:pt x="21578" y="14431"/>
                </a:lnTo>
                <a:lnTo>
                  <a:pt x="12215" y="14330"/>
                </a:lnTo>
                <a:lnTo>
                  <a:pt x="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2" name="SMARTPenAnnotation66"/>
          <p:cNvSpPr/>
          <p:nvPr/>
        </p:nvSpPr>
        <p:spPr>
          <a:xfrm>
            <a:off x="8351130" y="2371812"/>
            <a:ext cx="49921" cy="178507"/>
          </a:xfrm>
          <a:custGeom>
            <a:avLst/>
            <a:gdLst/>
            <a:ahLst/>
            <a:cxnLst/>
            <a:rect l="0" t="0" r="0" b="0"/>
            <a:pathLst>
              <a:path w="49921" h="178507">
                <a:moveTo>
                  <a:pt x="7057" y="7056"/>
                </a:moveTo>
                <a:lnTo>
                  <a:pt x="7057" y="3264"/>
                </a:lnTo>
                <a:lnTo>
                  <a:pt x="6263" y="2147"/>
                </a:lnTo>
                <a:lnTo>
                  <a:pt x="4941" y="1402"/>
                </a:lnTo>
                <a:lnTo>
                  <a:pt x="208" y="0"/>
                </a:lnTo>
                <a:lnTo>
                  <a:pt x="0" y="3731"/>
                </a:lnTo>
                <a:lnTo>
                  <a:pt x="765" y="4839"/>
                </a:lnTo>
                <a:lnTo>
                  <a:pt x="2069" y="5578"/>
                </a:lnTo>
                <a:lnTo>
                  <a:pt x="6072" y="6764"/>
                </a:lnTo>
                <a:lnTo>
                  <a:pt x="7194" y="8449"/>
                </a:lnTo>
                <a:lnTo>
                  <a:pt x="8736" y="11160"/>
                </a:lnTo>
                <a:lnTo>
                  <a:pt x="10558" y="14554"/>
                </a:lnTo>
                <a:lnTo>
                  <a:pt x="11772" y="17611"/>
                </a:lnTo>
                <a:lnTo>
                  <a:pt x="13121" y="23124"/>
                </a:lnTo>
                <a:lnTo>
                  <a:pt x="14275" y="26500"/>
                </a:lnTo>
                <a:lnTo>
                  <a:pt x="15838" y="30337"/>
                </a:lnTo>
                <a:lnTo>
                  <a:pt x="17673" y="34483"/>
                </a:lnTo>
                <a:lnTo>
                  <a:pt x="19691" y="39628"/>
                </a:lnTo>
                <a:lnTo>
                  <a:pt x="24050" y="51695"/>
                </a:lnTo>
                <a:lnTo>
                  <a:pt x="25529" y="57453"/>
                </a:lnTo>
                <a:lnTo>
                  <a:pt x="26516" y="62879"/>
                </a:lnTo>
                <a:lnTo>
                  <a:pt x="27174" y="68084"/>
                </a:lnTo>
                <a:lnTo>
                  <a:pt x="28405" y="73935"/>
                </a:lnTo>
                <a:lnTo>
                  <a:pt x="30021" y="80217"/>
                </a:lnTo>
                <a:lnTo>
                  <a:pt x="31891" y="86787"/>
                </a:lnTo>
                <a:lnTo>
                  <a:pt x="33138" y="92754"/>
                </a:lnTo>
                <a:lnTo>
                  <a:pt x="33970" y="98319"/>
                </a:lnTo>
                <a:lnTo>
                  <a:pt x="34524" y="103617"/>
                </a:lnTo>
                <a:lnTo>
                  <a:pt x="34893" y="108736"/>
                </a:lnTo>
                <a:lnTo>
                  <a:pt x="35139" y="113737"/>
                </a:lnTo>
                <a:lnTo>
                  <a:pt x="35304" y="118658"/>
                </a:lnTo>
                <a:lnTo>
                  <a:pt x="36206" y="123526"/>
                </a:lnTo>
                <a:lnTo>
                  <a:pt x="37602" y="128359"/>
                </a:lnTo>
                <a:lnTo>
                  <a:pt x="39328" y="133169"/>
                </a:lnTo>
                <a:lnTo>
                  <a:pt x="40477" y="137169"/>
                </a:lnTo>
                <a:lnTo>
                  <a:pt x="41243" y="140629"/>
                </a:lnTo>
                <a:lnTo>
                  <a:pt x="41755" y="143730"/>
                </a:lnTo>
                <a:lnTo>
                  <a:pt x="42322" y="149292"/>
                </a:lnTo>
                <a:lnTo>
                  <a:pt x="42574" y="154410"/>
                </a:lnTo>
                <a:lnTo>
                  <a:pt x="42749" y="162770"/>
                </a:lnTo>
                <a:lnTo>
                  <a:pt x="43552" y="164047"/>
                </a:lnTo>
                <a:lnTo>
                  <a:pt x="44881" y="165692"/>
                </a:lnTo>
                <a:lnTo>
                  <a:pt x="49625" y="171031"/>
                </a:lnTo>
                <a:lnTo>
                  <a:pt x="49861" y="176206"/>
                </a:lnTo>
                <a:lnTo>
                  <a:pt x="49920" y="178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3" name="SMARTPenAnnotation67"/>
          <p:cNvSpPr/>
          <p:nvPr/>
        </p:nvSpPr>
        <p:spPr>
          <a:xfrm>
            <a:off x="8308181" y="2471737"/>
            <a:ext cx="150020" cy="1"/>
          </a:xfrm>
          <a:custGeom>
            <a:avLst/>
            <a:gdLst/>
            <a:ahLst/>
            <a:cxnLst/>
            <a:rect l="0" t="0" r="0" b="0"/>
            <a:pathLst>
              <a:path w="150020" h="1">
                <a:moveTo>
                  <a:pt x="0" y="0"/>
                </a:move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4" name="SMARTPenAnnotation68"/>
          <p:cNvSpPr/>
          <p:nvPr/>
        </p:nvSpPr>
        <p:spPr>
          <a:xfrm>
            <a:off x="8515350" y="2386012"/>
            <a:ext cx="28576" cy="142876"/>
          </a:xfrm>
          <a:custGeom>
            <a:avLst/>
            <a:gdLst/>
            <a:ahLst/>
            <a:cxnLst/>
            <a:rect l="0" t="0" r="0" b="0"/>
            <a:pathLst>
              <a:path w="28576" h="142876">
                <a:moveTo>
                  <a:pt x="0" y="0"/>
                </a:moveTo>
                <a:lnTo>
                  <a:pt x="0" y="3792"/>
                </a:lnTo>
                <a:lnTo>
                  <a:pt x="793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6"/>
                </a:lnTo>
                <a:lnTo>
                  <a:pt x="5653" y="8819"/>
                </a:lnTo>
                <a:lnTo>
                  <a:pt x="6481" y="12651"/>
                </a:lnTo>
                <a:lnTo>
                  <a:pt x="6849" y="17000"/>
                </a:lnTo>
                <a:lnTo>
                  <a:pt x="7012" y="23695"/>
                </a:lnTo>
                <a:lnTo>
                  <a:pt x="7135" y="48751"/>
                </a:lnTo>
                <a:lnTo>
                  <a:pt x="7932" y="53138"/>
                </a:lnTo>
                <a:lnTo>
                  <a:pt x="9256" y="57650"/>
                </a:lnTo>
                <a:lnTo>
                  <a:pt x="10933" y="62246"/>
                </a:lnTo>
                <a:lnTo>
                  <a:pt x="12051" y="66897"/>
                </a:lnTo>
                <a:lnTo>
                  <a:pt x="12796" y="71586"/>
                </a:lnTo>
                <a:lnTo>
                  <a:pt x="13294" y="76299"/>
                </a:lnTo>
                <a:lnTo>
                  <a:pt x="14419" y="81028"/>
                </a:lnTo>
                <a:lnTo>
                  <a:pt x="15962" y="85769"/>
                </a:lnTo>
                <a:lnTo>
                  <a:pt x="17784" y="90517"/>
                </a:lnTo>
                <a:lnTo>
                  <a:pt x="19001" y="95269"/>
                </a:lnTo>
                <a:lnTo>
                  <a:pt x="19811" y="100026"/>
                </a:lnTo>
                <a:lnTo>
                  <a:pt x="20351" y="104784"/>
                </a:lnTo>
                <a:lnTo>
                  <a:pt x="21505" y="108750"/>
                </a:lnTo>
                <a:lnTo>
                  <a:pt x="23068" y="112187"/>
                </a:lnTo>
                <a:lnTo>
                  <a:pt x="24903" y="115273"/>
                </a:lnTo>
                <a:lnTo>
                  <a:pt x="26127" y="118123"/>
                </a:lnTo>
                <a:lnTo>
                  <a:pt x="26943" y="120818"/>
                </a:lnTo>
                <a:lnTo>
                  <a:pt x="27487" y="123408"/>
                </a:lnTo>
                <a:lnTo>
                  <a:pt x="27849" y="125928"/>
                </a:lnTo>
                <a:lnTo>
                  <a:pt x="28092" y="128402"/>
                </a:lnTo>
                <a:lnTo>
                  <a:pt x="28252" y="130845"/>
                </a:lnTo>
                <a:lnTo>
                  <a:pt x="28360" y="133267"/>
                </a:lnTo>
                <a:lnTo>
                  <a:pt x="2857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5" name="SMARTPenAnnotation69"/>
          <p:cNvSpPr/>
          <p:nvPr/>
        </p:nvSpPr>
        <p:spPr>
          <a:xfrm>
            <a:off x="8579643" y="2360542"/>
            <a:ext cx="292895" cy="153735"/>
          </a:xfrm>
          <a:custGeom>
            <a:avLst/>
            <a:gdLst/>
            <a:ahLst/>
            <a:cxnLst/>
            <a:rect l="0" t="0" r="0" b="0"/>
            <a:pathLst>
              <a:path w="292895" h="153735">
                <a:moveTo>
                  <a:pt x="0" y="46901"/>
                </a:moveTo>
                <a:lnTo>
                  <a:pt x="0" y="43109"/>
                </a:lnTo>
                <a:lnTo>
                  <a:pt x="794" y="41198"/>
                </a:lnTo>
                <a:lnTo>
                  <a:pt x="3793" y="36958"/>
                </a:lnTo>
                <a:lnTo>
                  <a:pt x="7276" y="32678"/>
                </a:lnTo>
                <a:lnTo>
                  <a:pt x="12652" y="27165"/>
                </a:lnTo>
                <a:lnTo>
                  <a:pt x="17001" y="22784"/>
                </a:lnTo>
                <a:lnTo>
                  <a:pt x="19271" y="21298"/>
                </a:lnTo>
                <a:lnTo>
                  <a:pt x="26259" y="18413"/>
                </a:lnTo>
                <a:lnTo>
                  <a:pt x="30986" y="14925"/>
                </a:lnTo>
                <a:lnTo>
                  <a:pt x="37848" y="10729"/>
                </a:lnTo>
                <a:lnTo>
                  <a:pt x="41901" y="8499"/>
                </a:lnTo>
                <a:lnTo>
                  <a:pt x="50637" y="6021"/>
                </a:lnTo>
                <a:lnTo>
                  <a:pt x="55190" y="5360"/>
                </a:lnTo>
                <a:lnTo>
                  <a:pt x="59812" y="4920"/>
                </a:lnTo>
                <a:lnTo>
                  <a:pt x="64482" y="4626"/>
                </a:lnTo>
                <a:lnTo>
                  <a:pt x="69181" y="4430"/>
                </a:lnTo>
                <a:lnTo>
                  <a:pt x="73902" y="3506"/>
                </a:lnTo>
                <a:lnTo>
                  <a:pt x="78637" y="2096"/>
                </a:lnTo>
                <a:lnTo>
                  <a:pt x="83380" y="362"/>
                </a:lnTo>
                <a:lnTo>
                  <a:pt x="88131" y="0"/>
                </a:lnTo>
                <a:lnTo>
                  <a:pt x="92885" y="553"/>
                </a:lnTo>
                <a:lnTo>
                  <a:pt x="97642" y="1715"/>
                </a:lnTo>
                <a:lnTo>
                  <a:pt x="102401" y="2489"/>
                </a:lnTo>
                <a:lnTo>
                  <a:pt x="107162" y="3006"/>
                </a:lnTo>
                <a:lnTo>
                  <a:pt x="115890" y="3580"/>
                </a:lnTo>
                <a:lnTo>
                  <a:pt x="122415" y="3835"/>
                </a:lnTo>
                <a:lnTo>
                  <a:pt x="130078" y="6065"/>
                </a:lnTo>
                <a:lnTo>
                  <a:pt x="134343" y="7771"/>
                </a:lnTo>
                <a:lnTo>
                  <a:pt x="137188" y="9702"/>
                </a:lnTo>
                <a:lnTo>
                  <a:pt x="139083" y="11783"/>
                </a:lnTo>
                <a:lnTo>
                  <a:pt x="140347" y="13964"/>
                </a:lnTo>
                <a:lnTo>
                  <a:pt x="141984" y="15418"/>
                </a:lnTo>
                <a:lnTo>
                  <a:pt x="143868" y="16387"/>
                </a:lnTo>
                <a:lnTo>
                  <a:pt x="145918" y="17034"/>
                </a:lnTo>
                <a:lnTo>
                  <a:pt x="147285" y="19052"/>
                </a:lnTo>
                <a:lnTo>
                  <a:pt x="148197" y="21985"/>
                </a:lnTo>
                <a:lnTo>
                  <a:pt x="148804" y="25528"/>
                </a:lnTo>
                <a:lnTo>
                  <a:pt x="149209" y="28684"/>
                </a:lnTo>
                <a:lnTo>
                  <a:pt x="149479" y="31581"/>
                </a:lnTo>
                <a:lnTo>
                  <a:pt x="149659" y="34307"/>
                </a:lnTo>
                <a:lnTo>
                  <a:pt x="148985" y="37711"/>
                </a:lnTo>
                <a:lnTo>
                  <a:pt x="147742" y="41568"/>
                </a:lnTo>
                <a:lnTo>
                  <a:pt x="146120" y="45727"/>
                </a:lnTo>
                <a:lnTo>
                  <a:pt x="144244" y="49294"/>
                </a:lnTo>
                <a:lnTo>
                  <a:pt x="142201" y="52465"/>
                </a:lnTo>
                <a:lnTo>
                  <a:pt x="140044" y="55373"/>
                </a:lnTo>
                <a:lnTo>
                  <a:pt x="137813" y="58899"/>
                </a:lnTo>
                <a:lnTo>
                  <a:pt x="135532" y="62837"/>
                </a:lnTo>
                <a:lnTo>
                  <a:pt x="133218" y="67050"/>
                </a:lnTo>
                <a:lnTo>
                  <a:pt x="130087" y="70653"/>
                </a:lnTo>
                <a:lnTo>
                  <a:pt x="126412" y="73848"/>
                </a:lnTo>
                <a:lnTo>
                  <a:pt x="122374" y="76772"/>
                </a:lnTo>
                <a:lnTo>
                  <a:pt x="118890" y="80309"/>
                </a:lnTo>
                <a:lnTo>
                  <a:pt x="115772" y="84254"/>
                </a:lnTo>
                <a:lnTo>
                  <a:pt x="112900" y="88472"/>
                </a:lnTo>
                <a:lnTo>
                  <a:pt x="110192" y="92078"/>
                </a:lnTo>
                <a:lnTo>
                  <a:pt x="107592" y="95275"/>
                </a:lnTo>
                <a:lnTo>
                  <a:pt x="105066" y="98200"/>
                </a:lnTo>
                <a:lnTo>
                  <a:pt x="102588" y="101738"/>
                </a:lnTo>
                <a:lnTo>
                  <a:pt x="100141" y="105684"/>
                </a:lnTo>
                <a:lnTo>
                  <a:pt x="97718" y="109902"/>
                </a:lnTo>
                <a:lnTo>
                  <a:pt x="96101" y="113508"/>
                </a:lnTo>
                <a:lnTo>
                  <a:pt x="95024" y="116706"/>
                </a:lnTo>
                <a:lnTo>
                  <a:pt x="94305" y="119632"/>
                </a:lnTo>
                <a:lnTo>
                  <a:pt x="93033" y="122376"/>
                </a:lnTo>
                <a:lnTo>
                  <a:pt x="91391" y="124999"/>
                </a:lnTo>
                <a:lnTo>
                  <a:pt x="89502" y="127541"/>
                </a:lnTo>
                <a:lnTo>
                  <a:pt x="88244" y="130030"/>
                </a:lnTo>
                <a:lnTo>
                  <a:pt x="87404" y="132483"/>
                </a:lnTo>
                <a:lnTo>
                  <a:pt x="86058" y="138331"/>
                </a:lnTo>
                <a:lnTo>
                  <a:pt x="86741" y="139604"/>
                </a:lnTo>
                <a:lnTo>
                  <a:pt x="89616" y="143136"/>
                </a:lnTo>
                <a:lnTo>
                  <a:pt x="91494" y="144395"/>
                </a:lnTo>
                <a:lnTo>
                  <a:pt x="95698" y="145794"/>
                </a:lnTo>
                <a:lnTo>
                  <a:pt x="97136" y="146961"/>
                </a:lnTo>
                <a:lnTo>
                  <a:pt x="98095" y="148533"/>
                </a:lnTo>
                <a:lnTo>
                  <a:pt x="98735" y="150374"/>
                </a:lnTo>
                <a:lnTo>
                  <a:pt x="100748" y="151602"/>
                </a:lnTo>
                <a:lnTo>
                  <a:pt x="107219" y="152966"/>
                </a:lnTo>
                <a:lnTo>
                  <a:pt x="115995" y="153734"/>
                </a:lnTo>
                <a:lnTo>
                  <a:pt x="120191" y="153048"/>
                </a:lnTo>
                <a:lnTo>
                  <a:pt x="125372" y="151797"/>
                </a:lnTo>
                <a:lnTo>
                  <a:pt x="131206" y="150169"/>
                </a:lnTo>
                <a:lnTo>
                  <a:pt x="137477" y="149084"/>
                </a:lnTo>
                <a:lnTo>
                  <a:pt x="144040" y="148361"/>
                </a:lnTo>
                <a:lnTo>
                  <a:pt x="150795" y="147878"/>
                </a:lnTo>
                <a:lnTo>
                  <a:pt x="157680" y="146763"/>
                </a:lnTo>
                <a:lnTo>
                  <a:pt x="164651" y="145226"/>
                </a:lnTo>
                <a:lnTo>
                  <a:pt x="171680" y="143407"/>
                </a:lnTo>
                <a:lnTo>
                  <a:pt x="178747" y="142195"/>
                </a:lnTo>
                <a:lnTo>
                  <a:pt x="185840" y="141387"/>
                </a:lnTo>
                <a:lnTo>
                  <a:pt x="192950" y="140848"/>
                </a:lnTo>
                <a:lnTo>
                  <a:pt x="200070" y="140489"/>
                </a:lnTo>
                <a:lnTo>
                  <a:pt x="214333" y="140089"/>
                </a:lnTo>
                <a:lnTo>
                  <a:pt x="221470" y="139189"/>
                </a:lnTo>
                <a:lnTo>
                  <a:pt x="228609" y="137795"/>
                </a:lnTo>
                <a:lnTo>
                  <a:pt x="235750" y="136072"/>
                </a:lnTo>
                <a:lnTo>
                  <a:pt x="242892" y="134924"/>
                </a:lnTo>
                <a:lnTo>
                  <a:pt x="250034" y="134158"/>
                </a:lnTo>
                <a:lnTo>
                  <a:pt x="257177" y="133648"/>
                </a:lnTo>
                <a:lnTo>
                  <a:pt x="263526" y="134101"/>
                </a:lnTo>
                <a:lnTo>
                  <a:pt x="269347" y="135197"/>
                </a:lnTo>
                <a:lnTo>
                  <a:pt x="274814" y="136721"/>
                </a:lnTo>
                <a:lnTo>
                  <a:pt x="283007" y="138415"/>
                </a:lnTo>
                <a:lnTo>
                  <a:pt x="292894" y="139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6" name="SMARTPenAnnotation70"/>
          <p:cNvSpPr/>
          <p:nvPr/>
        </p:nvSpPr>
        <p:spPr>
          <a:xfrm>
            <a:off x="7143750" y="2607468"/>
            <a:ext cx="1639614" cy="64295"/>
          </a:xfrm>
          <a:custGeom>
            <a:avLst/>
            <a:gdLst/>
            <a:ahLst/>
            <a:cxnLst/>
            <a:rect l="0" t="0" r="0" b="0"/>
            <a:pathLst>
              <a:path w="1639614" h="64295">
                <a:moveTo>
                  <a:pt x="0" y="64294"/>
                </a:moveTo>
                <a:lnTo>
                  <a:pt x="6849" y="57444"/>
                </a:lnTo>
                <a:lnTo>
                  <a:pt x="48557" y="56357"/>
                </a:lnTo>
                <a:lnTo>
                  <a:pt x="53802" y="55034"/>
                </a:lnTo>
                <a:lnTo>
                  <a:pt x="59680" y="53358"/>
                </a:lnTo>
                <a:lnTo>
                  <a:pt x="70446" y="51496"/>
                </a:lnTo>
                <a:lnTo>
                  <a:pt x="116391" y="50045"/>
                </a:lnTo>
                <a:lnTo>
                  <a:pt x="273183" y="50007"/>
                </a:lnTo>
                <a:lnTo>
                  <a:pt x="282928" y="49213"/>
                </a:lnTo>
                <a:lnTo>
                  <a:pt x="292599" y="47890"/>
                </a:lnTo>
                <a:lnTo>
                  <a:pt x="302222" y="46214"/>
                </a:lnTo>
                <a:lnTo>
                  <a:pt x="323498" y="44352"/>
                </a:lnTo>
                <a:lnTo>
                  <a:pt x="369494" y="43157"/>
                </a:lnTo>
                <a:lnTo>
                  <a:pt x="381267" y="42265"/>
                </a:lnTo>
                <a:lnTo>
                  <a:pt x="393085" y="40877"/>
                </a:lnTo>
                <a:lnTo>
                  <a:pt x="404931" y="39158"/>
                </a:lnTo>
                <a:lnTo>
                  <a:pt x="428678" y="37247"/>
                </a:lnTo>
                <a:lnTo>
                  <a:pt x="472468" y="36021"/>
                </a:lnTo>
                <a:lnTo>
                  <a:pt x="544631" y="35746"/>
                </a:lnTo>
                <a:lnTo>
                  <a:pt x="557555" y="34943"/>
                </a:lnTo>
                <a:lnTo>
                  <a:pt x="570141" y="33614"/>
                </a:lnTo>
                <a:lnTo>
                  <a:pt x="582500" y="31935"/>
                </a:lnTo>
                <a:lnTo>
                  <a:pt x="608933" y="30068"/>
                </a:lnTo>
                <a:lnTo>
                  <a:pt x="648472" y="29018"/>
                </a:lnTo>
                <a:lnTo>
                  <a:pt x="674765" y="27978"/>
                </a:lnTo>
                <a:lnTo>
                  <a:pt x="689556" y="26590"/>
                </a:lnTo>
                <a:lnTo>
                  <a:pt x="704973" y="24870"/>
                </a:lnTo>
                <a:lnTo>
                  <a:pt x="734802" y="22960"/>
                </a:lnTo>
                <a:lnTo>
                  <a:pt x="763935" y="21317"/>
                </a:lnTo>
                <a:lnTo>
                  <a:pt x="778371" y="19768"/>
                </a:lnTo>
                <a:lnTo>
                  <a:pt x="839552" y="11578"/>
                </a:lnTo>
                <a:lnTo>
                  <a:pt x="855770" y="10100"/>
                </a:lnTo>
                <a:lnTo>
                  <a:pt x="888607" y="8458"/>
                </a:lnTo>
                <a:lnTo>
                  <a:pt x="934539" y="7533"/>
                </a:lnTo>
                <a:lnTo>
                  <a:pt x="949256" y="6610"/>
                </a:lnTo>
                <a:lnTo>
                  <a:pt x="963831" y="5201"/>
                </a:lnTo>
                <a:lnTo>
                  <a:pt x="978310" y="3467"/>
                </a:lnTo>
                <a:lnTo>
                  <a:pt x="1009215" y="1541"/>
                </a:lnTo>
                <a:lnTo>
                  <a:pt x="1057851" y="457"/>
                </a:lnTo>
                <a:lnTo>
                  <a:pt x="1382086" y="0"/>
                </a:lnTo>
                <a:lnTo>
                  <a:pt x="1394466" y="794"/>
                </a:lnTo>
                <a:lnTo>
                  <a:pt x="1406688" y="2117"/>
                </a:lnTo>
                <a:lnTo>
                  <a:pt x="1418804" y="3793"/>
                </a:lnTo>
                <a:lnTo>
                  <a:pt x="1442850" y="5655"/>
                </a:lnTo>
                <a:lnTo>
                  <a:pt x="1486833" y="6850"/>
                </a:lnTo>
                <a:lnTo>
                  <a:pt x="1639078" y="7144"/>
                </a:lnTo>
                <a:lnTo>
                  <a:pt x="1639613" y="7938"/>
                </a:lnTo>
                <a:lnTo>
                  <a:pt x="1639175" y="9261"/>
                </a:lnTo>
                <a:lnTo>
                  <a:pt x="163591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7" name="SMARTPenAnnotation71"/>
          <p:cNvSpPr/>
          <p:nvPr/>
        </p:nvSpPr>
        <p:spPr>
          <a:xfrm>
            <a:off x="7629553" y="2743200"/>
            <a:ext cx="212842" cy="114301"/>
          </a:xfrm>
          <a:custGeom>
            <a:avLst/>
            <a:gdLst/>
            <a:ahLst/>
            <a:cxnLst/>
            <a:rect l="0" t="0" r="0" b="0"/>
            <a:pathLst>
              <a:path w="212842" h="114301">
                <a:moveTo>
                  <a:pt x="28547" y="0"/>
                </a:moveTo>
                <a:lnTo>
                  <a:pt x="17698" y="0"/>
                </a:lnTo>
                <a:lnTo>
                  <a:pt x="16552" y="793"/>
                </a:lnTo>
                <a:lnTo>
                  <a:pt x="15788" y="2116"/>
                </a:lnTo>
                <a:lnTo>
                  <a:pt x="14561" y="6150"/>
                </a:lnTo>
                <a:lnTo>
                  <a:pt x="14461" y="8069"/>
                </a:lnTo>
                <a:lnTo>
                  <a:pt x="14349" y="14434"/>
                </a:lnTo>
                <a:lnTo>
                  <a:pt x="13525" y="17560"/>
                </a:lnTo>
                <a:lnTo>
                  <a:pt x="12182" y="20438"/>
                </a:lnTo>
                <a:lnTo>
                  <a:pt x="10493" y="23150"/>
                </a:lnTo>
                <a:lnTo>
                  <a:pt x="9368" y="25752"/>
                </a:lnTo>
                <a:lnTo>
                  <a:pt x="8617" y="28280"/>
                </a:lnTo>
                <a:lnTo>
                  <a:pt x="8117" y="30760"/>
                </a:lnTo>
                <a:lnTo>
                  <a:pt x="6989" y="34000"/>
                </a:lnTo>
                <a:lnTo>
                  <a:pt x="5443" y="37748"/>
                </a:lnTo>
                <a:lnTo>
                  <a:pt x="3619" y="41834"/>
                </a:lnTo>
                <a:lnTo>
                  <a:pt x="2404" y="45351"/>
                </a:lnTo>
                <a:lnTo>
                  <a:pt x="1592" y="48490"/>
                </a:lnTo>
                <a:lnTo>
                  <a:pt x="1053" y="51377"/>
                </a:lnTo>
                <a:lnTo>
                  <a:pt x="692" y="54889"/>
                </a:lnTo>
                <a:lnTo>
                  <a:pt x="452" y="58817"/>
                </a:lnTo>
                <a:lnTo>
                  <a:pt x="185" y="66622"/>
                </a:lnTo>
                <a:lnTo>
                  <a:pt x="35" y="75478"/>
                </a:lnTo>
                <a:lnTo>
                  <a:pt x="0" y="80642"/>
                </a:lnTo>
                <a:lnTo>
                  <a:pt x="784" y="83130"/>
                </a:lnTo>
                <a:lnTo>
                  <a:pt x="2101" y="85582"/>
                </a:lnTo>
                <a:lnTo>
                  <a:pt x="3773" y="88011"/>
                </a:lnTo>
                <a:lnTo>
                  <a:pt x="5680" y="90424"/>
                </a:lnTo>
                <a:lnTo>
                  <a:pt x="7746" y="92826"/>
                </a:lnTo>
                <a:lnTo>
                  <a:pt x="9917" y="95221"/>
                </a:lnTo>
                <a:lnTo>
                  <a:pt x="12952" y="97612"/>
                </a:lnTo>
                <a:lnTo>
                  <a:pt x="16563" y="100000"/>
                </a:lnTo>
                <a:lnTo>
                  <a:pt x="20558" y="102385"/>
                </a:lnTo>
                <a:lnTo>
                  <a:pt x="27112" y="105035"/>
                </a:lnTo>
                <a:lnTo>
                  <a:pt x="29971" y="105742"/>
                </a:lnTo>
                <a:lnTo>
                  <a:pt x="34259" y="107007"/>
                </a:lnTo>
                <a:lnTo>
                  <a:pt x="45373" y="110529"/>
                </a:lnTo>
                <a:lnTo>
                  <a:pt x="50877" y="111786"/>
                </a:lnTo>
                <a:lnTo>
                  <a:pt x="56133" y="112624"/>
                </a:lnTo>
                <a:lnTo>
                  <a:pt x="61225" y="113183"/>
                </a:lnTo>
                <a:lnTo>
                  <a:pt x="66207" y="113555"/>
                </a:lnTo>
                <a:lnTo>
                  <a:pt x="71116" y="113803"/>
                </a:lnTo>
                <a:lnTo>
                  <a:pt x="75976" y="113969"/>
                </a:lnTo>
                <a:lnTo>
                  <a:pt x="80010" y="113285"/>
                </a:lnTo>
                <a:lnTo>
                  <a:pt x="86609" y="110409"/>
                </a:lnTo>
                <a:lnTo>
                  <a:pt x="91067" y="108531"/>
                </a:lnTo>
                <a:lnTo>
                  <a:pt x="96421" y="106485"/>
                </a:lnTo>
                <a:lnTo>
                  <a:pt x="102371" y="104327"/>
                </a:lnTo>
                <a:lnTo>
                  <a:pt x="108719" y="102889"/>
                </a:lnTo>
                <a:lnTo>
                  <a:pt x="115333" y="101930"/>
                </a:lnTo>
                <a:lnTo>
                  <a:pt x="122122" y="101291"/>
                </a:lnTo>
                <a:lnTo>
                  <a:pt x="128237" y="100071"/>
                </a:lnTo>
                <a:lnTo>
                  <a:pt x="133901" y="98464"/>
                </a:lnTo>
                <a:lnTo>
                  <a:pt x="158189" y="90181"/>
                </a:lnTo>
                <a:lnTo>
                  <a:pt x="163393" y="87902"/>
                </a:lnTo>
                <a:lnTo>
                  <a:pt x="167657" y="85589"/>
                </a:lnTo>
                <a:lnTo>
                  <a:pt x="171294" y="83253"/>
                </a:lnTo>
                <a:lnTo>
                  <a:pt x="175305" y="80902"/>
                </a:lnTo>
                <a:lnTo>
                  <a:pt x="179567" y="78541"/>
                </a:lnTo>
                <a:lnTo>
                  <a:pt x="183995" y="76173"/>
                </a:lnTo>
                <a:lnTo>
                  <a:pt x="187741" y="74594"/>
                </a:lnTo>
                <a:lnTo>
                  <a:pt x="194020" y="72840"/>
                </a:lnTo>
                <a:lnTo>
                  <a:pt x="199458" y="69944"/>
                </a:lnTo>
                <a:lnTo>
                  <a:pt x="202018" y="68060"/>
                </a:lnTo>
                <a:lnTo>
                  <a:pt x="204519" y="66011"/>
                </a:lnTo>
                <a:lnTo>
                  <a:pt x="206981" y="63851"/>
                </a:lnTo>
                <a:lnTo>
                  <a:pt x="212841" y="58473"/>
                </a:lnTo>
                <a:lnTo>
                  <a:pt x="212528" y="57238"/>
                </a:lnTo>
                <a:lnTo>
                  <a:pt x="210064" y="53749"/>
                </a:lnTo>
                <a:lnTo>
                  <a:pt x="209089" y="51708"/>
                </a:lnTo>
                <a:lnTo>
                  <a:pt x="208439" y="49553"/>
                </a:lnTo>
                <a:lnTo>
                  <a:pt x="208007" y="47323"/>
                </a:lnTo>
                <a:lnTo>
                  <a:pt x="206924" y="45042"/>
                </a:lnTo>
                <a:lnTo>
                  <a:pt x="205409" y="42728"/>
                </a:lnTo>
                <a:lnTo>
                  <a:pt x="203605" y="40391"/>
                </a:lnTo>
                <a:lnTo>
                  <a:pt x="201608" y="38834"/>
                </a:lnTo>
                <a:lnTo>
                  <a:pt x="199483" y="37795"/>
                </a:lnTo>
                <a:lnTo>
                  <a:pt x="197273" y="37103"/>
                </a:lnTo>
                <a:lnTo>
                  <a:pt x="194212" y="36641"/>
                </a:lnTo>
                <a:lnTo>
                  <a:pt x="190585" y="36334"/>
                </a:lnTo>
                <a:lnTo>
                  <a:pt x="186577" y="36128"/>
                </a:lnTo>
                <a:lnTo>
                  <a:pt x="177893" y="35901"/>
                </a:lnTo>
                <a:lnTo>
                  <a:pt x="151339" y="35729"/>
                </a:lnTo>
                <a:lnTo>
                  <a:pt x="146921" y="36519"/>
                </a:lnTo>
                <a:lnTo>
                  <a:pt x="142388" y="37840"/>
                </a:lnTo>
                <a:lnTo>
                  <a:pt x="137779" y="39514"/>
                </a:lnTo>
                <a:lnTo>
                  <a:pt x="133118" y="41424"/>
                </a:lnTo>
                <a:lnTo>
                  <a:pt x="128423" y="43490"/>
                </a:lnTo>
                <a:lnTo>
                  <a:pt x="123706" y="45662"/>
                </a:lnTo>
                <a:lnTo>
                  <a:pt x="119767" y="47904"/>
                </a:lnTo>
                <a:lnTo>
                  <a:pt x="116348" y="50192"/>
                </a:lnTo>
                <a:lnTo>
                  <a:pt x="113275" y="52511"/>
                </a:lnTo>
                <a:lnTo>
                  <a:pt x="110432" y="54851"/>
                </a:lnTo>
                <a:lnTo>
                  <a:pt x="107743" y="57205"/>
                </a:lnTo>
                <a:lnTo>
                  <a:pt x="105157" y="59568"/>
                </a:lnTo>
                <a:lnTo>
                  <a:pt x="100166" y="64310"/>
                </a:lnTo>
                <a:lnTo>
                  <a:pt x="97724" y="66686"/>
                </a:lnTo>
                <a:lnTo>
                  <a:pt x="96097" y="69063"/>
                </a:lnTo>
                <a:lnTo>
                  <a:pt x="95011" y="71442"/>
                </a:lnTo>
                <a:lnTo>
                  <a:pt x="94287" y="73822"/>
                </a:lnTo>
                <a:lnTo>
                  <a:pt x="93011" y="76202"/>
                </a:lnTo>
                <a:lnTo>
                  <a:pt x="91367" y="78582"/>
                </a:lnTo>
                <a:lnTo>
                  <a:pt x="89477" y="80963"/>
                </a:lnTo>
                <a:lnTo>
                  <a:pt x="88217" y="83344"/>
                </a:lnTo>
                <a:lnTo>
                  <a:pt x="87377" y="85725"/>
                </a:lnTo>
                <a:lnTo>
                  <a:pt x="86816" y="88106"/>
                </a:lnTo>
                <a:lnTo>
                  <a:pt x="86443" y="90487"/>
                </a:lnTo>
                <a:lnTo>
                  <a:pt x="86194" y="92868"/>
                </a:lnTo>
                <a:lnTo>
                  <a:pt x="86029" y="95250"/>
                </a:lnTo>
                <a:lnTo>
                  <a:pt x="85918" y="97631"/>
                </a:lnTo>
                <a:lnTo>
                  <a:pt x="85725" y="105745"/>
                </a:lnTo>
                <a:lnTo>
                  <a:pt x="89943" y="108645"/>
                </a:lnTo>
                <a:lnTo>
                  <a:pt x="9998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8" name="SMARTPenAnnotation72"/>
          <p:cNvSpPr/>
          <p:nvPr/>
        </p:nvSpPr>
        <p:spPr>
          <a:xfrm>
            <a:off x="3650482" y="3100387"/>
            <a:ext cx="149994" cy="21432"/>
          </a:xfrm>
          <a:custGeom>
            <a:avLst/>
            <a:gdLst/>
            <a:ahLst/>
            <a:cxnLst/>
            <a:rect l="0" t="0" r="0" b="0"/>
            <a:pathLst>
              <a:path w="149994" h="21432">
                <a:moveTo>
                  <a:pt x="7118" y="0"/>
                </a:moveTo>
                <a:lnTo>
                  <a:pt x="61" y="0"/>
                </a:lnTo>
                <a:lnTo>
                  <a:pt x="32" y="794"/>
                </a:lnTo>
                <a:lnTo>
                  <a:pt x="0" y="3792"/>
                </a:lnTo>
                <a:lnTo>
                  <a:pt x="785" y="4910"/>
                </a:lnTo>
                <a:lnTo>
                  <a:pt x="2102" y="5654"/>
                </a:lnTo>
                <a:lnTo>
                  <a:pt x="6127" y="6850"/>
                </a:lnTo>
                <a:lnTo>
                  <a:pt x="7251" y="7741"/>
                </a:lnTo>
                <a:lnTo>
                  <a:pt x="8794" y="9130"/>
                </a:lnTo>
                <a:lnTo>
                  <a:pt x="10616" y="10849"/>
                </a:lnTo>
                <a:lnTo>
                  <a:pt x="12625" y="11995"/>
                </a:lnTo>
                <a:lnTo>
                  <a:pt x="14758" y="12759"/>
                </a:lnTo>
                <a:lnTo>
                  <a:pt x="16974" y="13269"/>
                </a:lnTo>
                <a:lnTo>
                  <a:pt x="19245" y="14402"/>
                </a:lnTo>
                <a:lnTo>
                  <a:pt x="21552" y="15951"/>
                </a:lnTo>
                <a:lnTo>
                  <a:pt x="23885" y="17778"/>
                </a:lnTo>
                <a:lnTo>
                  <a:pt x="27027" y="18996"/>
                </a:lnTo>
                <a:lnTo>
                  <a:pt x="30709" y="19808"/>
                </a:lnTo>
                <a:lnTo>
                  <a:pt x="34751" y="20349"/>
                </a:lnTo>
                <a:lnTo>
                  <a:pt x="39034" y="20710"/>
                </a:lnTo>
                <a:lnTo>
                  <a:pt x="43477" y="20950"/>
                </a:lnTo>
                <a:lnTo>
                  <a:pt x="55197" y="21289"/>
                </a:lnTo>
                <a:lnTo>
                  <a:pt x="58220" y="21336"/>
                </a:lnTo>
                <a:lnTo>
                  <a:pt x="62617" y="20574"/>
                </a:lnTo>
                <a:lnTo>
                  <a:pt x="67930" y="19272"/>
                </a:lnTo>
                <a:lnTo>
                  <a:pt x="73853" y="17611"/>
                </a:lnTo>
                <a:lnTo>
                  <a:pt x="79389" y="16503"/>
                </a:lnTo>
                <a:lnTo>
                  <a:pt x="84667" y="15765"/>
                </a:lnTo>
                <a:lnTo>
                  <a:pt x="89774" y="15272"/>
                </a:lnTo>
                <a:lnTo>
                  <a:pt x="94765" y="14944"/>
                </a:lnTo>
                <a:lnTo>
                  <a:pt x="99680" y="14725"/>
                </a:lnTo>
                <a:lnTo>
                  <a:pt x="112067" y="14417"/>
                </a:lnTo>
                <a:lnTo>
                  <a:pt x="140756" y="14295"/>
                </a:lnTo>
                <a:lnTo>
                  <a:pt x="143835" y="15086"/>
                </a:lnTo>
                <a:lnTo>
                  <a:pt x="145888" y="16408"/>
                </a:lnTo>
                <a:lnTo>
                  <a:pt x="149993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9" name="SMARTPenAnnotation73"/>
          <p:cNvSpPr/>
          <p:nvPr/>
        </p:nvSpPr>
        <p:spPr>
          <a:xfrm>
            <a:off x="3664743" y="3164681"/>
            <a:ext cx="128589" cy="14201"/>
          </a:xfrm>
          <a:custGeom>
            <a:avLst/>
            <a:gdLst/>
            <a:ahLst/>
            <a:cxnLst/>
            <a:rect l="0" t="0" r="0" b="0"/>
            <a:pathLst>
              <a:path w="128589" h="14201">
                <a:moveTo>
                  <a:pt x="0" y="7144"/>
                </a:moveTo>
                <a:lnTo>
                  <a:pt x="3793" y="7144"/>
                </a:lnTo>
                <a:lnTo>
                  <a:pt x="5703" y="7937"/>
                </a:lnTo>
                <a:lnTo>
                  <a:pt x="7771" y="9260"/>
                </a:lnTo>
                <a:lnTo>
                  <a:pt x="9943" y="10936"/>
                </a:lnTo>
                <a:lnTo>
                  <a:pt x="12185" y="12053"/>
                </a:lnTo>
                <a:lnTo>
                  <a:pt x="14473" y="12798"/>
                </a:lnTo>
                <a:lnTo>
                  <a:pt x="16793" y="13294"/>
                </a:lnTo>
                <a:lnTo>
                  <a:pt x="19133" y="13625"/>
                </a:lnTo>
                <a:lnTo>
                  <a:pt x="21487" y="13846"/>
                </a:lnTo>
                <a:lnTo>
                  <a:pt x="23850" y="13993"/>
                </a:lnTo>
                <a:lnTo>
                  <a:pt x="30708" y="14157"/>
                </a:lnTo>
                <a:lnTo>
                  <a:pt x="34760" y="14200"/>
                </a:lnTo>
                <a:lnTo>
                  <a:pt x="39048" y="13436"/>
                </a:lnTo>
                <a:lnTo>
                  <a:pt x="43494" y="12132"/>
                </a:lnTo>
                <a:lnTo>
                  <a:pt x="48047" y="10469"/>
                </a:lnTo>
                <a:lnTo>
                  <a:pt x="52669" y="9360"/>
                </a:lnTo>
                <a:lnTo>
                  <a:pt x="57338" y="8622"/>
                </a:lnTo>
                <a:lnTo>
                  <a:pt x="62038" y="8129"/>
                </a:lnTo>
                <a:lnTo>
                  <a:pt x="66758" y="7800"/>
                </a:lnTo>
                <a:lnTo>
                  <a:pt x="71493" y="7581"/>
                </a:lnTo>
                <a:lnTo>
                  <a:pt x="81781" y="7338"/>
                </a:lnTo>
                <a:lnTo>
                  <a:pt x="110930" y="7169"/>
                </a:lnTo>
                <a:lnTo>
                  <a:pt x="115228" y="6367"/>
                </a:lnTo>
                <a:lnTo>
                  <a:pt x="118888" y="5038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0" name="SMARTPenAnnotation74"/>
          <p:cNvSpPr/>
          <p:nvPr/>
        </p:nvSpPr>
        <p:spPr>
          <a:xfrm>
            <a:off x="3964781" y="3089145"/>
            <a:ext cx="142876" cy="11243"/>
          </a:xfrm>
          <a:custGeom>
            <a:avLst/>
            <a:gdLst/>
            <a:ahLst/>
            <a:cxnLst/>
            <a:rect l="0" t="0" r="0" b="0"/>
            <a:pathLst>
              <a:path w="142876" h="11243">
                <a:moveTo>
                  <a:pt x="0" y="11242"/>
                </a:moveTo>
                <a:lnTo>
                  <a:pt x="6151" y="11242"/>
                </a:lnTo>
                <a:lnTo>
                  <a:pt x="7275" y="10448"/>
                </a:lnTo>
                <a:lnTo>
                  <a:pt x="8819" y="9125"/>
                </a:lnTo>
                <a:lnTo>
                  <a:pt x="10642" y="7450"/>
                </a:lnTo>
                <a:lnTo>
                  <a:pt x="13444" y="6332"/>
                </a:lnTo>
                <a:lnTo>
                  <a:pt x="16900" y="5588"/>
                </a:lnTo>
                <a:lnTo>
                  <a:pt x="20792" y="5091"/>
                </a:lnTo>
                <a:lnTo>
                  <a:pt x="24974" y="4760"/>
                </a:lnTo>
                <a:lnTo>
                  <a:pt x="29349" y="4540"/>
                </a:lnTo>
                <a:lnTo>
                  <a:pt x="38444" y="4294"/>
                </a:lnTo>
                <a:lnTo>
                  <a:pt x="47778" y="4185"/>
                </a:lnTo>
                <a:lnTo>
                  <a:pt x="51695" y="3363"/>
                </a:lnTo>
                <a:lnTo>
                  <a:pt x="55101" y="2020"/>
                </a:lnTo>
                <a:lnTo>
                  <a:pt x="58165" y="332"/>
                </a:lnTo>
                <a:lnTo>
                  <a:pt x="61796" y="0"/>
                </a:lnTo>
                <a:lnTo>
                  <a:pt x="65803" y="572"/>
                </a:lnTo>
                <a:lnTo>
                  <a:pt x="70063" y="1747"/>
                </a:lnTo>
                <a:lnTo>
                  <a:pt x="74489" y="2531"/>
                </a:lnTo>
                <a:lnTo>
                  <a:pt x="79028" y="3054"/>
                </a:lnTo>
                <a:lnTo>
                  <a:pt x="83642" y="3402"/>
                </a:lnTo>
                <a:lnTo>
                  <a:pt x="88305" y="3634"/>
                </a:lnTo>
                <a:lnTo>
                  <a:pt x="97719" y="3892"/>
                </a:lnTo>
                <a:lnTo>
                  <a:pt x="115801" y="4071"/>
                </a:lnTo>
                <a:lnTo>
                  <a:pt x="142875" y="40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1" name="SMARTPenAnnotation75"/>
          <p:cNvSpPr/>
          <p:nvPr/>
        </p:nvSpPr>
        <p:spPr>
          <a:xfrm>
            <a:off x="4189265" y="3014662"/>
            <a:ext cx="25548" cy="135732"/>
          </a:xfrm>
          <a:custGeom>
            <a:avLst/>
            <a:gdLst/>
            <a:ahLst/>
            <a:cxnLst/>
            <a:rect l="0" t="0" r="0" b="0"/>
            <a:pathLst>
              <a:path w="25548" h="135732">
                <a:moveTo>
                  <a:pt x="4116" y="0"/>
                </a:moveTo>
                <a:lnTo>
                  <a:pt x="324" y="0"/>
                </a:lnTo>
                <a:lnTo>
                  <a:pt x="0" y="794"/>
                </a:lnTo>
                <a:lnTo>
                  <a:pt x="578" y="2117"/>
                </a:lnTo>
                <a:lnTo>
                  <a:pt x="3909" y="6850"/>
                </a:lnTo>
                <a:lnTo>
                  <a:pt x="7847" y="10849"/>
                </a:lnTo>
                <a:lnTo>
                  <a:pt x="8984" y="12789"/>
                </a:lnTo>
                <a:lnTo>
                  <a:pt x="9743" y="14876"/>
                </a:lnTo>
                <a:lnTo>
                  <a:pt x="10248" y="17061"/>
                </a:lnTo>
                <a:lnTo>
                  <a:pt x="10586" y="19312"/>
                </a:lnTo>
                <a:lnTo>
                  <a:pt x="10810" y="21606"/>
                </a:lnTo>
                <a:lnTo>
                  <a:pt x="10960" y="23929"/>
                </a:lnTo>
                <a:lnTo>
                  <a:pt x="11854" y="26271"/>
                </a:lnTo>
                <a:lnTo>
                  <a:pt x="13243" y="28627"/>
                </a:lnTo>
                <a:lnTo>
                  <a:pt x="14963" y="30991"/>
                </a:lnTo>
                <a:lnTo>
                  <a:pt x="16110" y="34154"/>
                </a:lnTo>
                <a:lnTo>
                  <a:pt x="16875" y="37851"/>
                </a:lnTo>
                <a:lnTo>
                  <a:pt x="17384" y="41903"/>
                </a:lnTo>
                <a:lnTo>
                  <a:pt x="17724" y="45398"/>
                </a:lnTo>
                <a:lnTo>
                  <a:pt x="17950" y="48521"/>
                </a:lnTo>
                <a:lnTo>
                  <a:pt x="18101" y="51398"/>
                </a:lnTo>
                <a:lnTo>
                  <a:pt x="18269" y="58827"/>
                </a:lnTo>
                <a:lnTo>
                  <a:pt x="18314" y="63030"/>
                </a:lnTo>
                <a:lnTo>
                  <a:pt x="17550" y="66627"/>
                </a:lnTo>
                <a:lnTo>
                  <a:pt x="16247" y="69818"/>
                </a:lnTo>
                <a:lnTo>
                  <a:pt x="14584" y="72739"/>
                </a:lnTo>
                <a:lnTo>
                  <a:pt x="13476" y="76274"/>
                </a:lnTo>
                <a:lnTo>
                  <a:pt x="12737" y="80218"/>
                </a:lnTo>
                <a:lnTo>
                  <a:pt x="12245" y="84435"/>
                </a:lnTo>
                <a:lnTo>
                  <a:pt x="12710" y="88040"/>
                </a:lnTo>
                <a:lnTo>
                  <a:pt x="13814" y="91237"/>
                </a:lnTo>
                <a:lnTo>
                  <a:pt x="15344" y="94162"/>
                </a:lnTo>
                <a:lnTo>
                  <a:pt x="16363" y="96906"/>
                </a:lnTo>
                <a:lnTo>
                  <a:pt x="17044" y="99529"/>
                </a:lnTo>
                <a:lnTo>
                  <a:pt x="17497" y="102071"/>
                </a:lnTo>
                <a:lnTo>
                  <a:pt x="17799" y="105354"/>
                </a:lnTo>
                <a:lnTo>
                  <a:pt x="18000" y="109130"/>
                </a:lnTo>
                <a:lnTo>
                  <a:pt x="18324" y="119011"/>
                </a:lnTo>
                <a:lnTo>
                  <a:pt x="19144" y="120616"/>
                </a:lnTo>
                <a:lnTo>
                  <a:pt x="20485" y="122479"/>
                </a:lnTo>
                <a:lnTo>
                  <a:pt x="24547" y="127381"/>
                </a:lnTo>
                <a:lnTo>
                  <a:pt x="25103" y="130168"/>
                </a:lnTo>
                <a:lnTo>
                  <a:pt x="25547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2" name="SMARTPenAnnotation76"/>
          <p:cNvSpPr/>
          <p:nvPr/>
        </p:nvSpPr>
        <p:spPr>
          <a:xfrm>
            <a:off x="4293850" y="2993231"/>
            <a:ext cx="134831" cy="142839"/>
          </a:xfrm>
          <a:custGeom>
            <a:avLst/>
            <a:gdLst/>
            <a:ahLst/>
            <a:cxnLst/>
            <a:rect l="0" t="0" r="0" b="0"/>
            <a:pathLst>
              <a:path w="134831" h="142839">
                <a:moveTo>
                  <a:pt x="13831" y="21431"/>
                </a:moveTo>
                <a:lnTo>
                  <a:pt x="13831" y="27582"/>
                </a:lnTo>
                <a:lnTo>
                  <a:pt x="11714" y="30250"/>
                </a:lnTo>
                <a:lnTo>
                  <a:pt x="10039" y="32073"/>
                </a:lnTo>
                <a:lnTo>
                  <a:pt x="8921" y="34082"/>
                </a:lnTo>
                <a:lnTo>
                  <a:pt x="7680" y="38431"/>
                </a:lnTo>
                <a:lnTo>
                  <a:pt x="7349" y="40702"/>
                </a:lnTo>
                <a:lnTo>
                  <a:pt x="7128" y="43009"/>
                </a:lnTo>
                <a:lnTo>
                  <a:pt x="6981" y="45342"/>
                </a:lnTo>
                <a:lnTo>
                  <a:pt x="6818" y="50050"/>
                </a:lnTo>
                <a:lnTo>
                  <a:pt x="6726" y="59279"/>
                </a:lnTo>
                <a:lnTo>
                  <a:pt x="6687" y="105866"/>
                </a:lnTo>
                <a:lnTo>
                  <a:pt x="7481" y="109471"/>
                </a:lnTo>
                <a:lnTo>
                  <a:pt x="8804" y="112668"/>
                </a:lnTo>
                <a:lnTo>
                  <a:pt x="10479" y="115593"/>
                </a:lnTo>
                <a:lnTo>
                  <a:pt x="12391" y="118337"/>
                </a:lnTo>
                <a:lnTo>
                  <a:pt x="14458" y="120960"/>
                </a:lnTo>
                <a:lnTo>
                  <a:pt x="16630" y="123502"/>
                </a:lnTo>
                <a:lnTo>
                  <a:pt x="18872" y="125991"/>
                </a:lnTo>
                <a:lnTo>
                  <a:pt x="23479" y="130873"/>
                </a:lnTo>
                <a:lnTo>
                  <a:pt x="30536" y="138084"/>
                </a:lnTo>
                <a:lnTo>
                  <a:pt x="32905" y="139681"/>
                </a:lnTo>
                <a:lnTo>
                  <a:pt x="35279" y="140745"/>
                </a:lnTo>
                <a:lnTo>
                  <a:pt x="37654" y="141455"/>
                </a:lnTo>
                <a:lnTo>
                  <a:pt x="40826" y="141929"/>
                </a:lnTo>
                <a:lnTo>
                  <a:pt x="44527" y="142244"/>
                </a:lnTo>
                <a:lnTo>
                  <a:pt x="52080" y="142594"/>
                </a:lnTo>
                <a:lnTo>
                  <a:pt x="58082" y="142750"/>
                </a:lnTo>
                <a:lnTo>
                  <a:pt x="65924" y="142838"/>
                </a:lnTo>
                <a:lnTo>
                  <a:pt x="69198" y="142056"/>
                </a:lnTo>
                <a:lnTo>
                  <a:pt x="72967" y="140742"/>
                </a:lnTo>
                <a:lnTo>
                  <a:pt x="77068" y="139071"/>
                </a:lnTo>
                <a:lnTo>
                  <a:pt x="80595" y="137164"/>
                </a:lnTo>
                <a:lnTo>
                  <a:pt x="83740" y="135099"/>
                </a:lnTo>
                <a:lnTo>
                  <a:pt x="86631" y="132928"/>
                </a:lnTo>
                <a:lnTo>
                  <a:pt x="89352" y="129894"/>
                </a:lnTo>
                <a:lnTo>
                  <a:pt x="91959" y="126283"/>
                </a:lnTo>
                <a:lnTo>
                  <a:pt x="94491" y="122289"/>
                </a:lnTo>
                <a:lnTo>
                  <a:pt x="96973" y="118832"/>
                </a:lnTo>
                <a:lnTo>
                  <a:pt x="99422" y="115734"/>
                </a:lnTo>
                <a:lnTo>
                  <a:pt x="101847" y="112875"/>
                </a:lnTo>
                <a:lnTo>
                  <a:pt x="105052" y="109381"/>
                </a:lnTo>
                <a:lnTo>
                  <a:pt x="112846" y="101266"/>
                </a:lnTo>
                <a:lnTo>
                  <a:pt x="116354" y="96879"/>
                </a:lnTo>
                <a:lnTo>
                  <a:pt x="119486" y="92367"/>
                </a:lnTo>
                <a:lnTo>
                  <a:pt x="122368" y="87772"/>
                </a:lnTo>
                <a:lnTo>
                  <a:pt x="125082" y="83121"/>
                </a:lnTo>
                <a:lnTo>
                  <a:pt x="127686" y="78433"/>
                </a:lnTo>
                <a:lnTo>
                  <a:pt x="130216" y="73720"/>
                </a:lnTo>
                <a:lnTo>
                  <a:pt x="131902" y="68990"/>
                </a:lnTo>
                <a:lnTo>
                  <a:pt x="133027" y="64250"/>
                </a:lnTo>
                <a:lnTo>
                  <a:pt x="133775" y="59502"/>
                </a:lnTo>
                <a:lnTo>
                  <a:pt x="134275" y="55543"/>
                </a:lnTo>
                <a:lnTo>
                  <a:pt x="134608" y="52110"/>
                </a:lnTo>
                <a:lnTo>
                  <a:pt x="134830" y="49027"/>
                </a:lnTo>
                <a:lnTo>
                  <a:pt x="134185" y="46179"/>
                </a:lnTo>
                <a:lnTo>
                  <a:pt x="132961" y="43485"/>
                </a:lnTo>
                <a:lnTo>
                  <a:pt x="131350" y="40897"/>
                </a:lnTo>
                <a:lnTo>
                  <a:pt x="130277" y="37583"/>
                </a:lnTo>
                <a:lnTo>
                  <a:pt x="129562" y="33786"/>
                </a:lnTo>
                <a:lnTo>
                  <a:pt x="129085" y="29668"/>
                </a:lnTo>
                <a:lnTo>
                  <a:pt x="127179" y="26129"/>
                </a:lnTo>
                <a:lnTo>
                  <a:pt x="124321" y="22975"/>
                </a:lnTo>
                <a:lnTo>
                  <a:pt x="120829" y="20079"/>
                </a:lnTo>
                <a:lnTo>
                  <a:pt x="117707" y="17355"/>
                </a:lnTo>
                <a:lnTo>
                  <a:pt x="114831" y="14745"/>
                </a:lnTo>
                <a:lnTo>
                  <a:pt x="112120" y="12211"/>
                </a:lnTo>
                <a:lnTo>
                  <a:pt x="108726" y="10522"/>
                </a:lnTo>
                <a:lnTo>
                  <a:pt x="104876" y="9396"/>
                </a:lnTo>
                <a:lnTo>
                  <a:pt x="100721" y="8645"/>
                </a:lnTo>
                <a:lnTo>
                  <a:pt x="96364" y="8145"/>
                </a:lnTo>
                <a:lnTo>
                  <a:pt x="91872" y="7811"/>
                </a:lnTo>
                <a:lnTo>
                  <a:pt x="87289" y="7588"/>
                </a:lnTo>
                <a:lnTo>
                  <a:pt x="77964" y="7341"/>
                </a:lnTo>
                <a:lnTo>
                  <a:pt x="0" y="7144"/>
                </a:lnTo>
                <a:lnTo>
                  <a:pt x="3471" y="7144"/>
                </a:lnTo>
                <a:lnTo>
                  <a:pt x="4543" y="6350"/>
                </a:lnTo>
                <a:lnTo>
                  <a:pt x="5258" y="5027"/>
                </a:lnTo>
                <a:lnTo>
                  <a:pt x="66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3" name="SMARTPenAnnotation77"/>
          <p:cNvSpPr/>
          <p:nvPr/>
        </p:nvSpPr>
        <p:spPr>
          <a:xfrm>
            <a:off x="4579143" y="2993231"/>
            <a:ext cx="185739" cy="14288"/>
          </a:xfrm>
          <a:custGeom>
            <a:avLst/>
            <a:gdLst/>
            <a:ahLst/>
            <a:cxnLst/>
            <a:rect l="0" t="0" r="0" b="0"/>
            <a:pathLst>
              <a:path w="185739" h="14288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3793" y="8136"/>
                </a:lnTo>
                <a:lnTo>
                  <a:pt x="5703" y="7806"/>
                </a:lnTo>
                <a:lnTo>
                  <a:pt x="9943" y="7438"/>
                </a:lnTo>
                <a:lnTo>
                  <a:pt x="12979" y="6546"/>
                </a:lnTo>
                <a:lnTo>
                  <a:pt x="16590" y="5158"/>
                </a:lnTo>
                <a:lnTo>
                  <a:pt x="20585" y="3438"/>
                </a:lnTo>
                <a:lnTo>
                  <a:pt x="24042" y="2292"/>
                </a:lnTo>
                <a:lnTo>
                  <a:pt x="27141" y="1528"/>
                </a:lnTo>
                <a:lnTo>
                  <a:pt x="30000" y="1018"/>
                </a:lnTo>
                <a:lnTo>
                  <a:pt x="34288" y="679"/>
                </a:lnTo>
                <a:lnTo>
                  <a:pt x="39527" y="453"/>
                </a:lnTo>
                <a:lnTo>
                  <a:pt x="56162" y="134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4" name="SMARTPenAnnotation78"/>
          <p:cNvSpPr/>
          <p:nvPr/>
        </p:nvSpPr>
        <p:spPr>
          <a:xfrm>
            <a:off x="4657750" y="2921793"/>
            <a:ext cx="21407" cy="200026"/>
          </a:xfrm>
          <a:custGeom>
            <a:avLst/>
            <a:gdLst/>
            <a:ahLst/>
            <a:cxnLst/>
            <a:rect l="0" t="0" r="0" b="0"/>
            <a:pathLst>
              <a:path w="21407" h="200026">
                <a:moveTo>
                  <a:pt x="7118" y="0"/>
                </a:moveTo>
                <a:lnTo>
                  <a:pt x="3326" y="3793"/>
                </a:lnTo>
                <a:lnTo>
                  <a:pt x="2208" y="5704"/>
                </a:lnTo>
                <a:lnTo>
                  <a:pt x="1464" y="7771"/>
                </a:lnTo>
                <a:lnTo>
                  <a:pt x="967" y="9943"/>
                </a:lnTo>
                <a:lnTo>
                  <a:pt x="416" y="14474"/>
                </a:lnTo>
                <a:lnTo>
                  <a:pt x="171" y="19133"/>
                </a:lnTo>
                <a:lnTo>
                  <a:pt x="62" y="23849"/>
                </a:lnTo>
                <a:lnTo>
                  <a:pt x="0" y="34760"/>
                </a:lnTo>
                <a:lnTo>
                  <a:pt x="785" y="39048"/>
                </a:lnTo>
                <a:lnTo>
                  <a:pt x="2103" y="43495"/>
                </a:lnTo>
                <a:lnTo>
                  <a:pt x="3774" y="48047"/>
                </a:lnTo>
                <a:lnTo>
                  <a:pt x="4889" y="53462"/>
                </a:lnTo>
                <a:lnTo>
                  <a:pt x="5632" y="59454"/>
                </a:lnTo>
                <a:lnTo>
                  <a:pt x="6128" y="65830"/>
                </a:lnTo>
                <a:lnTo>
                  <a:pt x="6458" y="71668"/>
                </a:lnTo>
                <a:lnTo>
                  <a:pt x="6825" y="82388"/>
                </a:lnTo>
                <a:lnTo>
                  <a:pt x="7717" y="88263"/>
                </a:lnTo>
                <a:lnTo>
                  <a:pt x="9104" y="94561"/>
                </a:lnTo>
                <a:lnTo>
                  <a:pt x="10823" y="101141"/>
                </a:lnTo>
                <a:lnTo>
                  <a:pt x="11970" y="107115"/>
                </a:lnTo>
                <a:lnTo>
                  <a:pt x="12734" y="112685"/>
                </a:lnTo>
                <a:lnTo>
                  <a:pt x="13243" y="117986"/>
                </a:lnTo>
                <a:lnTo>
                  <a:pt x="14377" y="123107"/>
                </a:lnTo>
                <a:lnTo>
                  <a:pt x="15926" y="128109"/>
                </a:lnTo>
                <a:lnTo>
                  <a:pt x="17752" y="133031"/>
                </a:lnTo>
                <a:lnTo>
                  <a:pt x="18970" y="137900"/>
                </a:lnTo>
                <a:lnTo>
                  <a:pt x="19782" y="142734"/>
                </a:lnTo>
                <a:lnTo>
                  <a:pt x="20324" y="147543"/>
                </a:lnTo>
                <a:lnTo>
                  <a:pt x="20684" y="152337"/>
                </a:lnTo>
                <a:lnTo>
                  <a:pt x="20925" y="157121"/>
                </a:lnTo>
                <a:lnTo>
                  <a:pt x="21192" y="166669"/>
                </a:lnTo>
                <a:lnTo>
                  <a:pt x="21406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5" name="SMARTPenAnnotation79"/>
          <p:cNvSpPr/>
          <p:nvPr/>
        </p:nvSpPr>
        <p:spPr>
          <a:xfrm>
            <a:off x="4543425" y="3128962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0"/>
                </a:moveTo>
                <a:lnTo>
                  <a:pt x="45401" y="0"/>
                </a:lnTo>
                <a:lnTo>
                  <a:pt x="50905" y="794"/>
                </a:lnTo>
                <a:lnTo>
                  <a:pt x="56162" y="2117"/>
                </a:lnTo>
                <a:lnTo>
                  <a:pt x="61253" y="3792"/>
                </a:lnTo>
                <a:lnTo>
                  <a:pt x="67029" y="4910"/>
                </a:lnTo>
                <a:lnTo>
                  <a:pt x="73261" y="5654"/>
                </a:lnTo>
                <a:lnTo>
                  <a:pt x="79797" y="6151"/>
                </a:lnTo>
                <a:lnTo>
                  <a:pt x="85742" y="6482"/>
                </a:lnTo>
                <a:lnTo>
                  <a:pt x="96580" y="6850"/>
                </a:lnTo>
                <a:lnTo>
                  <a:pt x="102486" y="7741"/>
                </a:lnTo>
                <a:lnTo>
                  <a:pt x="108806" y="9130"/>
                </a:lnTo>
                <a:lnTo>
                  <a:pt x="115399" y="10849"/>
                </a:lnTo>
                <a:lnTo>
                  <a:pt x="122176" y="11995"/>
                </a:lnTo>
                <a:lnTo>
                  <a:pt x="129076" y="12759"/>
                </a:lnTo>
                <a:lnTo>
                  <a:pt x="136056" y="13269"/>
                </a:lnTo>
                <a:lnTo>
                  <a:pt x="143092" y="13608"/>
                </a:lnTo>
                <a:lnTo>
                  <a:pt x="157259" y="13986"/>
                </a:lnTo>
                <a:lnTo>
                  <a:pt x="162783" y="14880"/>
                </a:lnTo>
                <a:lnTo>
                  <a:pt x="167259" y="16270"/>
                </a:lnTo>
                <a:lnTo>
                  <a:pt x="171037" y="17991"/>
                </a:lnTo>
                <a:lnTo>
                  <a:pt x="175143" y="19137"/>
                </a:lnTo>
                <a:lnTo>
                  <a:pt x="179468" y="19902"/>
                </a:lnTo>
                <a:lnTo>
                  <a:pt x="19288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6" name="SMARTPenAnnotation80"/>
          <p:cNvSpPr/>
          <p:nvPr/>
        </p:nvSpPr>
        <p:spPr>
          <a:xfrm>
            <a:off x="4857750" y="2950369"/>
            <a:ext cx="642938" cy="192557"/>
          </a:xfrm>
          <a:custGeom>
            <a:avLst/>
            <a:gdLst/>
            <a:ahLst/>
            <a:cxnLst/>
            <a:rect l="0" t="0" r="0" b="0"/>
            <a:pathLst>
              <a:path w="642938" h="192557">
                <a:moveTo>
                  <a:pt x="0" y="107156"/>
                </a:moveTo>
                <a:lnTo>
                  <a:pt x="0" y="113306"/>
                </a:lnTo>
                <a:lnTo>
                  <a:pt x="794" y="113637"/>
                </a:lnTo>
                <a:lnTo>
                  <a:pt x="3792" y="114005"/>
                </a:lnTo>
                <a:lnTo>
                  <a:pt x="4909" y="114897"/>
                </a:lnTo>
                <a:lnTo>
                  <a:pt x="5654" y="116285"/>
                </a:lnTo>
                <a:lnTo>
                  <a:pt x="6150" y="118004"/>
                </a:lnTo>
                <a:lnTo>
                  <a:pt x="8069" y="119944"/>
                </a:lnTo>
                <a:lnTo>
                  <a:pt x="17560" y="126467"/>
                </a:lnTo>
                <a:lnTo>
                  <a:pt x="23150" y="131084"/>
                </a:lnTo>
                <a:lnTo>
                  <a:pt x="25752" y="134221"/>
                </a:lnTo>
                <a:lnTo>
                  <a:pt x="28280" y="137899"/>
                </a:lnTo>
                <a:lnTo>
                  <a:pt x="30760" y="141939"/>
                </a:lnTo>
                <a:lnTo>
                  <a:pt x="33206" y="145425"/>
                </a:lnTo>
                <a:lnTo>
                  <a:pt x="38041" y="151417"/>
                </a:lnTo>
                <a:lnTo>
                  <a:pt x="41236" y="154919"/>
                </a:lnTo>
                <a:lnTo>
                  <a:pt x="52523" y="166640"/>
                </a:lnTo>
                <a:lnTo>
                  <a:pt x="58532" y="172751"/>
                </a:lnTo>
                <a:lnTo>
                  <a:pt x="61247" y="174698"/>
                </a:lnTo>
                <a:lnTo>
                  <a:pt x="73422" y="179941"/>
                </a:lnTo>
                <a:lnTo>
                  <a:pt x="83294" y="184592"/>
                </a:lnTo>
                <a:lnTo>
                  <a:pt x="90948" y="190420"/>
                </a:lnTo>
                <a:lnTo>
                  <a:pt x="95454" y="191787"/>
                </a:lnTo>
                <a:lnTo>
                  <a:pt x="102454" y="192556"/>
                </a:lnTo>
                <a:lnTo>
                  <a:pt x="104021" y="191871"/>
                </a:lnTo>
                <a:lnTo>
                  <a:pt x="105066" y="190620"/>
                </a:lnTo>
                <a:lnTo>
                  <a:pt x="105763" y="188992"/>
                </a:lnTo>
                <a:lnTo>
                  <a:pt x="106536" y="185067"/>
                </a:lnTo>
                <a:lnTo>
                  <a:pt x="106881" y="180677"/>
                </a:lnTo>
                <a:lnTo>
                  <a:pt x="107034" y="176080"/>
                </a:lnTo>
                <a:lnTo>
                  <a:pt x="107132" y="165867"/>
                </a:lnTo>
                <a:lnTo>
                  <a:pt x="107156" y="73835"/>
                </a:lnTo>
                <a:lnTo>
                  <a:pt x="106362" y="69861"/>
                </a:lnTo>
                <a:lnTo>
                  <a:pt x="105039" y="66417"/>
                </a:lnTo>
                <a:lnTo>
                  <a:pt x="103364" y="63328"/>
                </a:lnTo>
                <a:lnTo>
                  <a:pt x="102246" y="59681"/>
                </a:lnTo>
                <a:lnTo>
                  <a:pt x="101501" y="55662"/>
                </a:lnTo>
                <a:lnTo>
                  <a:pt x="101005" y="51395"/>
                </a:lnTo>
                <a:lnTo>
                  <a:pt x="100674" y="46963"/>
                </a:lnTo>
                <a:lnTo>
                  <a:pt x="100453" y="42421"/>
                </a:lnTo>
                <a:lnTo>
                  <a:pt x="100143" y="30560"/>
                </a:lnTo>
                <a:lnTo>
                  <a:pt x="100038" y="19442"/>
                </a:lnTo>
                <a:lnTo>
                  <a:pt x="100823" y="16930"/>
                </a:lnTo>
                <a:lnTo>
                  <a:pt x="103812" y="12022"/>
                </a:lnTo>
                <a:lnTo>
                  <a:pt x="105670" y="7195"/>
                </a:lnTo>
                <a:lnTo>
                  <a:pt x="106165" y="4796"/>
                </a:lnTo>
                <a:lnTo>
                  <a:pt x="107289" y="3197"/>
                </a:lnTo>
                <a:lnTo>
                  <a:pt x="108832" y="2131"/>
                </a:lnTo>
                <a:lnTo>
                  <a:pt x="112663" y="947"/>
                </a:lnTo>
                <a:lnTo>
                  <a:pt x="130747" y="55"/>
                </a:lnTo>
                <a:lnTo>
                  <a:pt x="182400" y="0"/>
                </a:lnTo>
                <a:lnTo>
                  <a:pt x="201152" y="3792"/>
                </a:lnTo>
                <a:lnTo>
                  <a:pt x="214814" y="5654"/>
                </a:lnTo>
                <a:lnTo>
                  <a:pt x="229616" y="6481"/>
                </a:lnTo>
                <a:lnTo>
                  <a:pt x="246779" y="6849"/>
                </a:lnTo>
                <a:lnTo>
                  <a:pt x="388086" y="7142"/>
                </a:lnTo>
                <a:lnTo>
                  <a:pt x="398424" y="7936"/>
                </a:lnTo>
                <a:lnTo>
                  <a:pt x="409285" y="9260"/>
                </a:lnTo>
                <a:lnTo>
                  <a:pt x="420494" y="10935"/>
                </a:lnTo>
                <a:lnTo>
                  <a:pt x="431141" y="12052"/>
                </a:lnTo>
                <a:lnTo>
                  <a:pt x="441415" y="12797"/>
                </a:lnTo>
                <a:lnTo>
                  <a:pt x="461297" y="13625"/>
                </a:lnTo>
                <a:lnTo>
                  <a:pt x="490340" y="14091"/>
                </a:lnTo>
                <a:lnTo>
                  <a:pt x="596245" y="14286"/>
                </a:lnTo>
                <a:lnTo>
                  <a:pt x="600696" y="15080"/>
                </a:lnTo>
                <a:lnTo>
                  <a:pt x="611548" y="19196"/>
                </a:lnTo>
                <a:lnTo>
                  <a:pt x="629877" y="21136"/>
                </a:lnTo>
                <a:lnTo>
                  <a:pt x="642937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7" name="SMARTPenAnnotation81"/>
          <p:cNvSpPr/>
          <p:nvPr/>
        </p:nvSpPr>
        <p:spPr>
          <a:xfrm>
            <a:off x="5079206" y="2978943"/>
            <a:ext cx="21432" cy="128589"/>
          </a:xfrm>
          <a:custGeom>
            <a:avLst/>
            <a:gdLst/>
            <a:ahLst/>
            <a:cxnLst/>
            <a:rect l="0" t="0" r="0" b="0"/>
            <a:pathLst>
              <a:path w="21432" h="128589">
                <a:moveTo>
                  <a:pt x="7144" y="0"/>
                </a:moveTo>
                <a:lnTo>
                  <a:pt x="87" y="0"/>
                </a:lnTo>
                <a:lnTo>
                  <a:pt x="25" y="3793"/>
                </a:lnTo>
                <a:lnTo>
                  <a:pt x="0" y="34760"/>
                </a:lnTo>
                <a:lnTo>
                  <a:pt x="794" y="39048"/>
                </a:lnTo>
                <a:lnTo>
                  <a:pt x="2117" y="43495"/>
                </a:lnTo>
                <a:lnTo>
                  <a:pt x="3792" y="48047"/>
                </a:lnTo>
                <a:lnTo>
                  <a:pt x="4910" y="51875"/>
                </a:lnTo>
                <a:lnTo>
                  <a:pt x="5654" y="55221"/>
                </a:lnTo>
                <a:lnTo>
                  <a:pt x="6151" y="58245"/>
                </a:lnTo>
                <a:lnTo>
                  <a:pt x="7275" y="61849"/>
                </a:lnTo>
                <a:lnTo>
                  <a:pt x="8819" y="65839"/>
                </a:lnTo>
                <a:lnTo>
                  <a:pt x="10642" y="70086"/>
                </a:lnTo>
                <a:lnTo>
                  <a:pt x="11857" y="74506"/>
                </a:lnTo>
                <a:lnTo>
                  <a:pt x="12667" y="79039"/>
                </a:lnTo>
                <a:lnTo>
                  <a:pt x="13207" y="83649"/>
                </a:lnTo>
                <a:lnTo>
                  <a:pt x="13568" y="88310"/>
                </a:lnTo>
                <a:lnTo>
                  <a:pt x="13807" y="93005"/>
                </a:lnTo>
                <a:lnTo>
                  <a:pt x="13967" y="97722"/>
                </a:lnTo>
                <a:lnTo>
                  <a:pt x="14867" y="101661"/>
                </a:lnTo>
                <a:lnTo>
                  <a:pt x="16262" y="105080"/>
                </a:lnTo>
                <a:lnTo>
                  <a:pt x="20410" y="112479"/>
                </a:lnTo>
                <a:lnTo>
                  <a:pt x="20977" y="115608"/>
                </a:lnTo>
                <a:lnTo>
                  <a:pt x="21128" y="117553"/>
                </a:lnTo>
                <a:lnTo>
                  <a:pt x="21229" y="119644"/>
                </a:lnTo>
                <a:lnTo>
                  <a:pt x="21431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8" name="SMARTPenAnnotation82"/>
          <p:cNvSpPr/>
          <p:nvPr/>
        </p:nvSpPr>
        <p:spPr>
          <a:xfrm>
            <a:off x="5164931" y="2986087"/>
            <a:ext cx="35720" cy="135732"/>
          </a:xfrm>
          <a:custGeom>
            <a:avLst/>
            <a:gdLst/>
            <a:ahLst/>
            <a:cxnLst/>
            <a:rect l="0" t="0" r="0" b="0"/>
            <a:pathLst>
              <a:path w="35720" h="135732">
                <a:moveTo>
                  <a:pt x="0" y="0"/>
                </a:moveTo>
                <a:lnTo>
                  <a:pt x="0" y="30061"/>
                </a:lnTo>
                <a:lnTo>
                  <a:pt x="794" y="33535"/>
                </a:lnTo>
                <a:lnTo>
                  <a:pt x="2117" y="37438"/>
                </a:lnTo>
                <a:lnTo>
                  <a:pt x="3792" y="41627"/>
                </a:lnTo>
                <a:lnTo>
                  <a:pt x="4910" y="45214"/>
                </a:lnTo>
                <a:lnTo>
                  <a:pt x="5654" y="48399"/>
                </a:lnTo>
                <a:lnTo>
                  <a:pt x="6151" y="51316"/>
                </a:lnTo>
                <a:lnTo>
                  <a:pt x="7275" y="54848"/>
                </a:lnTo>
                <a:lnTo>
                  <a:pt x="8819" y="58791"/>
                </a:lnTo>
                <a:lnTo>
                  <a:pt x="10642" y="63006"/>
                </a:lnTo>
                <a:lnTo>
                  <a:pt x="11857" y="66610"/>
                </a:lnTo>
                <a:lnTo>
                  <a:pt x="12667" y="69807"/>
                </a:lnTo>
                <a:lnTo>
                  <a:pt x="13207" y="72732"/>
                </a:lnTo>
                <a:lnTo>
                  <a:pt x="13568" y="76269"/>
                </a:lnTo>
                <a:lnTo>
                  <a:pt x="13807" y="80215"/>
                </a:lnTo>
                <a:lnTo>
                  <a:pt x="14074" y="88832"/>
                </a:lnTo>
                <a:lnTo>
                  <a:pt x="14193" y="97954"/>
                </a:lnTo>
                <a:lnTo>
                  <a:pt x="15018" y="101815"/>
                </a:lnTo>
                <a:lnTo>
                  <a:pt x="16362" y="105183"/>
                </a:lnTo>
                <a:lnTo>
                  <a:pt x="18052" y="108222"/>
                </a:lnTo>
                <a:lnTo>
                  <a:pt x="19178" y="111042"/>
                </a:lnTo>
                <a:lnTo>
                  <a:pt x="19930" y="113716"/>
                </a:lnTo>
                <a:lnTo>
                  <a:pt x="20430" y="116292"/>
                </a:lnTo>
                <a:lnTo>
                  <a:pt x="21557" y="118803"/>
                </a:lnTo>
                <a:lnTo>
                  <a:pt x="23103" y="121271"/>
                </a:lnTo>
                <a:lnTo>
                  <a:pt x="24927" y="123710"/>
                </a:lnTo>
                <a:lnTo>
                  <a:pt x="26143" y="126129"/>
                </a:lnTo>
                <a:lnTo>
                  <a:pt x="26954" y="128536"/>
                </a:lnTo>
                <a:lnTo>
                  <a:pt x="27494" y="130935"/>
                </a:lnTo>
                <a:lnTo>
                  <a:pt x="28648" y="132533"/>
                </a:lnTo>
                <a:lnTo>
                  <a:pt x="30211" y="133599"/>
                </a:lnTo>
                <a:lnTo>
                  <a:pt x="35719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69" name="SMARTPenAnnotation83"/>
          <p:cNvSpPr/>
          <p:nvPr/>
        </p:nvSpPr>
        <p:spPr>
          <a:xfrm>
            <a:off x="5250656" y="2986089"/>
            <a:ext cx="214313" cy="104068"/>
          </a:xfrm>
          <a:custGeom>
            <a:avLst/>
            <a:gdLst/>
            <a:ahLst/>
            <a:cxnLst/>
            <a:rect l="0" t="0" r="0" b="0"/>
            <a:pathLst>
              <a:path w="214313" h="104068">
                <a:moveTo>
                  <a:pt x="0" y="21429"/>
                </a:moveTo>
                <a:lnTo>
                  <a:pt x="0" y="15278"/>
                </a:lnTo>
                <a:lnTo>
                  <a:pt x="2117" y="12610"/>
                </a:lnTo>
                <a:lnTo>
                  <a:pt x="3792" y="10787"/>
                </a:lnTo>
                <a:lnTo>
                  <a:pt x="5703" y="9572"/>
                </a:lnTo>
                <a:lnTo>
                  <a:pt x="12978" y="7068"/>
                </a:lnTo>
                <a:lnTo>
                  <a:pt x="16590" y="5505"/>
                </a:lnTo>
                <a:lnTo>
                  <a:pt x="20585" y="3669"/>
                </a:lnTo>
                <a:lnTo>
                  <a:pt x="27140" y="1630"/>
                </a:lnTo>
                <a:lnTo>
                  <a:pt x="32700" y="723"/>
                </a:lnTo>
                <a:lnTo>
                  <a:pt x="37817" y="320"/>
                </a:lnTo>
                <a:lnTo>
                  <a:pt x="42737" y="141"/>
                </a:lnTo>
                <a:lnTo>
                  <a:pt x="52085" y="40"/>
                </a:lnTo>
                <a:lnTo>
                  <a:pt x="69730" y="0"/>
                </a:lnTo>
                <a:lnTo>
                  <a:pt x="72795" y="2116"/>
                </a:lnTo>
                <a:lnTo>
                  <a:pt x="74724" y="3791"/>
                </a:lnTo>
                <a:lnTo>
                  <a:pt x="76803" y="4908"/>
                </a:lnTo>
                <a:lnTo>
                  <a:pt x="81231" y="6149"/>
                </a:lnTo>
                <a:lnTo>
                  <a:pt x="82728" y="7274"/>
                </a:lnTo>
                <a:lnTo>
                  <a:pt x="83727" y="8817"/>
                </a:lnTo>
                <a:lnTo>
                  <a:pt x="84393" y="10640"/>
                </a:lnTo>
                <a:lnTo>
                  <a:pt x="84837" y="12649"/>
                </a:lnTo>
                <a:lnTo>
                  <a:pt x="85133" y="14782"/>
                </a:lnTo>
                <a:lnTo>
                  <a:pt x="85330" y="16998"/>
                </a:lnTo>
                <a:lnTo>
                  <a:pt x="84668" y="19269"/>
                </a:lnTo>
                <a:lnTo>
                  <a:pt x="83433" y="21576"/>
                </a:lnTo>
                <a:lnTo>
                  <a:pt x="81815" y="23909"/>
                </a:lnTo>
                <a:lnTo>
                  <a:pt x="79944" y="26257"/>
                </a:lnTo>
                <a:lnTo>
                  <a:pt x="77902" y="28617"/>
                </a:lnTo>
                <a:lnTo>
                  <a:pt x="75747" y="30983"/>
                </a:lnTo>
                <a:lnTo>
                  <a:pt x="74311" y="33355"/>
                </a:lnTo>
                <a:lnTo>
                  <a:pt x="73353" y="35730"/>
                </a:lnTo>
                <a:lnTo>
                  <a:pt x="72714" y="38107"/>
                </a:lnTo>
                <a:lnTo>
                  <a:pt x="71495" y="40485"/>
                </a:lnTo>
                <a:lnTo>
                  <a:pt x="69888" y="42864"/>
                </a:lnTo>
                <a:lnTo>
                  <a:pt x="68023" y="45244"/>
                </a:lnTo>
                <a:lnTo>
                  <a:pt x="65986" y="48418"/>
                </a:lnTo>
                <a:lnTo>
                  <a:pt x="63834" y="52122"/>
                </a:lnTo>
                <a:lnTo>
                  <a:pt x="61606" y="56179"/>
                </a:lnTo>
                <a:lnTo>
                  <a:pt x="59327" y="59677"/>
                </a:lnTo>
                <a:lnTo>
                  <a:pt x="57014" y="62803"/>
                </a:lnTo>
                <a:lnTo>
                  <a:pt x="54678" y="65680"/>
                </a:lnTo>
                <a:lnTo>
                  <a:pt x="51533" y="68392"/>
                </a:lnTo>
                <a:lnTo>
                  <a:pt x="47849" y="70994"/>
                </a:lnTo>
                <a:lnTo>
                  <a:pt x="43806" y="73523"/>
                </a:lnTo>
                <a:lnTo>
                  <a:pt x="41110" y="76002"/>
                </a:lnTo>
                <a:lnTo>
                  <a:pt x="39313" y="78449"/>
                </a:lnTo>
                <a:lnTo>
                  <a:pt x="38115" y="80873"/>
                </a:lnTo>
                <a:lnTo>
                  <a:pt x="36522" y="83284"/>
                </a:lnTo>
                <a:lnTo>
                  <a:pt x="34667" y="85684"/>
                </a:lnTo>
                <a:lnTo>
                  <a:pt x="28680" y="92742"/>
                </a:lnTo>
                <a:lnTo>
                  <a:pt x="28622" y="94928"/>
                </a:lnTo>
                <a:lnTo>
                  <a:pt x="28606" y="96622"/>
                </a:lnTo>
                <a:lnTo>
                  <a:pt x="29389" y="97752"/>
                </a:lnTo>
                <a:lnTo>
                  <a:pt x="30706" y="98505"/>
                </a:lnTo>
                <a:lnTo>
                  <a:pt x="34728" y="99713"/>
                </a:lnTo>
                <a:lnTo>
                  <a:pt x="37395" y="101995"/>
                </a:lnTo>
                <a:lnTo>
                  <a:pt x="39218" y="103715"/>
                </a:lnTo>
                <a:lnTo>
                  <a:pt x="41226" y="104067"/>
                </a:lnTo>
                <a:lnTo>
                  <a:pt x="43359" y="103509"/>
                </a:lnTo>
                <a:lnTo>
                  <a:pt x="45575" y="102343"/>
                </a:lnTo>
                <a:lnTo>
                  <a:pt x="52270" y="101047"/>
                </a:lnTo>
                <a:lnTo>
                  <a:pt x="56278" y="100702"/>
                </a:lnTo>
                <a:lnTo>
                  <a:pt x="60537" y="100471"/>
                </a:lnTo>
                <a:lnTo>
                  <a:pt x="69504" y="100215"/>
                </a:lnTo>
                <a:lnTo>
                  <a:pt x="83476" y="100071"/>
                </a:lnTo>
                <a:lnTo>
                  <a:pt x="88194" y="99257"/>
                </a:lnTo>
                <a:lnTo>
                  <a:pt x="92927" y="97921"/>
                </a:lnTo>
                <a:lnTo>
                  <a:pt x="97671" y="96236"/>
                </a:lnTo>
                <a:lnTo>
                  <a:pt x="102419" y="95113"/>
                </a:lnTo>
                <a:lnTo>
                  <a:pt x="107173" y="94364"/>
                </a:lnTo>
                <a:lnTo>
                  <a:pt x="111930" y="93865"/>
                </a:lnTo>
                <a:lnTo>
                  <a:pt x="116689" y="93532"/>
                </a:lnTo>
                <a:lnTo>
                  <a:pt x="121449" y="93311"/>
                </a:lnTo>
                <a:lnTo>
                  <a:pt x="131765" y="93064"/>
                </a:lnTo>
                <a:lnTo>
                  <a:pt x="204751" y="92867"/>
                </a:lnTo>
                <a:lnTo>
                  <a:pt x="206351" y="93661"/>
                </a:lnTo>
                <a:lnTo>
                  <a:pt x="208211" y="94984"/>
                </a:lnTo>
                <a:lnTo>
                  <a:pt x="214312" y="10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0" name="SMARTPenAnnotation84"/>
          <p:cNvSpPr/>
          <p:nvPr/>
        </p:nvSpPr>
        <p:spPr>
          <a:xfrm>
            <a:off x="4314825" y="3257550"/>
            <a:ext cx="971551" cy="7144"/>
          </a:xfrm>
          <a:custGeom>
            <a:avLst/>
            <a:gdLst/>
            <a:ahLst/>
            <a:cxnLst/>
            <a:rect l="0" t="0" r="0" b="0"/>
            <a:pathLst>
              <a:path w="971551" h="7144">
                <a:moveTo>
                  <a:pt x="0" y="0"/>
                </a:moveTo>
                <a:lnTo>
                  <a:pt x="62037" y="0"/>
                </a:lnTo>
                <a:lnTo>
                  <a:pt x="67552" y="793"/>
                </a:lnTo>
                <a:lnTo>
                  <a:pt x="73609" y="2116"/>
                </a:lnTo>
                <a:lnTo>
                  <a:pt x="80029" y="3792"/>
                </a:lnTo>
                <a:lnTo>
                  <a:pt x="85896" y="4909"/>
                </a:lnTo>
                <a:lnTo>
                  <a:pt x="91395" y="5654"/>
                </a:lnTo>
                <a:lnTo>
                  <a:pt x="96649" y="6150"/>
                </a:lnTo>
                <a:lnTo>
                  <a:pt x="102532" y="6481"/>
                </a:lnTo>
                <a:lnTo>
                  <a:pt x="115420" y="6849"/>
                </a:lnTo>
                <a:lnTo>
                  <a:pt x="184773" y="7135"/>
                </a:lnTo>
                <a:lnTo>
                  <a:pt x="238458" y="7142"/>
                </a:lnTo>
                <a:lnTo>
                  <a:pt x="248666" y="6349"/>
                </a:lnTo>
                <a:lnTo>
                  <a:pt x="259439" y="5026"/>
                </a:lnTo>
                <a:lnTo>
                  <a:pt x="270591" y="3351"/>
                </a:lnTo>
                <a:lnTo>
                  <a:pt x="281994" y="2233"/>
                </a:lnTo>
                <a:lnTo>
                  <a:pt x="293564" y="1489"/>
                </a:lnTo>
                <a:lnTo>
                  <a:pt x="305247" y="992"/>
                </a:lnTo>
                <a:lnTo>
                  <a:pt x="328811" y="441"/>
                </a:lnTo>
                <a:lnTo>
                  <a:pt x="816342" y="0"/>
                </a:lnTo>
                <a:lnTo>
                  <a:pt x="826009" y="793"/>
                </a:lnTo>
                <a:lnTo>
                  <a:pt x="835629" y="2116"/>
                </a:lnTo>
                <a:lnTo>
                  <a:pt x="845217" y="3792"/>
                </a:lnTo>
                <a:lnTo>
                  <a:pt x="854784" y="4909"/>
                </a:lnTo>
                <a:lnTo>
                  <a:pt x="864337" y="5654"/>
                </a:lnTo>
                <a:lnTo>
                  <a:pt x="882625" y="6481"/>
                </a:lnTo>
                <a:lnTo>
                  <a:pt x="906308" y="6947"/>
                </a:lnTo>
                <a:lnTo>
                  <a:pt x="97155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1" name="SMARTPenAnnotation85"/>
          <p:cNvSpPr/>
          <p:nvPr/>
        </p:nvSpPr>
        <p:spPr>
          <a:xfrm>
            <a:off x="4746500" y="3271863"/>
            <a:ext cx="182233" cy="192856"/>
          </a:xfrm>
          <a:custGeom>
            <a:avLst/>
            <a:gdLst/>
            <a:ahLst/>
            <a:cxnLst/>
            <a:rect l="0" t="0" r="0" b="0"/>
            <a:pathLst>
              <a:path w="182233" h="192856">
                <a:moveTo>
                  <a:pt x="32668" y="7118"/>
                </a:moveTo>
                <a:lnTo>
                  <a:pt x="25819" y="268"/>
                </a:lnTo>
                <a:lnTo>
                  <a:pt x="20673" y="32"/>
                </a:lnTo>
                <a:lnTo>
                  <a:pt x="19400" y="0"/>
                </a:lnTo>
                <a:lnTo>
                  <a:pt x="19060" y="785"/>
                </a:lnTo>
                <a:lnTo>
                  <a:pt x="18582" y="5682"/>
                </a:lnTo>
                <a:lnTo>
                  <a:pt x="18470" y="9920"/>
                </a:lnTo>
                <a:lnTo>
                  <a:pt x="18389" y="29974"/>
                </a:lnTo>
                <a:lnTo>
                  <a:pt x="17592" y="33468"/>
                </a:lnTo>
                <a:lnTo>
                  <a:pt x="16268" y="37385"/>
                </a:lnTo>
                <a:lnTo>
                  <a:pt x="14591" y="41583"/>
                </a:lnTo>
                <a:lnTo>
                  <a:pt x="12680" y="45970"/>
                </a:lnTo>
                <a:lnTo>
                  <a:pt x="8439" y="55077"/>
                </a:lnTo>
                <a:lnTo>
                  <a:pt x="6990" y="60522"/>
                </a:lnTo>
                <a:lnTo>
                  <a:pt x="6025" y="66533"/>
                </a:lnTo>
                <a:lnTo>
                  <a:pt x="5381" y="72922"/>
                </a:lnTo>
                <a:lnTo>
                  <a:pt x="4952" y="78768"/>
                </a:lnTo>
                <a:lnTo>
                  <a:pt x="4666" y="84254"/>
                </a:lnTo>
                <a:lnTo>
                  <a:pt x="4348" y="94581"/>
                </a:lnTo>
                <a:lnTo>
                  <a:pt x="4206" y="104464"/>
                </a:lnTo>
                <a:lnTo>
                  <a:pt x="3375" y="109321"/>
                </a:lnTo>
                <a:lnTo>
                  <a:pt x="2027" y="114147"/>
                </a:lnTo>
                <a:lnTo>
                  <a:pt x="335" y="118952"/>
                </a:lnTo>
                <a:lnTo>
                  <a:pt x="0" y="123742"/>
                </a:lnTo>
                <a:lnTo>
                  <a:pt x="571" y="128524"/>
                </a:lnTo>
                <a:lnTo>
                  <a:pt x="1745" y="133299"/>
                </a:lnTo>
                <a:lnTo>
                  <a:pt x="2527" y="138070"/>
                </a:lnTo>
                <a:lnTo>
                  <a:pt x="3050" y="142838"/>
                </a:lnTo>
                <a:lnTo>
                  <a:pt x="3397" y="147604"/>
                </a:lnTo>
                <a:lnTo>
                  <a:pt x="3784" y="155016"/>
                </a:lnTo>
                <a:lnTo>
                  <a:pt x="3887" y="158105"/>
                </a:lnTo>
                <a:lnTo>
                  <a:pt x="5544" y="160957"/>
                </a:lnTo>
                <a:lnTo>
                  <a:pt x="8235" y="163652"/>
                </a:lnTo>
                <a:lnTo>
                  <a:pt x="11617" y="166243"/>
                </a:lnTo>
                <a:lnTo>
                  <a:pt x="14665" y="168764"/>
                </a:lnTo>
                <a:lnTo>
                  <a:pt x="20169" y="173681"/>
                </a:lnTo>
                <a:lnTo>
                  <a:pt x="25261" y="178513"/>
                </a:lnTo>
                <a:lnTo>
                  <a:pt x="27730" y="180912"/>
                </a:lnTo>
                <a:lnTo>
                  <a:pt x="30170" y="182512"/>
                </a:lnTo>
                <a:lnTo>
                  <a:pt x="34998" y="184289"/>
                </a:lnTo>
                <a:lnTo>
                  <a:pt x="38190" y="185557"/>
                </a:lnTo>
                <a:lnTo>
                  <a:pt x="41906" y="187196"/>
                </a:lnTo>
                <a:lnTo>
                  <a:pt x="45971" y="189083"/>
                </a:lnTo>
                <a:lnTo>
                  <a:pt x="50268" y="190340"/>
                </a:lnTo>
                <a:lnTo>
                  <a:pt x="54720" y="191179"/>
                </a:lnTo>
                <a:lnTo>
                  <a:pt x="59276" y="191737"/>
                </a:lnTo>
                <a:lnTo>
                  <a:pt x="63900" y="191316"/>
                </a:lnTo>
                <a:lnTo>
                  <a:pt x="68571" y="190242"/>
                </a:lnTo>
                <a:lnTo>
                  <a:pt x="73272" y="188732"/>
                </a:lnTo>
                <a:lnTo>
                  <a:pt x="77994" y="187725"/>
                </a:lnTo>
                <a:lnTo>
                  <a:pt x="82729" y="187054"/>
                </a:lnTo>
                <a:lnTo>
                  <a:pt x="87473" y="186606"/>
                </a:lnTo>
                <a:lnTo>
                  <a:pt x="92224" y="185514"/>
                </a:lnTo>
                <a:lnTo>
                  <a:pt x="96978" y="183993"/>
                </a:lnTo>
                <a:lnTo>
                  <a:pt x="101735" y="182184"/>
                </a:lnTo>
                <a:lnTo>
                  <a:pt x="106494" y="180185"/>
                </a:lnTo>
                <a:lnTo>
                  <a:pt x="111254" y="178058"/>
                </a:lnTo>
                <a:lnTo>
                  <a:pt x="120777" y="173579"/>
                </a:lnTo>
                <a:lnTo>
                  <a:pt x="158875" y="154746"/>
                </a:lnTo>
                <a:lnTo>
                  <a:pt x="162843" y="152368"/>
                </a:lnTo>
                <a:lnTo>
                  <a:pt x="166283" y="149989"/>
                </a:lnTo>
                <a:lnTo>
                  <a:pt x="169370" y="147609"/>
                </a:lnTo>
                <a:lnTo>
                  <a:pt x="174916" y="142848"/>
                </a:lnTo>
                <a:lnTo>
                  <a:pt x="177507" y="140467"/>
                </a:lnTo>
                <a:lnTo>
                  <a:pt x="179233" y="137292"/>
                </a:lnTo>
                <a:lnTo>
                  <a:pt x="180385" y="133588"/>
                </a:lnTo>
                <a:lnTo>
                  <a:pt x="182232" y="123822"/>
                </a:lnTo>
                <a:lnTo>
                  <a:pt x="181590" y="122227"/>
                </a:lnTo>
                <a:lnTo>
                  <a:pt x="178760" y="118338"/>
                </a:lnTo>
                <a:lnTo>
                  <a:pt x="177688" y="116189"/>
                </a:lnTo>
                <a:lnTo>
                  <a:pt x="176496" y="111686"/>
                </a:lnTo>
                <a:lnTo>
                  <a:pt x="175385" y="110167"/>
                </a:lnTo>
                <a:lnTo>
                  <a:pt x="173850" y="109155"/>
                </a:lnTo>
                <a:lnTo>
                  <a:pt x="172033" y="108480"/>
                </a:lnTo>
                <a:lnTo>
                  <a:pt x="169234" y="108030"/>
                </a:lnTo>
                <a:lnTo>
                  <a:pt x="165781" y="107730"/>
                </a:lnTo>
                <a:lnTo>
                  <a:pt x="158505" y="107397"/>
                </a:lnTo>
                <a:lnTo>
                  <a:pt x="152625" y="107249"/>
                </a:lnTo>
                <a:lnTo>
                  <a:pt x="141060" y="107166"/>
                </a:lnTo>
                <a:lnTo>
                  <a:pt x="136679" y="107947"/>
                </a:lnTo>
                <a:lnTo>
                  <a:pt x="132171" y="109263"/>
                </a:lnTo>
                <a:lnTo>
                  <a:pt x="127579" y="110933"/>
                </a:lnTo>
                <a:lnTo>
                  <a:pt x="122929" y="112841"/>
                </a:lnTo>
                <a:lnTo>
                  <a:pt x="118242" y="114906"/>
                </a:lnTo>
                <a:lnTo>
                  <a:pt x="108801" y="119317"/>
                </a:lnTo>
                <a:lnTo>
                  <a:pt x="85047" y="130980"/>
                </a:lnTo>
                <a:lnTo>
                  <a:pt x="81081" y="134142"/>
                </a:lnTo>
                <a:lnTo>
                  <a:pt x="77644" y="137838"/>
                </a:lnTo>
                <a:lnTo>
                  <a:pt x="74558" y="141890"/>
                </a:lnTo>
                <a:lnTo>
                  <a:pt x="71707" y="145385"/>
                </a:lnTo>
                <a:lnTo>
                  <a:pt x="66423" y="151385"/>
                </a:lnTo>
                <a:lnTo>
                  <a:pt x="63109" y="154096"/>
                </a:lnTo>
                <a:lnTo>
                  <a:pt x="59312" y="156697"/>
                </a:lnTo>
                <a:lnTo>
                  <a:pt x="55194" y="159225"/>
                </a:lnTo>
                <a:lnTo>
                  <a:pt x="51654" y="162497"/>
                </a:lnTo>
                <a:lnTo>
                  <a:pt x="48500" y="166267"/>
                </a:lnTo>
                <a:lnTo>
                  <a:pt x="41528" y="176138"/>
                </a:lnTo>
                <a:lnTo>
                  <a:pt x="40575" y="179605"/>
                </a:lnTo>
                <a:lnTo>
                  <a:pt x="40151" y="183791"/>
                </a:lnTo>
                <a:lnTo>
                  <a:pt x="39912" y="189817"/>
                </a:lnTo>
                <a:lnTo>
                  <a:pt x="39812" y="19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2" name="SMARTPenAnnotation86"/>
          <p:cNvSpPr/>
          <p:nvPr/>
        </p:nvSpPr>
        <p:spPr>
          <a:xfrm>
            <a:off x="7386637" y="578643"/>
            <a:ext cx="7145" cy="207170"/>
          </a:xfrm>
          <a:custGeom>
            <a:avLst/>
            <a:gdLst/>
            <a:ahLst/>
            <a:cxnLst/>
            <a:rect l="0" t="0" r="0" b="0"/>
            <a:pathLst>
              <a:path w="7145" h="207170">
                <a:moveTo>
                  <a:pt x="0" y="0"/>
                </a:moveTo>
                <a:lnTo>
                  <a:pt x="6850" y="6850"/>
                </a:lnTo>
                <a:lnTo>
                  <a:pt x="7057" y="10849"/>
                </a:lnTo>
                <a:lnTo>
                  <a:pt x="7132" y="15952"/>
                </a:lnTo>
                <a:lnTo>
                  <a:pt x="7144" y="49045"/>
                </a:lnTo>
                <a:lnTo>
                  <a:pt x="6350" y="52540"/>
                </a:lnTo>
                <a:lnTo>
                  <a:pt x="5028" y="55665"/>
                </a:lnTo>
                <a:lnTo>
                  <a:pt x="3351" y="58541"/>
                </a:lnTo>
                <a:lnTo>
                  <a:pt x="2234" y="62046"/>
                </a:lnTo>
                <a:lnTo>
                  <a:pt x="1490" y="65970"/>
                </a:lnTo>
                <a:lnTo>
                  <a:pt x="993" y="70174"/>
                </a:lnTo>
                <a:lnTo>
                  <a:pt x="662" y="74564"/>
                </a:lnTo>
                <a:lnTo>
                  <a:pt x="441" y="79078"/>
                </a:lnTo>
                <a:lnTo>
                  <a:pt x="131" y="90899"/>
                </a:lnTo>
                <a:lnTo>
                  <a:pt x="3" y="128722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3" name="SMARTPenAnnotation87"/>
          <p:cNvSpPr/>
          <p:nvPr/>
        </p:nvSpPr>
        <p:spPr>
          <a:xfrm>
            <a:off x="7479506" y="600075"/>
            <a:ext cx="35718" cy="171451"/>
          </a:xfrm>
          <a:custGeom>
            <a:avLst/>
            <a:gdLst/>
            <a:ahLst/>
            <a:cxnLst/>
            <a:rect l="0" t="0" r="0" b="0"/>
            <a:pathLst>
              <a:path w="35718" h="171451">
                <a:moveTo>
                  <a:pt x="0" y="0"/>
                </a:moveTo>
                <a:lnTo>
                  <a:pt x="6151" y="0"/>
                </a:lnTo>
                <a:lnTo>
                  <a:pt x="7275" y="793"/>
                </a:lnTo>
                <a:lnTo>
                  <a:pt x="8819" y="2116"/>
                </a:lnTo>
                <a:lnTo>
                  <a:pt x="10643" y="3792"/>
                </a:lnTo>
                <a:lnTo>
                  <a:pt x="11857" y="5703"/>
                </a:lnTo>
                <a:lnTo>
                  <a:pt x="12667" y="7770"/>
                </a:lnTo>
                <a:lnTo>
                  <a:pt x="13207" y="9943"/>
                </a:lnTo>
                <a:lnTo>
                  <a:pt x="14362" y="12185"/>
                </a:lnTo>
                <a:lnTo>
                  <a:pt x="15924" y="14473"/>
                </a:lnTo>
                <a:lnTo>
                  <a:pt x="17760" y="16792"/>
                </a:lnTo>
                <a:lnTo>
                  <a:pt x="18983" y="19926"/>
                </a:lnTo>
                <a:lnTo>
                  <a:pt x="19799" y="23603"/>
                </a:lnTo>
                <a:lnTo>
                  <a:pt x="20343" y="27641"/>
                </a:lnTo>
                <a:lnTo>
                  <a:pt x="20705" y="31921"/>
                </a:lnTo>
                <a:lnTo>
                  <a:pt x="20948" y="36362"/>
                </a:lnTo>
                <a:lnTo>
                  <a:pt x="21109" y="40910"/>
                </a:lnTo>
                <a:lnTo>
                  <a:pt x="22010" y="44735"/>
                </a:lnTo>
                <a:lnTo>
                  <a:pt x="23405" y="48080"/>
                </a:lnTo>
                <a:lnTo>
                  <a:pt x="25128" y="51103"/>
                </a:lnTo>
                <a:lnTo>
                  <a:pt x="26277" y="54706"/>
                </a:lnTo>
                <a:lnTo>
                  <a:pt x="27042" y="58696"/>
                </a:lnTo>
                <a:lnTo>
                  <a:pt x="27554" y="62943"/>
                </a:lnTo>
                <a:lnTo>
                  <a:pt x="27893" y="67362"/>
                </a:lnTo>
                <a:lnTo>
                  <a:pt x="28121" y="71895"/>
                </a:lnTo>
                <a:lnTo>
                  <a:pt x="28441" y="83744"/>
                </a:lnTo>
                <a:lnTo>
                  <a:pt x="28567" y="108428"/>
                </a:lnTo>
                <a:lnTo>
                  <a:pt x="29363" y="111179"/>
                </a:lnTo>
                <a:lnTo>
                  <a:pt x="30688" y="113807"/>
                </a:lnTo>
                <a:lnTo>
                  <a:pt x="32364" y="116352"/>
                </a:lnTo>
                <a:lnTo>
                  <a:pt x="33483" y="118843"/>
                </a:lnTo>
                <a:lnTo>
                  <a:pt x="34228" y="121297"/>
                </a:lnTo>
                <a:lnTo>
                  <a:pt x="35056" y="126141"/>
                </a:lnTo>
                <a:lnTo>
                  <a:pt x="35424" y="130939"/>
                </a:lnTo>
                <a:lnTo>
                  <a:pt x="35588" y="135718"/>
                </a:lnTo>
                <a:lnTo>
                  <a:pt x="35680" y="144987"/>
                </a:lnTo>
                <a:lnTo>
                  <a:pt x="35717" y="160242"/>
                </a:lnTo>
                <a:lnTo>
                  <a:pt x="34923" y="161596"/>
                </a:lnTo>
                <a:lnTo>
                  <a:pt x="33601" y="162500"/>
                </a:lnTo>
                <a:lnTo>
                  <a:pt x="29567" y="163949"/>
                </a:lnTo>
                <a:lnTo>
                  <a:pt x="29237" y="164862"/>
                </a:lnTo>
                <a:lnTo>
                  <a:pt x="28706" y="169913"/>
                </a:lnTo>
                <a:lnTo>
                  <a:pt x="285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4" name="SMARTPenAnnotation88"/>
          <p:cNvSpPr/>
          <p:nvPr/>
        </p:nvSpPr>
        <p:spPr>
          <a:xfrm>
            <a:off x="7558087" y="600101"/>
            <a:ext cx="271464" cy="135705"/>
          </a:xfrm>
          <a:custGeom>
            <a:avLst/>
            <a:gdLst/>
            <a:ahLst/>
            <a:cxnLst/>
            <a:rect l="0" t="0" r="0" b="0"/>
            <a:pathLst>
              <a:path w="271464" h="135705">
                <a:moveTo>
                  <a:pt x="0" y="35692"/>
                </a:moveTo>
                <a:lnTo>
                  <a:pt x="3793" y="35692"/>
                </a:lnTo>
                <a:lnTo>
                  <a:pt x="4910" y="34899"/>
                </a:lnTo>
                <a:lnTo>
                  <a:pt x="5654" y="33576"/>
                </a:lnTo>
                <a:lnTo>
                  <a:pt x="6850" y="29541"/>
                </a:lnTo>
                <a:lnTo>
                  <a:pt x="7013" y="26873"/>
                </a:lnTo>
                <a:lnTo>
                  <a:pt x="7117" y="22485"/>
                </a:lnTo>
                <a:lnTo>
                  <a:pt x="9249" y="19768"/>
                </a:lnTo>
                <a:lnTo>
                  <a:pt x="13292" y="15349"/>
                </a:lnTo>
                <a:lnTo>
                  <a:pt x="14418" y="14986"/>
                </a:lnTo>
                <a:lnTo>
                  <a:pt x="17785" y="14583"/>
                </a:lnTo>
                <a:lnTo>
                  <a:pt x="19794" y="13682"/>
                </a:lnTo>
                <a:lnTo>
                  <a:pt x="24143" y="10564"/>
                </a:lnTo>
                <a:lnTo>
                  <a:pt x="26414" y="9415"/>
                </a:lnTo>
                <a:lnTo>
                  <a:pt x="31054" y="8139"/>
                </a:lnTo>
                <a:lnTo>
                  <a:pt x="38129" y="7420"/>
                </a:lnTo>
                <a:lnTo>
                  <a:pt x="40501" y="6525"/>
                </a:lnTo>
                <a:lnTo>
                  <a:pt x="45253" y="3415"/>
                </a:lnTo>
                <a:lnTo>
                  <a:pt x="52127" y="1503"/>
                </a:lnTo>
                <a:lnTo>
                  <a:pt x="60474" y="653"/>
                </a:lnTo>
                <a:lnTo>
                  <a:pt x="64922" y="427"/>
                </a:lnTo>
                <a:lnTo>
                  <a:pt x="76650" y="108"/>
                </a:lnTo>
                <a:lnTo>
                  <a:pt x="91517" y="0"/>
                </a:lnTo>
                <a:lnTo>
                  <a:pt x="94349" y="785"/>
                </a:lnTo>
                <a:lnTo>
                  <a:pt x="96238" y="2102"/>
                </a:lnTo>
                <a:lnTo>
                  <a:pt x="97496" y="3774"/>
                </a:lnTo>
                <a:lnTo>
                  <a:pt x="99128" y="4888"/>
                </a:lnTo>
                <a:lnTo>
                  <a:pt x="103059" y="6127"/>
                </a:lnTo>
                <a:lnTo>
                  <a:pt x="109735" y="6824"/>
                </a:lnTo>
                <a:lnTo>
                  <a:pt x="112051" y="7715"/>
                </a:lnTo>
                <a:lnTo>
                  <a:pt x="116740" y="10823"/>
                </a:lnTo>
                <a:lnTo>
                  <a:pt x="120050" y="13242"/>
                </a:lnTo>
                <a:lnTo>
                  <a:pt x="120515" y="14376"/>
                </a:lnTo>
                <a:lnTo>
                  <a:pt x="121031" y="17751"/>
                </a:lnTo>
                <a:lnTo>
                  <a:pt x="121962" y="19763"/>
                </a:lnTo>
                <a:lnTo>
                  <a:pt x="123377" y="21898"/>
                </a:lnTo>
                <a:lnTo>
                  <a:pt x="125114" y="24115"/>
                </a:lnTo>
                <a:lnTo>
                  <a:pt x="127066" y="26386"/>
                </a:lnTo>
                <a:lnTo>
                  <a:pt x="129160" y="28695"/>
                </a:lnTo>
                <a:lnTo>
                  <a:pt x="134433" y="34310"/>
                </a:lnTo>
                <a:lnTo>
                  <a:pt x="134866" y="35564"/>
                </a:lnTo>
                <a:lnTo>
                  <a:pt x="135347" y="39075"/>
                </a:lnTo>
                <a:lnTo>
                  <a:pt x="135561" y="43281"/>
                </a:lnTo>
                <a:lnTo>
                  <a:pt x="135618" y="45514"/>
                </a:lnTo>
                <a:lnTo>
                  <a:pt x="134862" y="47796"/>
                </a:lnTo>
                <a:lnTo>
                  <a:pt x="133564" y="50112"/>
                </a:lnTo>
                <a:lnTo>
                  <a:pt x="131906" y="52449"/>
                </a:lnTo>
                <a:lnTo>
                  <a:pt x="130005" y="55595"/>
                </a:lnTo>
                <a:lnTo>
                  <a:pt x="127946" y="59279"/>
                </a:lnTo>
                <a:lnTo>
                  <a:pt x="125778" y="63323"/>
                </a:lnTo>
                <a:lnTo>
                  <a:pt x="124333" y="66813"/>
                </a:lnTo>
                <a:lnTo>
                  <a:pt x="123370" y="69933"/>
                </a:lnTo>
                <a:lnTo>
                  <a:pt x="122728" y="72807"/>
                </a:lnTo>
                <a:lnTo>
                  <a:pt x="121507" y="75517"/>
                </a:lnTo>
                <a:lnTo>
                  <a:pt x="119897" y="78117"/>
                </a:lnTo>
                <a:lnTo>
                  <a:pt x="118032" y="80644"/>
                </a:lnTo>
                <a:lnTo>
                  <a:pt x="115994" y="83123"/>
                </a:lnTo>
                <a:lnTo>
                  <a:pt x="113842" y="85569"/>
                </a:lnTo>
                <a:lnTo>
                  <a:pt x="111613" y="87993"/>
                </a:lnTo>
                <a:lnTo>
                  <a:pt x="108540" y="90403"/>
                </a:lnTo>
                <a:lnTo>
                  <a:pt x="104904" y="92804"/>
                </a:lnTo>
                <a:lnTo>
                  <a:pt x="100892" y="95198"/>
                </a:lnTo>
                <a:lnTo>
                  <a:pt x="97424" y="98381"/>
                </a:lnTo>
                <a:lnTo>
                  <a:pt x="94318" y="102091"/>
                </a:lnTo>
                <a:lnTo>
                  <a:pt x="91454" y="106152"/>
                </a:lnTo>
                <a:lnTo>
                  <a:pt x="88750" y="108859"/>
                </a:lnTo>
                <a:lnTo>
                  <a:pt x="86155" y="110664"/>
                </a:lnTo>
                <a:lnTo>
                  <a:pt x="81154" y="113463"/>
                </a:lnTo>
                <a:lnTo>
                  <a:pt x="76285" y="117353"/>
                </a:lnTo>
                <a:lnTo>
                  <a:pt x="74669" y="119501"/>
                </a:lnTo>
                <a:lnTo>
                  <a:pt x="73592" y="121728"/>
                </a:lnTo>
                <a:lnTo>
                  <a:pt x="72874" y="124005"/>
                </a:lnTo>
                <a:lnTo>
                  <a:pt x="71602" y="125524"/>
                </a:lnTo>
                <a:lnTo>
                  <a:pt x="69959" y="126536"/>
                </a:lnTo>
                <a:lnTo>
                  <a:pt x="65413" y="128161"/>
                </a:lnTo>
                <a:lnTo>
                  <a:pt x="65040" y="129088"/>
                </a:lnTo>
                <a:lnTo>
                  <a:pt x="64626" y="132235"/>
                </a:lnTo>
                <a:lnTo>
                  <a:pt x="64322" y="135400"/>
                </a:lnTo>
                <a:lnTo>
                  <a:pt x="72068" y="135665"/>
                </a:lnTo>
                <a:lnTo>
                  <a:pt x="111355" y="135704"/>
                </a:lnTo>
                <a:lnTo>
                  <a:pt x="117099" y="134911"/>
                </a:lnTo>
                <a:lnTo>
                  <a:pt x="123310" y="133588"/>
                </a:lnTo>
                <a:lnTo>
                  <a:pt x="129831" y="131912"/>
                </a:lnTo>
                <a:lnTo>
                  <a:pt x="136561" y="130795"/>
                </a:lnTo>
                <a:lnTo>
                  <a:pt x="143428" y="130050"/>
                </a:lnTo>
                <a:lnTo>
                  <a:pt x="150388" y="129554"/>
                </a:lnTo>
                <a:lnTo>
                  <a:pt x="156615" y="129223"/>
                </a:lnTo>
                <a:lnTo>
                  <a:pt x="167767" y="128855"/>
                </a:lnTo>
                <a:lnTo>
                  <a:pt x="186763" y="128648"/>
                </a:lnTo>
                <a:lnTo>
                  <a:pt x="192771" y="127825"/>
                </a:lnTo>
                <a:lnTo>
                  <a:pt x="198364" y="126483"/>
                </a:lnTo>
                <a:lnTo>
                  <a:pt x="203680" y="124795"/>
                </a:lnTo>
                <a:lnTo>
                  <a:pt x="208812" y="123669"/>
                </a:lnTo>
                <a:lnTo>
                  <a:pt x="213821" y="122918"/>
                </a:lnTo>
                <a:lnTo>
                  <a:pt x="218747" y="122418"/>
                </a:lnTo>
                <a:lnTo>
                  <a:pt x="223619" y="122084"/>
                </a:lnTo>
                <a:lnTo>
                  <a:pt x="228454" y="121862"/>
                </a:lnTo>
                <a:lnTo>
                  <a:pt x="238060" y="121615"/>
                </a:lnTo>
                <a:lnTo>
                  <a:pt x="247621" y="121505"/>
                </a:lnTo>
                <a:lnTo>
                  <a:pt x="250806" y="122270"/>
                </a:lnTo>
                <a:lnTo>
                  <a:pt x="252929" y="123573"/>
                </a:lnTo>
                <a:lnTo>
                  <a:pt x="254344" y="125236"/>
                </a:lnTo>
                <a:lnTo>
                  <a:pt x="256081" y="126344"/>
                </a:lnTo>
                <a:lnTo>
                  <a:pt x="260128" y="127576"/>
                </a:lnTo>
                <a:lnTo>
                  <a:pt x="268401" y="128366"/>
                </a:lnTo>
                <a:lnTo>
                  <a:pt x="271463" y="12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5" name="SMARTPenAnnotation89"/>
          <p:cNvSpPr/>
          <p:nvPr/>
        </p:nvSpPr>
        <p:spPr>
          <a:xfrm>
            <a:off x="7143750" y="474839"/>
            <a:ext cx="778669" cy="310884"/>
          </a:xfrm>
          <a:custGeom>
            <a:avLst/>
            <a:gdLst/>
            <a:ahLst/>
            <a:cxnLst/>
            <a:rect l="0" t="0" r="0" b="0"/>
            <a:pathLst>
              <a:path w="778669" h="310884">
                <a:moveTo>
                  <a:pt x="0" y="253823"/>
                </a:moveTo>
                <a:lnTo>
                  <a:pt x="0" y="264672"/>
                </a:lnTo>
                <a:lnTo>
                  <a:pt x="793" y="265818"/>
                </a:lnTo>
                <a:lnTo>
                  <a:pt x="2116" y="266582"/>
                </a:lnTo>
                <a:lnTo>
                  <a:pt x="3792" y="267092"/>
                </a:lnTo>
                <a:lnTo>
                  <a:pt x="7770" y="269774"/>
                </a:lnTo>
                <a:lnTo>
                  <a:pt x="18339" y="279442"/>
                </a:lnTo>
                <a:lnTo>
                  <a:pt x="26863" y="287842"/>
                </a:lnTo>
                <a:lnTo>
                  <a:pt x="39119" y="300086"/>
                </a:lnTo>
                <a:lnTo>
                  <a:pt x="41161" y="301334"/>
                </a:lnTo>
                <a:lnTo>
                  <a:pt x="48683" y="303501"/>
                </a:lnTo>
                <a:lnTo>
                  <a:pt x="56821" y="310670"/>
                </a:lnTo>
                <a:lnTo>
                  <a:pt x="60845" y="310883"/>
                </a:lnTo>
                <a:lnTo>
                  <a:pt x="61994" y="310119"/>
                </a:lnTo>
                <a:lnTo>
                  <a:pt x="62761" y="308816"/>
                </a:lnTo>
                <a:lnTo>
                  <a:pt x="63991" y="304814"/>
                </a:lnTo>
                <a:lnTo>
                  <a:pt x="62042" y="302150"/>
                </a:lnTo>
                <a:lnTo>
                  <a:pt x="58115" y="297765"/>
                </a:lnTo>
                <a:lnTo>
                  <a:pt x="57579" y="295049"/>
                </a:lnTo>
                <a:lnTo>
                  <a:pt x="57277" y="286940"/>
                </a:lnTo>
                <a:lnTo>
                  <a:pt x="57175" y="273770"/>
                </a:lnTo>
                <a:lnTo>
                  <a:pt x="55044" y="266393"/>
                </a:lnTo>
                <a:lnTo>
                  <a:pt x="52245" y="257822"/>
                </a:lnTo>
                <a:lnTo>
                  <a:pt x="51001" y="248721"/>
                </a:lnTo>
                <a:lnTo>
                  <a:pt x="50448" y="241501"/>
                </a:lnTo>
                <a:lnTo>
                  <a:pt x="50301" y="238465"/>
                </a:lnTo>
                <a:lnTo>
                  <a:pt x="48021" y="230858"/>
                </a:lnTo>
                <a:lnTo>
                  <a:pt x="45155" y="222185"/>
                </a:lnTo>
                <a:lnTo>
                  <a:pt x="43881" y="213039"/>
                </a:lnTo>
                <a:lnTo>
                  <a:pt x="41199" y="205799"/>
                </a:lnTo>
                <a:lnTo>
                  <a:pt x="39372" y="202757"/>
                </a:lnTo>
                <a:lnTo>
                  <a:pt x="37342" y="195144"/>
                </a:lnTo>
                <a:lnTo>
                  <a:pt x="36440" y="186468"/>
                </a:lnTo>
                <a:lnTo>
                  <a:pt x="36039" y="177321"/>
                </a:lnTo>
                <a:lnTo>
                  <a:pt x="35814" y="167038"/>
                </a:lnTo>
                <a:lnTo>
                  <a:pt x="35747" y="155172"/>
                </a:lnTo>
                <a:lnTo>
                  <a:pt x="33615" y="146214"/>
                </a:lnTo>
                <a:lnTo>
                  <a:pt x="30815" y="137734"/>
                </a:lnTo>
                <a:lnTo>
                  <a:pt x="29571" y="131320"/>
                </a:lnTo>
                <a:lnTo>
                  <a:pt x="29017" y="123706"/>
                </a:lnTo>
                <a:lnTo>
                  <a:pt x="28771" y="115825"/>
                </a:lnTo>
                <a:lnTo>
                  <a:pt x="28613" y="104297"/>
                </a:lnTo>
                <a:lnTo>
                  <a:pt x="28575" y="62441"/>
                </a:lnTo>
                <a:lnTo>
                  <a:pt x="30691" y="59491"/>
                </a:lnTo>
                <a:lnTo>
                  <a:pt x="32367" y="57594"/>
                </a:lnTo>
                <a:lnTo>
                  <a:pt x="33484" y="55535"/>
                </a:lnTo>
                <a:lnTo>
                  <a:pt x="34725" y="51130"/>
                </a:lnTo>
                <a:lnTo>
                  <a:pt x="35522" y="41835"/>
                </a:lnTo>
                <a:lnTo>
                  <a:pt x="35631" y="37104"/>
                </a:lnTo>
                <a:lnTo>
                  <a:pt x="36454" y="35525"/>
                </a:lnTo>
                <a:lnTo>
                  <a:pt x="37796" y="34472"/>
                </a:lnTo>
                <a:lnTo>
                  <a:pt x="39485" y="33770"/>
                </a:lnTo>
                <a:lnTo>
                  <a:pt x="45653" y="28990"/>
                </a:lnTo>
                <a:lnTo>
                  <a:pt x="47104" y="26941"/>
                </a:lnTo>
                <a:lnTo>
                  <a:pt x="48717" y="22547"/>
                </a:lnTo>
                <a:lnTo>
                  <a:pt x="49940" y="21058"/>
                </a:lnTo>
                <a:lnTo>
                  <a:pt x="51550" y="20065"/>
                </a:lnTo>
                <a:lnTo>
                  <a:pt x="53416" y="19403"/>
                </a:lnTo>
                <a:lnTo>
                  <a:pt x="63628" y="18472"/>
                </a:lnTo>
                <a:lnTo>
                  <a:pt x="66231" y="17547"/>
                </a:lnTo>
                <a:lnTo>
                  <a:pt x="67967" y="16137"/>
                </a:lnTo>
                <a:lnTo>
                  <a:pt x="69123" y="14403"/>
                </a:lnTo>
                <a:lnTo>
                  <a:pt x="70688" y="13247"/>
                </a:lnTo>
                <a:lnTo>
                  <a:pt x="72526" y="12477"/>
                </a:lnTo>
                <a:lnTo>
                  <a:pt x="77477" y="11620"/>
                </a:lnTo>
                <a:lnTo>
                  <a:pt x="101716" y="10976"/>
                </a:lnTo>
                <a:lnTo>
                  <a:pt x="215438" y="10936"/>
                </a:lnTo>
                <a:lnTo>
                  <a:pt x="236077" y="7143"/>
                </a:lnTo>
                <a:lnTo>
                  <a:pt x="257273" y="4785"/>
                </a:lnTo>
                <a:lnTo>
                  <a:pt x="273623" y="4233"/>
                </a:lnTo>
                <a:lnTo>
                  <a:pt x="314462" y="3850"/>
                </a:lnTo>
                <a:lnTo>
                  <a:pt x="384450" y="3794"/>
                </a:lnTo>
                <a:lnTo>
                  <a:pt x="401583" y="1676"/>
                </a:lnTo>
                <a:lnTo>
                  <a:pt x="410597" y="0"/>
                </a:lnTo>
                <a:lnTo>
                  <a:pt x="429079" y="254"/>
                </a:lnTo>
                <a:lnTo>
                  <a:pt x="447877" y="2220"/>
                </a:lnTo>
                <a:lnTo>
                  <a:pt x="466814" y="3093"/>
                </a:lnTo>
                <a:lnTo>
                  <a:pt x="495327" y="3585"/>
                </a:lnTo>
                <a:lnTo>
                  <a:pt x="592601" y="3790"/>
                </a:lnTo>
                <a:lnTo>
                  <a:pt x="614264" y="7584"/>
                </a:lnTo>
                <a:lnTo>
                  <a:pt x="635765" y="9942"/>
                </a:lnTo>
                <a:lnTo>
                  <a:pt x="657216" y="10641"/>
                </a:lnTo>
                <a:lnTo>
                  <a:pt x="678653" y="10848"/>
                </a:lnTo>
                <a:lnTo>
                  <a:pt x="690826" y="13013"/>
                </a:lnTo>
                <a:lnTo>
                  <a:pt x="702321" y="15828"/>
                </a:lnTo>
                <a:lnTo>
                  <a:pt x="721386" y="17412"/>
                </a:lnTo>
                <a:lnTo>
                  <a:pt x="742453" y="17947"/>
                </a:lnTo>
                <a:lnTo>
                  <a:pt x="778668" y="180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6" name="SMARTPenAnnotation90"/>
          <p:cNvSpPr/>
          <p:nvPr/>
        </p:nvSpPr>
        <p:spPr>
          <a:xfrm>
            <a:off x="7100887" y="878681"/>
            <a:ext cx="292895" cy="178595"/>
          </a:xfrm>
          <a:custGeom>
            <a:avLst/>
            <a:gdLst/>
            <a:ahLst/>
            <a:cxnLst/>
            <a:rect l="0" t="0" r="0" b="0"/>
            <a:pathLst>
              <a:path w="292895" h="178595">
                <a:moveTo>
                  <a:pt x="292894" y="0"/>
                </a:moveTo>
                <a:lnTo>
                  <a:pt x="292894" y="3792"/>
                </a:lnTo>
                <a:lnTo>
                  <a:pt x="292100" y="4909"/>
                </a:lnTo>
                <a:lnTo>
                  <a:pt x="290778" y="5654"/>
                </a:lnTo>
                <a:lnTo>
                  <a:pt x="289101" y="6150"/>
                </a:lnTo>
                <a:lnTo>
                  <a:pt x="285123" y="8819"/>
                </a:lnTo>
                <a:lnTo>
                  <a:pt x="280708" y="12651"/>
                </a:lnTo>
                <a:lnTo>
                  <a:pt x="276101" y="16999"/>
                </a:lnTo>
                <a:lnTo>
                  <a:pt x="272968" y="18477"/>
                </a:lnTo>
                <a:lnTo>
                  <a:pt x="265252" y="20118"/>
                </a:lnTo>
                <a:lnTo>
                  <a:pt x="258648" y="22964"/>
                </a:lnTo>
                <a:lnTo>
                  <a:pt x="252275" y="26875"/>
                </a:lnTo>
                <a:lnTo>
                  <a:pt x="244149" y="31259"/>
                </a:lnTo>
                <a:lnTo>
                  <a:pt x="239760" y="34333"/>
                </a:lnTo>
                <a:lnTo>
                  <a:pt x="235246" y="37970"/>
                </a:lnTo>
                <a:lnTo>
                  <a:pt x="230649" y="41982"/>
                </a:lnTo>
                <a:lnTo>
                  <a:pt x="225204" y="45450"/>
                </a:lnTo>
                <a:lnTo>
                  <a:pt x="219193" y="48556"/>
                </a:lnTo>
                <a:lnTo>
                  <a:pt x="206956" y="54124"/>
                </a:lnTo>
                <a:lnTo>
                  <a:pt x="196227" y="59245"/>
                </a:lnTo>
                <a:lnTo>
                  <a:pt x="190349" y="62515"/>
                </a:lnTo>
                <a:lnTo>
                  <a:pt x="184049" y="66283"/>
                </a:lnTo>
                <a:lnTo>
                  <a:pt x="177468" y="70382"/>
                </a:lnTo>
                <a:lnTo>
                  <a:pt x="171493" y="73909"/>
                </a:lnTo>
                <a:lnTo>
                  <a:pt x="165923" y="77054"/>
                </a:lnTo>
                <a:lnTo>
                  <a:pt x="160621" y="79944"/>
                </a:lnTo>
                <a:lnTo>
                  <a:pt x="155500" y="83459"/>
                </a:lnTo>
                <a:lnTo>
                  <a:pt x="150498" y="87389"/>
                </a:lnTo>
                <a:lnTo>
                  <a:pt x="145576" y="91597"/>
                </a:lnTo>
                <a:lnTo>
                  <a:pt x="139913" y="95196"/>
                </a:lnTo>
                <a:lnTo>
                  <a:pt x="133756" y="98389"/>
                </a:lnTo>
                <a:lnTo>
                  <a:pt x="127271" y="101311"/>
                </a:lnTo>
                <a:lnTo>
                  <a:pt x="122154" y="104847"/>
                </a:lnTo>
                <a:lnTo>
                  <a:pt x="117949" y="108792"/>
                </a:lnTo>
                <a:lnTo>
                  <a:pt x="114351" y="113009"/>
                </a:lnTo>
                <a:lnTo>
                  <a:pt x="109572" y="116614"/>
                </a:lnTo>
                <a:lnTo>
                  <a:pt x="104005" y="119811"/>
                </a:lnTo>
                <a:lnTo>
                  <a:pt x="71788" y="135588"/>
                </a:lnTo>
                <a:lnTo>
                  <a:pt x="52456" y="145228"/>
                </a:lnTo>
                <a:lnTo>
                  <a:pt x="45010" y="150006"/>
                </a:lnTo>
                <a:lnTo>
                  <a:pt x="39054" y="154775"/>
                </a:lnTo>
                <a:lnTo>
                  <a:pt x="33762" y="159541"/>
                </a:lnTo>
                <a:lnTo>
                  <a:pt x="28764" y="164305"/>
                </a:lnTo>
                <a:lnTo>
                  <a:pt x="26319" y="166687"/>
                </a:lnTo>
                <a:lnTo>
                  <a:pt x="23896" y="168274"/>
                </a:lnTo>
                <a:lnTo>
                  <a:pt x="19087" y="170038"/>
                </a:lnTo>
                <a:lnTo>
                  <a:pt x="11917" y="171032"/>
                </a:lnTo>
                <a:lnTo>
                  <a:pt x="10326" y="171965"/>
                </a:lnTo>
                <a:lnTo>
                  <a:pt x="9265" y="173381"/>
                </a:lnTo>
                <a:lnTo>
                  <a:pt x="8558" y="175118"/>
                </a:lnTo>
                <a:lnTo>
                  <a:pt x="7293" y="176277"/>
                </a:lnTo>
                <a:lnTo>
                  <a:pt x="5655" y="177049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7" name="SMARTPenAnnotation91"/>
          <p:cNvSpPr/>
          <p:nvPr/>
        </p:nvSpPr>
        <p:spPr>
          <a:xfrm>
            <a:off x="6807993" y="1143090"/>
            <a:ext cx="371476" cy="221271"/>
          </a:xfrm>
          <a:custGeom>
            <a:avLst/>
            <a:gdLst/>
            <a:ahLst/>
            <a:cxnLst/>
            <a:rect l="0" t="0" r="0" b="0"/>
            <a:pathLst>
              <a:path w="371476" h="221271">
                <a:moveTo>
                  <a:pt x="0" y="107066"/>
                </a:moveTo>
                <a:lnTo>
                  <a:pt x="0" y="113216"/>
                </a:lnTo>
                <a:lnTo>
                  <a:pt x="5704" y="119717"/>
                </a:lnTo>
                <a:lnTo>
                  <a:pt x="9943" y="124065"/>
                </a:lnTo>
                <a:lnTo>
                  <a:pt x="11392" y="126336"/>
                </a:lnTo>
                <a:lnTo>
                  <a:pt x="13001" y="130976"/>
                </a:lnTo>
                <a:lnTo>
                  <a:pt x="15833" y="135684"/>
                </a:lnTo>
                <a:lnTo>
                  <a:pt x="19737" y="140423"/>
                </a:lnTo>
                <a:lnTo>
                  <a:pt x="24118" y="145174"/>
                </a:lnTo>
                <a:lnTo>
                  <a:pt x="28712" y="152049"/>
                </a:lnTo>
                <a:lnTo>
                  <a:pt x="31047" y="156104"/>
                </a:lnTo>
                <a:lnTo>
                  <a:pt x="35759" y="162727"/>
                </a:lnTo>
                <a:lnTo>
                  <a:pt x="40499" y="168317"/>
                </a:lnTo>
                <a:lnTo>
                  <a:pt x="45252" y="173447"/>
                </a:lnTo>
                <a:lnTo>
                  <a:pt x="47631" y="176720"/>
                </a:lnTo>
                <a:lnTo>
                  <a:pt x="50010" y="180489"/>
                </a:lnTo>
                <a:lnTo>
                  <a:pt x="52390" y="184590"/>
                </a:lnTo>
                <a:lnTo>
                  <a:pt x="57152" y="191263"/>
                </a:lnTo>
                <a:lnTo>
                  <a:pt x="61914" y="196874"/>
                </a:lnTo>
                <a:lnTo>
                  <a:pt x="68263" y="203702"/>
                </a:lnTo>
                <a:lnTo>
                  <a:pt x="74812" y="210426"/>
                </a:lnTo>
                <a:lnTo>
                  <a:pt x="85630" y="221270"/>
                </a:lnTo>
                <a:lnTo>
                  <a:pt x="85707" y="215644"/>
                </a:lnTo>
                <a:lnTo>
                  <a:pt x="85725" y="117493"/>
                </a:lnTo>
                <a:lnTo>
                  <a:pt x="84932" y="112430"/>
                </a:lnTo>
                <a:lnTo>
                  <a:pt x="83609" y="107467"/>
                </a:lnTo>
                <a:lnTo>
                  <a:pt x="81932" y="102571"/>
                </a:lnTo>
                <a:lnTo>
                  <a:pt x="80815" y="97719"/>
                </a:lnTo>
                <a:lnTo>
                  <a:pt x="80071" y="92897"/>
                </a:lnTo>
                <a:lnTo>
                  <a:pt x="79574" y="88095"/>
                </a:lnTo>
                <a:lnTo>
                  <a:pt x="79243" y="83306"/>
                </a:lnTo>
                <a:lnTo>
                  <a:pt x="79023" y="78526"/>
                </a:lnTo>
                <a:lnTo>
                  <a:pt x="78778" y="68981"/>
                </a:lnTo>
                <a:lnTo>
                  <a:pt x="78582" y="19290"/>
                </a:lnTo>
                <a:lnTo>
                  <a:pt x="79376" y="16799"/>
                </a:lnTo>
                <a:lnTo>
                  <a:pt x="83491" y="10294"/>
                </a:lnTo>
                <a:lnTo>
                  <a:pt x="84732" y="8493"/>
                </a:lnTo>
                <a:lnTo>
                  <a:pt x="85857" y="8013"/>
                </a:lnTo>
                <a:lnTo>
                  <a:pt x="89224" y="7480"/>
                </a:lnTo>
                <a:lnTo>
                  <a:pt x="90439" y="6544"/>
                </a:lnTo>
                <a:lnTo>
                  <a:pt x="91249" y="5126"/>
                </a:lnTo>
                <a:lnTo>
                  <a:pt x="91789" y="3387"/>
                </a:lnTo>
                <a:lnTo>
                  <a:pt x="92943" y="2228"/>
                </a:lnTo>
                <a:lnTo>
                  <a:pt x="94506" y="1455"/>
                </a:lnTo>
                <a:lnTo>
                  <a:pt x="96341" y="940"/>
                </a:lnTo>
                <a:lnTo>
                  <a:pt x="106509" y="215"/>
                </a:lnTo>
                <a:lnTo>
                  <a:pt x="115785" y="0"/>
                </a:lnTo>
                <a:lnTo>
                  <a:pt x="118464" y="764"/>
                </a:lnTo>
                <a:lnTo>
                  <a:pt x="126824" y="4837"/>
                </a:lnTo>
                <a:lnTo>
                  <a:pt x="134683" y="6068"/>
                </a:lnTo>
                <a:lnTo>
                  <a:pt x="143467" y="6615"/>
                </a:lnTo>
                <a:lnTo>
                  <a:pt x="148032" y="6761"/>
                </a:lnTo>
                <a:lnTo>
                  <a:pt x="151870" y="7652"/>
                </a:lnTo>
                <a:lnTo>
                  <a:pt x="162650" y="11905"/>
                </a:lnTo>
                <a:lnTo>
                  <a:pt x="173889" y="13178"/>
                </a:lnTo>
                <a:lnTo>
                  <a:pt x="184704" y="13744"/>
                </a:lnTo>
                <a:lnTo>
                  <a:pt x="195598" y="13996"/>
                </a:lnTo>
                <a:lnTo>
                  <a:pt x="289111" y="14196"/>
                </a:lnTo>
                <a:lnTo>
                  <a:pt x="295134" y="14990"/>
                </a:lnTo>
                <a:lnTo>
                  <a:pt x="301531" y="16313"/>
                </a:lnTo>
                <a:lnTo>
                  <a:pt x="308178" y="17989"/>
                </a:lnTo>
                <a:lnTo>
                  <a:pt x="314195" y="19106"/>
                </a:lnTo>
                <a:lnTo>
                  <a:pt x="325115" y="20348"/>
                </a:lnTo>
                <a:lnTo>
                  <a:pt x="335260" y="20899"/>
                </a:lnTo>
                <a:lnTo>
                  <a:pt x="340188" y="21047"/>
                </a:lnTo>
                <a:lnTo>
                  <a:pt x="344267" y="21938"/>
                </a:lnTo>
                <a:lnTo>
                  <a:pt x="353800" y="26192"/>
                </a:lnTo>
                <a:lnTo>
                  <a:pt x="362788" y="28183"/>
                </a:lnTo>
                <a:lnTo>
                  <a:pt x="369782" y="34099"/>
                </a:lnTo>
                <a:lnTo>
                  <a:pt x="371475" y="356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8" name="SMARTPenAnnotation92"/>
          <p:cNvSpPr/>
          <p:nvPr/>
        </p:nvSpPr>
        <p:spPr>
          <a:xfrm>
            <a:off x="6993829" y="1221581"/>
            <a:ext cx="121347" cy="78258"/>
          </a:xfrm>
          <a:custGeom>
            <a:avLst/>
            <a:gdLst/>
            <a:ahLst/>
            <a:cxnLst/>
            <a:rect l="0" t="0" r="0" b="0"/>
            <a:pathLst>
              <a:path w="121347" h="78258">
                <a:moveTo>
                  <a:pt x="35621" y="0"/>
                </a:moveTo>
                <a:lnTo>
                  <a:pt x="35621" y="23849"/>
                </a:lnTo>
                <a:lnTo>
                  <a:pt x="34827" y="26218"/>
                </a:lnTo>
                <a:lnTo>
                  <a:pt x="33504" y="28591"/>
                </a:lnTo>
                <a:lnTo>
                  <a:pt x="31828" y="30967"/>
                </a:lnTo>
                <a:lnTo>
                  <a:pt x="29917" y="33345"/>
                </a:lnTo>
                <a:lnTo>
                  <a:pt x="27850" y="35723"/>
                </a:lnTo>
                <a:lnTo>
                  <a:pt x="25678" y="38103"/>
                </a:lnTo>
                <a:lnTo>
                  <a:pt x="23435" y="41277"/>
                </a:lnTo>
                <a:lnTo>
                  <a:pt x="21147" y="44980"/>
                </a:lnTo>
                <a:lnTo>
                  <a:pt x="18828" y="49037"/>
                </a:lnTo>
                <a:lnTo>
                  <a:pt x="16488" y="52535"/>
                </a:lnTo>
                <a:lnTo>
                  <a:pt x="14134" y="55661"/>
                </a:lnTo>
                <a:lnTo>
                  <a:pt x="8446" y="62588"/>
                </a:lnTo>
                <a:lnTo>
                  <a:pt x="7186" y="63950"/>
                </a:lnTo>
                <a:lnTo>
                  <a:pt x="1017" y="70295"/>
                </a:lnTo>
                <a:lnTo>
                  <a:pt x="646" y="71469"/>
                </a:lnTo>
                <a:lnTo>
                  <a:pt x="398" y="73046"/>
                </a:lnTo>
                <a:lnTo>
                  <a:pt x="0" y="77488"/>
                </a:lnTo>
                <a:lnTo>
                  <a:pt x="761" y="77852"/>
                </a:lnTo>
                <a:lnTo>
                  <a:pt x="3723" y="78257"/>
                </a:lnTo>
                <a:lnTo>
                  <a:pt x="5625" y="77571"/>
                </a:lnTo>
                <a:lnTo>
                  <a:pt x="7686" y="76320"/>
                </a:lnTo>
                <a:lnTo>
                  <a:pt x="9853" y="74693"/>
                </a:lnTo>
                <a:lnTo>
                  <a:pt x="12092" y="73608"/>
                </a:lnTo>
                <a:lnTo>
                  <a:pt x="14379" y="72884"/>
                </a:lnTo>
                <a:lnTo>
                  <a:pt x="16698" y="72402"/>
                </a:lnTo>
                <a:lnTo>
                  <a:pt x="19036" y="72080"/>
                </a:lnTo>
                <a:lnTo>
                  <a:pt x="21390" y="71866"/>
                </a:lnTo>
                <a:lnTo>
                  <a:pt x="23752" y="71723"/>
                </a:lnTo>
                <a:lnTo>
                  <a:pt x="30610" y="71564"/>
                </a:lnTo>
                <a:lnTo>
                  <a:pt x="47948" y="71462"/>
                </a:lnTo>
                <a:lnTo>
                  <a:pt x="52570" y="70660"/>
                </a:lnTo>
                <a:lnTo>
                  <a:pt x="57239" y="69332"/>
                </a:lnTo>
                <a:lnTo>
                  <a:pt x="61940" y="67652"/>
                </a:lnTo>
                <a:lnTo>
                  <a:pt x="66660" y="66533"/>
                </a:lnTo>
                <a:lnTo>
                  <a:pt x="71395" y="65786"/>
                </a:lnTo>
                <a:lnTo>
                  <a:pt x="76139" y="65289"/>
                </a:lnTo>
                <a:lnTo>
                  <a:pt x="80095" y="64957"/>
                </a:lnTo>
                <a:lnTo>
                  <a:pt x="83527" y="64736"/>
                </a:lnTo>
                <a:lnTo>
                  <a:pt x="89456" y="64490"/>
                </a:lnTo>
                <a:lnTo>
                  <a:pt x="97256" y="64352"/>
                </a:lnTo>
                <a:lnTo>
                  <a:pt x="109403" y="64301"/>
                </a:lnTo>
                <a:lnTo>
                  <a:pt x="111003" y="63505"/>
                </a:lnTo>
                <a:lnTo>
                  <a:pt x="112069" y="62180"/>
                </a:lnTo>
                <a:lnTo>
                  <a:pt x="113781" y="58143"/>
                </a:lnTo>
                <a:lnTo>
                  <a:pt x="114715" y="57812"/>
                </a:lnTo>
                <a:lnTo>
                  <a:pt x="116131" y="57591"/>
                </a:lnTo>
                <a:lnTo>
                  <a:pt x="121346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79" name="SMARTPenAnnotation93"/>
          <p:cNvSpPr/>
          <p:nvPr/>
        </p:nvSpPr>
        <p:spPr>
          <a:xfrm>
            <a:off x="7086600" y="1214437"/>
            <a:ext cx="7143" cy="142876"/>
          </a:xfrm>
          <a:custGeom>
            <a:avLst/>
            <a:gdLst/>
            <a:ahLst/>
            <a:cxnLst/>
            <a:rect l="0" t="0" r="0" b="0"/>
            <a:pathLst>
              <a:path w="7143" h="142876">
                <a:moveTo>
                  <a:pt x="0" y="0"/>
                </a:moveTo>
                <a:lnTo>
                  <a:pt x="0" y="10642"/>
                </a:lnTo>
                <a:lnTo>
                  <a:pt x="793" y="12651"/>
                </a:lnTo>
                <a:lnTo>
                  <a:pt x="2116" y="14784"/>
                </a:lnTo>
                <a:lnTo>
                  <a:pt x="3792" y="17000"/>
                </a:lnTo>
                <a:lnTo>
                  <a:pt x="4909" y="20064"/>
                </a:lnTo>
                <a:lnTo>
                  <a:pt x="5653" y="23695"/>
                </a:lnTo>
                <a:lnTo>
                  <a:pt x="6150" y="27703"/>
                </a:lnTo>
                <a:lnTo>
                  <a:pt x="6481" y="31169"/>
                </a:lnTo>
                <a:lnTo>
                  <a:pt x="6702" y="34273"/>
                </a:lnTo>
                <a:lnTo>
                  <a:pt x="6849" y="37136"/>
                </a:lnTo>
                <a:lnTo>
                  <a:pt x="7013" y="44551"/>
                </a:lnTo>
                <a:lnTo>
                  <a:pt x="7142" y="104784"/>
                </a:lnTo>
                <a:lnTo>
                  <a:pt x="6350" y="108750"/>
                </a:lnTo>
                <a:lnTo>
                  <a:pt x="5026" y="112187"/>
                </a:lnTo>
                <a:lnTo>
                  <a:pt x="3350" y="115273"/>
                </a:lnTo>
                <a:lnTo>
                  <a:pt x="2233" y="118123"/>
                </a:lnTo>
                <a:lnTo>
                  <a:pt x="1489" y="120818"/>
                </a:lnTo>
                <a:lnTo>
                  <a:pt x="992" y="123408"/>
                </a:lnTo>
                <a:lnTo>
                  <a:pt x="661" y="125928"/>
                </a:lnTo>
                <a:lnTo>
                  <a:pt x="441" y="128402"/>
                </a:lnTo>
                <a:lnTo>
                  <a:pt x="294" y="130845"/>
                </a:lnTo>
                <a:lnTo>
                  <a:pt x="130" y="135676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4"/>
          <p:cNvSpPr/>
          <p:nvPr/>
        </p:nvSpPr>
        <p:spPr>
          <a:xfrm>
            <a:off x="7486676" y="900112"/>
            <a:ext cx="307156" cy="214314"/>
          </a:xfrm>
          <a:custGeom>
            <a:avLst/>
            <a:gdLst/>
            <a:ahLst/>
            <a:cxnLst/>
            <a:rect l="0" t="0" r="0" b="0"/>
            <a:pathLst>
              <a:path w="307156" h="214314">
                <a:moveTo>
                  <a:pt x="7117" y="0"/>
                </a:moveTo>
                <a:lnTo>
                  <a:pt x="268" y="0"/>
                </a:lnTo>
                <a:lnTo>
                  <a:pt x="0" y="6151"/>
                </a:lnTo>
                <a:lnTo>
                  <a:pt x="4888" y="12651"/>
                </a:lnTo>
                <a:lnTo>
                  <a:pt x="6127" y="17000"/>
                </a:lnTo>
                <a:lnTo>
                  <a:pt x="7251" y="18477"/>
                </a:lnTo>
                <a:lnTo>
                  <a:pt x="8793" y="19462"/>
                </a:lnTo>
                <a:lnTo>
                  <a:pt x="10617" y="20118"/>
                </a:lnTo>
                <a:lnTo>
                  <a:pt x="14758" y="22964"/>
                </a:lnTo>
                <a:lnTo>
                  <a:pt x="20038" y="27669"/>
                </a:lnTo>
                <a:lnTo>
                  <a:pt x="27676" y="35052"/>
                </a:lnTo>
                <a:lnTo>
                  <a:pt x="36363" y="41508"/>
                </a:lnTo>
                <a:lnTo>
                  <a:pt x="44722" y="47023"/>
                </a:lnTo>
                <a:lnTo>
                  <a:pt x="51083" y="52120"/>
                </a:lnTo>
                <a:lnTo>
                  <a:pt x="55477" y="54590"/>
                </a:lnTo>
                <a:lnTo>
                  <a:pt x="60788" y="57031"/>
                </a:lnTo>
                <a:lnTo>
                  <a:pt x="66711" y="59452"/>
                </a:lnTo>
                <a:lnTo>
                  <a:pt x="72247" y="62653"/>
                </a:lnTo>
                <a:lnTo>
                  <a:pt x="77524" y="66375"/>
                </a:lnTo>
                <a:lnTo>
                  <a:pt x="82630" y="70444"/>
                </a:lnTo>
                <a:lnTo>
                  <a:pt x="87622" y="73950"/>
                </a:lnTo>
                <a:lnTo>
                  <a:pt x="92537" y="77081"/>
                </a:lnTo>
                <a:lnTo>
                  <a:pt x="97402" y="79963"/>
                </a:lnTo>
                <a:lnTo>
                  <a:pt x="102232" y="83471"/>
                </a:lnTo>
                <a:lnTo>
                  <a:pt x="107039" y="87397"/>
                </a:lnTo>
                <a:lnTo>
                  <a:pt x="111832" y="91602"/>
                </a:lnTo>
                <a:lnTo>
                  <a:pt x="116615" y="95200"/>
                </a:lnTo>
                <a:lnTo>
                  <a:pt x="126162" y="101313"/>
                </a:lnTo>
                <a:lnTo>
                  <a:pt x="131724" y="104055"/>
                </a:lnTo>
                <a:lnTo>
                  <a:pt x="137813" y="106676"/>
                </a:lnTo>
                <a:lnTo>
                  <a:pt x="144255" y="109217"/>
                </a:lnTo>
                <a:lnTo>
                  <a:pt x="150135" y="112499"/>
                </a:lnTo>
                <a:lnTo>
                  <a:pt x="155644" y="116274"/>
                </a:lnTo>
                <a:lnTo>
                  <a:pt x="160904" y="120379"/>
                </a:lnTo>
                <a:lnTo>
                  <a:pt x="165997" y="124703"/>
                </a:lnTo>
                <a:lnTo>
                  <a:pt x="170982" y="129173"/>
                </a:lnTo>
                <a:lnTo>
                  <a:pt x="175891" y="133740"/>
                </a:lnTo>
                <a:lnTo>
                  <a:pt x="180752" y="137579"/>
                </a:lnTo>
                <a:lnTo>
                  <a:pt x="185580" y="140932"/>
                </a:lnTo>
                <a:lnTo>
                  <a:pt x="195972" y="147568"/>
                </a:lnTo>
                <a:lnTo>
                  <a:pt x="208528" y="155809"/>
                </a:lnTo>
                <a:lnTo>
                  <a:pt x="214416" y="159435"/>
                </a:lnTo>
                <a:lnTo>
                  <a:pt x="219929" y="162646"/>
                </a:lnTo>
                <a:lnTo>
                  <a:pt x="225192" y="165581"/>
                </a:lnTo>
                <a:lnTo>
                  <a:pt x="229494" y="169125"/>
                </a:lnTo>
                <a:lnTo>
                  <a:pt x="233156" y="173075"/>
                </a:lnTo>
                <a:lnTo>
                  <a:pt x="236392" y="177296"/>
                </a:lnTo>
                <a:lnTo>
                  <a:pt x="240135" y="180903"/>
                </a:lnTo>
                <a:lnTo>
                  <a:pt x="248529" y="187029"/>
                </a:lnTo>
                <a:lnTo>
                  <a:pt x="255434" y="192397"/>
                </a:lnTo>
                <a:lnTo>
                  <a:pt x="261943" y="197428"/>
                </a:lnTo>
                <a:lnTo>
                  <a:pt x="270128" y="202311"/>
                </a:lnTo>
                <a:lnTo>
                  <a:pt x="276940" y="205010"/>
                </a:lnTo>
                <a:lnTo>
                  <a:pt x="279868" y="205729"/>
                </a:lnTo>
                <a:lnTo>
                  <a:pt x="285237" y="208646"/>
                </a:lnTo>
                <a:lnTo>
                  <a:pt x="291360" y="213193"/>
                </a:lnTo>
                <a:lnTo>
                  <a:pt x="294314" y="213815"/>
                </a:lnTo>
                <a:lnTo>
                  <a:pt x="303470" y="214283"/>
                </a:lnTo>
                <a:lnTo>
                  <a:pt x="30715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5"/>
          <p:cNvSpPr/>
          <p:nvPr/>
        </p:nvSpPr>
        <p:spPr>
          <a:xfrm>
            <a:off x="7722393" y="1171583"/>
            <a:ext cx="157164" cy="107112"/>
          </a:xfrm>
          <a:custGeom>
            <a:avLst/>
            <a:gdLst/>
            <a:ahLst/>
            <a:cxnLst/>
            <a:rect l="0" t="0" r="0" b="0"/>
            <a:pathLst>
              <a:path w="157164" h="107112">
                <a:moveTo>
                  <a:pt x="0" y="14279"/>
                </a:moveTo>
                <a:lnTo>
                  <a:pt x="3793" y="10487"/>
                </a:lnTo>
                <a:lnTo>
                  <a:pt x="5704" y="9370"/>
                </a:lnTo>
                <a:lnTo>
                  <a:pt x="9943" y="8128"/>
                </a:lnTo>
                <a:lnTo>
                  <a:pt x="14474" y="5460"/>
                </a:lnTo>
                <a:lnTo>
                  <a:pt x="16793" y="3637"/>
                </a:lnTo>
                <a:lnTo>
                  <a:pt x="19132" y="2422"/>
                </a:lnTo>
                <a:lnTo>
                  <a:pt x="23850" y="1072"/>
                </a:lnTo>
                <a:lnTo>
                  <a:pt x="27013" y="712"/>
                </a:lnTo>
                <a:lnTo>
                  <a:pt x="30708" y="472"/>
                </a:lnTo>
                <a:lnTo>
                  <a:pt x="38255" y="205"/>
                </a:lnTo>
                <a:lnTo>
                  <a:pt x="47759" y="55"/>
                </a:lnTo>
                <a:lnTo>
                  <a:pt x="61803" y="0"/>
                </a:lnTo>
                <a:lnTo>
                  <a:pt x="64221" y="791"/>
                </a:lnTo>
                <a:lnTo>
                  <a:pt x="67420" y="2112"/>
                </a:lnTo>
                <a:lnTo>
                  <a:pt x="71140" y="3786"/>
                </a:lnTo>
                <a:lnTo>
                  <a:pt x="74415" y="4903"/>
                </a:lnTo>
                <a:lnTo>
                  <a:pt x="77391" y="5647"/>
                </a:lnTo>
                <a:lnTo>
                  <a:pt x="80170" y="6143"/>
                </a:lnTo>
                <a:lnTo>
                  <a:pt x="82815" y="7268"/>
                </a:lnTo>
                <a:lnTo>
                  <a:pt x="85373" y="8811"/>
                </a:lnTo>
                <a:lnTo>
                  <a:pt x="87872" y="10634"/>
                </a:lnTo>
                <a:lnTo>
                  <a:pt x="90331" y="12642"/>
                </a:lnTo>
                <a:lnTo>
                  <a:pt x="92764" y="14775"/>
                </a:lnTo>
                <a:lnTo>
                  <a:pt x="95180" y="16991"/>
                </a:lnTo>
                <a:lnTo>
                  <a:pt x="96791" y="19262"/>
                </a:lnTo>
                <a:lnTo>
                  <a:pt x="97865" y="21570"/>
                </a:lnTo>
                <a:lnTo>
                  <a:pt x="98581" y="23902"/>
                </a:lnTo>
                <a:lnTo>
                  <a:pt x="99058" y="26251"/>
                </a:lnTo>
                <a:lnTo>
                  <a:pt x="99376" y="28610"/>
                </a:lnTo>
                <a:lnTo>
                  <a:pt x="99589" y="30977"/>
                </a:lnTo>
                <a:lnTo>
                  <a:pt x="99731" y="33348"/>
                </a:lnTo>
                <a:lnTo>
                  <a:pt x="99887" y="38100"/>
                </a:lnTo>
                <a:lnTo>
                  <a:pt x="99135" y="41272"/>
                </a:lnTo>
                <a:lnTo>
                  <a:pt x="97841" y="44975"/>
                </a:lnTo>
                <a:lnTo>
                  <a:pt x="96183" y="49030"/>
                </a:lnTo>
                <a:lnTo>
                  <a:pt x="94284" y="52528"/>
                </a:lnTo>
                <a:lnTo>
                  <a:pt x="92226" y="55653"/>
                </a:lnTo>
                <a:lnTo>
                  <a:pt x="90059" y="58531"/>
                </a:lnTo>
                <a:lnTo>
                  <a:pt x="87820" y="61243"/>
                </a:lnTo>
                <a:lnTo>
                  <a:pt x="85535" y="63844"/>
                </a:lnTo>
                <a:lnTo>
                  <a:pt x="83217" y="66373"/>
                </a:lnTo>
                <a:lnTo>
                  <a:pt x="78525" y="71298"/>
                </a:lnTo>
                <a:lnTo>
                  <a:pt x="69045" y="80928"/>
                </a:lnTo>
                <a:lnTo>
                  <a:pt x="65874" y="83318"/>
                </a:lnTo>
                <a:lnTo>
                  <a:pt x="62172" y="85705"/>
                </a:lnTo>
                <a:lnTo>
                  <a:pt x="58118" y="88090"/>
                </a:lnTo>
                <a:lnTo>
                  <a:pt x="54619" y="90474"/>
                </a:lnTo>
                <a:lnTo>
                  <a:pt x="51495" y="92857"/>
                </a:lnTo>
                <a:lnTo>
                  <a:pt x="48617" y="95239"/>
                </a:lnTo>
                <a:lnTo>
                  <a:pt x="45111" y="97621"/>
                </a:lnTo>
                <a:lnTo>
                  <a:pt x="41188" y="100003"/>
                </a:lnTo>
                <a:lnTo>
                  <a:pt x="31067" y="105736"/>
                </a:lnTo>
                <a:lnTo>
                  <a:pt x="28648" y="106207"/>
                </a:lnTo>
                <a:lnTo>
                  <a:pt x="25449" y="106521"/>
                </a:lnTo>
                <a:lnTo>
                  <a:pt x="16492" y="107024"/>
                </a:lnTo>
                <a:lnTo>
                  <a:pt x="13151" y="107093"/>
                </a:lnTo>
                <a:lnTo>
                  <a:pt x="11148" y="107111"/>
                </a:lnTo>
                <a:lnTo>
                  <a:pt x="9814" y="106330"/>
                </a:lnTo>
                <a:lnTo>
                  <a:pt x="8924" y="105015"/>
                </a:lnTo>
                <a:lnTo>
                  <a:pt x="7175" y="100091"/>
                </a:lnTo>
                <a:lnTo>
                  <a:pt x="9274" y="97926"/>
                </a:lnTo>
                <a:lnTo>
                  <a:pt x="10946" y="96237"/>
                </a:lnTo>
                <a:lnTo>
                  <a:pt x="12853" y="95112"/>
                </a:lnTo>
                <a:lnTo>
                  <a:pt x="17091" y="93861"/>
                </a:lnTo>
                <a:lnTo>
                  <a:pt x="21619" y="91188"/>
                </a:lnTo>
                <a:lnTo>
                  <a:pt x="23938" y="89364"/>
                </a:lnTo>
                <a:lnTo>
                  <a:pt x="27071" y="88148"/>
                </a:lnTo>
                <a:lnTo>
                  <a:pt x="30747" y="87338"/>
                </a:lnTo>
                <a:lnTo>
                  <a:pt x="34786" y="86797"/>
                </a:lnTo>
                <a:lnTo>
                  <a:pt x="39066" y="86437"/>
                </a:lnTo>
                <a:lnTo>
                  <a:pt x="43506" y="86197"/>
                </a:lnTo>
                <a:lnTo>
                  <a:pt x="52674" y="85930"/>
                </a:lnTo>
                <a:lnTo>
                  <a:pt x="85742" y="85729"/>
                </a:lnTo>
                <a:lnTo>
                  <a:pt x="90499" y="85725"/>
                </a:lnTo>
                <a:lnTo>
                  <a:pt x="94464" y="86516"/>
                </a:lnTo>
                <a:lnTo>
                  <a:pt x="97901" y="87837"/>
                </a:lnTo>
                <a:lnTo>
                  <a:pt x="100987" y="89511"/>
                </a:lnTo>
                <a:lnTo>
                  <a:pt x="104630" y="90628"/>
                </a:lnTo>
                <a:lnTo>
                  <a:pt x="108648" y="91372"/>
                </a:lnTo>
                <a:lnTo>
                  <a:pt x="112914" y="91868"/>
                </a:lnTo>
                <a:lnTo>
                  <a:pt x="116551" y="92993"/>
                </a:lnTo>
                <a:lnTo>
                  <a:pt x="119770" y="94536"/>
                </a:lnTo>
                <a:lnTo>
                  <a:pt x="122708" y="96359"/>
                </a:lnTo>
                <a:lnTo>
                  <a:pt x="125462" y="97574"/>
                </a:lnTo>
                <a:lnTo>
                  <a:pt x="128092" y="98384"/>
                </a:lnTo>
                <a:lnTo>
                  <a:pt x="130638" y="98924"/>
                </a:lnTo>
                <a:lnTo>
                  <a:pt x="133130" y="99284"/>
                </a:lnTo>
                <a:lnTo>
                  <a:pt x="138014" y="99684"/>
                </a:lnTo>
                <a:lnTo>
                  <a:pt x="142832" y="99862"/>
                </a:lnTo>
                <a:lnTo>
                  <a:pt x="157163" y="10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6"/>
          <p:cNvSpPr/>
          <p:nvPr/>
        </p:nvSpPr>
        <p:spPr>
          <a:xfrm>
            <a:off x="7911420" y="1164431"/>
            <a:ext cx="96724" cy="121114"/>
          </a:xfrm>
          <a:custGeom>
            <a:avLst/>
            <a:gdLst/>
            <a:ahLst/>
            <a:cxnLst/>
            <a:rect l="0" t="0" r="0" b="0"/>
            <a:pathLst>
              <a:path w="96724" h="121114">
                <a:moveTo>
                  <a:pt x="46717" y="0"/>
                </a:moveTo>
                <a:lnTo>
                  <a:pt x="42601" y="0"/>
                </a:lnTo>
                <a:lnTo>
                  <a:pt x="44358" y="0"/>
                </a:lnTo>
                <a:lnTo>
                  <a:pt x="22801" y="0"/>
                </a:lnTo>
                <a:lnTo>
                  <a:pt x="21248" y="794"/>
                </a:lnTo>
                <a:lnTo>
                  <a:pt x="20213" y="2116"/>
                </a:lnTo>
                <a:lnTo>
                  <a:pt x="19523" y="3792"/>
                </a:lnTo>
                <a:lnTo>
                  <a:pt x="18268" y="5703"/>
                </a:lnTo>
                <a:lnTo>
                  <a:pt x="16638" y="7771"/>
                </a:lnTo>
                <a:lnTo>
                  <a:pt x="14758" y="9943"/>
                </a:lnTo>
                <a:lnTo>
                  <a:pt x="12712" y="11391"/>
                </a:lnTo>
                <a:lnTo>
                  <a:pt x="10553" y="12356"/>
                </a:lnTo>
                <a:lnTo>
                  <a:pt x="8320" y="13000"/>
                </a:lnTo>
                <a:lnTo>
                  <a:pt x="6832" y="14223"/>
                </a:lnTo>
                <a:lnTo>
                  <a:pt x="5839" y="15832"/>
                </a:lnTo>
                <a:lnTo>
                  <a:pt x="5178" y="17698"/>
                </a:lnTo>
                <a:lnTo>
                  <a:pt x="3944" y="19736"/>
                </a:lnTo>
                <a:lnTo>
                  <a:pt x="2326" y="21889"/>
                </a:lnTo>
                <a:lnTo>
                  <a:pt x="455" y="24117"/>
                </a:lnTo>
                <a:lnTo>
                  <a:pt x="0" y="26397"/>
                </a:lnTo>
                <a:lnTo>
                  <a:pt x="491" y="28710"/>
                </a:lnTo>
                <a:lnTo>
                  <a:pt x="3190" y="34334"/>
                </a:lnTo>
                <a:lnTo>
                  <a:pt x="5676" y="37220"/>
                </a:lnTo>
                <a:lnTo>
                  <a:pt x="9427" y="41148"/>
                </a:lnTo>
                <a:lnTo>
                  <a:pt x="13739" y="45540"/>
                </a:lnTo>
                <a:lnTo>
                  <a:pt x="16000" y="47029"/>
                </a:lnTo>
                <a:lnTo>
                  <a:pt x="18302" y="48021"/>
                </a:lnTo>
                <a:lnTo>
                  <a:pt x="20630" y="48683"/>
                </a:lnTo>
                <a:lnTo>
                  <a:pt x="23770" y="49918"/>
                </a:lnTo>
                <a:lnTo>
                  <a:pt x="27450" y="51535"/>
                </a:lnTo>
                <a:lnTo>
                  <a:pt x="35773" y="55448"/>
                </a:lnTo>
                <a:lnTo>
                  <a:pt x="44763" y="59833"/>
                </a:lnTo>
                <a:lnTo>
                  <a:pt x="48589" y="62113"/>
                </a:lnTo>
                <a:lnTo>
                  <a:pt x="51935" y="64428"/>
                </a:lnTo>
                <a:lnTo>
                  <a:pt x="54958" y="66764"/>
                </a:lnTo>
                <a:lnTo>
                  <a:pt x="57767" y="69116"/>
                </a:lnTo>
                <a:lnTo>
                  <a:pt x="60433" y="71477"/>
                </a:lnTo>
                <a:lnTo>
                  <a:pt x="63005" y="73845"/>
                </a:lnTo>
                <a:lnTo>
                  <a:pt x="66307" y="76217"/>
                </a:lnTo>
                <a:lnTo>
                  <a:pt x="70095" y="78593"/>
                </a:lnTo>
                <a:lnTo>
                  <a:pt x="74209" y="80970"/>
                </a:lnTo>
                <a:lnTo>
                  <a:pt x="76952" y="83349"/>
                </a:lnTo>
                <a:lnTo>
                  <a:pt x="78779" y="85728"/>
                </a:lnTo>
                <a:lnTo>
                  <a:pt x="79999" y="88108"/>
                </a:lnTo>
                <a:lnTo>
                  <a:pt x="81605" y="89695"/>
                </a:lnTo>
                <a:lnTo>
                  <a:pt x="83469" y="90753"/>
                </a:lnTo>
                <a:lnTo>
                  <a:pt x="85506" y="91458"/>
                </a:lnTo>
                <a:lnTo>
                  <a:pt x="86864" y="92722"/>
                </a:lnTo>
                <a:lnTo>
                  <a:pt x="87769" y="94358"/>
                </a:lnTo>
                <a:lnTo>
                  <a:pt x="88373" y="96243"/>
                </a:lnTo>
                <a:lnTo>
                  <a:pt x="88775" y="98293"/>
                </a:lnTo>
                <a:lnTo>
                  <a:pt x="89043" y="100454"/>
                </a:lnTo>
                <a:lnTo>
                  <a:pt x="89222" y="102688"/>
                </a:lnTo>
                <a:lnTo>
                  <a:pt x="88547" y="104971"/>
                </a:lnTo>
                <a:lnTo>
                  <a:pt x="87304" y="107287"/>
                </a:lnTo>
                <a:lnTo>
                  <a:pt x="85681" y="109624"/>
                </a:lnTo>
                <a:lnTo>
                  <a:pt x="83805" y="111183"/>
                </a:lnTo>
                <a:lnTo>
                  <a:pt x="81761" y="112222"/>
                </a:lnTo>
                <a:lnTo>
                  <a:pt x="79605" y="112915"/>
                </a:lnTo>
                <a:lnTo>
                  <a:pt x="77373" y="114170"/>
                </a:lnTo>
                <a:lnTo>
                  <a:pt x="75092" y="115801"/>
                </a:lnTo>
                <a:lnTo>
                  <a:pt x="72778" y="117682"/>
                </a:lnTo>
                <a:lnTo>
                  <a:pt x="70441" y="118936"/>
                </a:lnTo>
                <a:lnTo>
                  <a:pt x="68089" y="119772"/>
                </a:lnTo>
                <a:lnTo>
                  <a:pt x="65727" y="120329"/>
                </a:lnTo>
                <a:lnTo>
                  <a:pt x="63360" y="120700"/>
                </a:lnTo>
                <a:lnTo>
                  <a:pt x="60987" y="120948"/>
                </a:lnTo>
                <a:lnTo>
                  <a:pt x="58612" y="121113"/>
                </a:lnTo>
                <a:lnTo>
                  <a:pt x="56234" y="120430"/>
                </a:lnTo>
                <a:lnTo>
                  <a:pt x="53855" y="119180"/>
                </a:lnTo>
                <a:lnTo>
                  <a:pt x="51476" y="117553"/>
                </a:lnTo>
                <a:lnTo>
                  <a:pt x="49096" y="116469"/>
                </a:lnTo>
                <a:lnTo>
                  <a:pt x="46716" y="115746"/>
                </a:lnTo>
                <a:lnTo>
                  <a:pt x="44334" y="115264"/>
                </a:lnTo>
                <a:lnTo>
                  <a:pt x="41954" y="114149"/>
                </a:lnTo>
                <a:lnTo>
                  <a:pt x="39573" y="112612"/>
                </a:lnTo>
                <a:lnTo>
                  <a:pt x="37192" y="110793"/>
                </a:lnTo>
                <a:lnTo>
                  <a:pt x="34810" y="108787"/>
                </a:lnTo>
                <a:lnTo>
                  <a:pt x="32430" y="106656"/>
                </a:lnTo>
                <a:lnTo>
                  <a:pt x="30048" y="104441"/>
                </a:lnTo>
                <a:lnTo>
                  <a:pt x="28461" y="102171"/>
                </a:lnTo>
                <a:lnTo>
                  <a:pt x="27402" y="99864"/>
                </a:lnTo>
                <a:lnTo>
                  <a:pt x="26697" y="97532"/>
                </a:lnTo>
                <a:lnTo>
                  <a:pt x="26227" y="95184"/>
                </a:lnTo>
                <a:lnTo>
                  <a:pt x="25913" y="92825"/>
                </a:lnTo>
                <a:lnTo>
                  <a:pt x="25704" y="90458"/>
                </a:lnTo>
                <a:lnTo>
                  <a:pt x="25565" y="88086"/>
                </a:lnTo>
                <a:lnTo>
                  <a:pt x="25410" y="83335"/>
                </a:lnTo>
                <a:lnTo>
                  <a:pt x="26162" y="80163"/>
                </a:lnTo>
                <a:lnTo>
                  <a:pt x="27458" y="76460"/>
                </a:lnTo>
                <a:lnTo>
                  <a:pt x="29115" y="72405"/>
                </a:lnTo>
                <a:lnTo>
                  <a:pt x="31013" y="68907"/>
                </a:lnTo>
                <a:lnTo>
                  <a:pt x="33073" y="65782"/>
                </a:lnTo>
                <a:lnTo>
                  <a:pt x="35240" y="62905"/>
                </a:lnTo>
                <a:lnTo>
                  <a:pt x="38273" y="59399"/>
                </a:lnTo>
                <a:lnTo>
                  <a:pt x="41881" y="55474"/>
                </a:lnTo>
                <a:lnTo>
                  <a:pt x="52428" y="44482"/>
                </a:lnTo>
                <a:lnTo>
                  <a:pt x="55286" y="41561"/>
                </a:lnTo>
                <a:lnTo>
                  <a:pt x="58780" y="38820"/>
                </a:lnTo>
                <a:lnTo>
                  <a:pt x="62696" y="36199"/>
                </a:lnTo>
                <a:lnTo>
                  <a:pt x="66895" y="33657"/>
                </a:lnTo>
                <a:lnTo>
                  <a:pt x="70488" y="31169"/>
                </a:lnTo>
                <a:lnTo>
                  <a:pt x="73677" y="28717"/>
                </a:lnTo>
                <a:lnTo>
                  <a:pt x="76597" y="26288"/>
                </a:lnTo>
                <a:lnTo>
                  <a:pt x="79337" y="23875"/>
                </a:lnTo>
                <a:lnTo>
                  <a:pt x="84498" y="19078"/>
                </a:lnTo>
                <a:lnTo>
                  <a:pt x="86191" y="16687"/>
                </a:lnTo>
                <a:lnTo>
                  <a:pt x="87321" y="14300"/>
                </a:lnTo>
                <a:lnTo>
                  <a:pt x="88074" y="11914"/>
                </a:lnTo>
                <a:lnTo>
                  <a:pt x="89369" y="10324"/>
                </a:lnTo>
                <a:lnTo>
                  <a:pt x="91027" y="9264"/>
                </a:lnTo>
                <a:lnTo>
                  <a:pt x="92927" y="8557"/>
                </a:lnTo>
                <a:lnTo>
                  <a:pt x="94192" y="7292"/>
                </a:lnTo>
                <a:lnTo>
                  <a:pt x="95036" y="5655"/>
                </a:lnTo>
                <a:lnTo>
                  <a:pt x="967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"/>
          <p:cNvSpPr/>
          <p:nvPr/>
        </p:nvSpPr>
        <p:spPr>
          <a:xfrm>
            <a:off x="7550943" y="1064418"/>
            <a:ext cx="592933" cy="242880"/>
          </a:xfrm>
          <a:custGeom>
            <a:avLst/>
            <a:gdLst/>
            <a:ahLst/>
            <a:cxnLst/>
            <a:rect l="0" t="0" r="0" b="0"/>
            <a:pathLst>
              <a:path w="592933" h="242880">
                <a:moveTo>
                  <a:pt x="0" y="171450"/>
                </a:moveTo>
                <a:lnTo>
                  <a:pt x="9943" y="181393"/>
                </a:lnTo>
                <a:lnTo>
                  <a:pt x="12186" y="182842"/>
                </a:lnTo>
                <a:lnTo>
                  <a:pt x="27642" y="189149"/>
                </a:lnTo>
                <a:lnTo>
                  <a:pt x="37119" y="195568"/>
                </a:lnTo>
                <a:lnTo>
                  <a:pt x="40621" y="197054"/>
                </a:lnTo>
                <a:lnTo>
                  <a:pt x="48745" y="198705"/>
                </a:lnTo>
                <a:lnTo>
                  <a:pt x="51547" y="199938"/>
                </a:lnTo>
                <a:lnTo>
                  <a:pt x="53416" y="201555"/>
                </a:lnTo>
                <a:lnTo>
                  <a:pt x="58160" y="207622"/>
                </a:lnTo>
                <a:lnTo>
                  <a:pt x="64593" y="214447"/>
                </a:lnTo>
                <a:lnTo>
                  <a:pt x="66874" y="216784"/>
                </a:lnTo>
                <a:lnTo>
                  <a:pt x="68396" y="219135"/>
                </a:lnTo>
                <a:lnTo>
                  <a:pt x="70086" y="223864"/>
                </a:lnTo>
                <a:lnTo>
                  <a:pt x="71038" y="230989"/>
                </a:lnTo>
                <a:lnTo>
                  <a:pt x="71965" y="232574"/>
                </a:lnTo>
                <a:lnTo>
                  <a:pt x="73376" y="233631"/>
                </a:lnTo>
                <a:lnTo>
                  <a:pt x="75112" y="234335"/>
                </a:lnTo>
                <a:lnTo>
                  <a:pt x="84428" y="241771"/>
                </a:lnTo>
                <a:lnTo>
                  <a:pt x="85716" y="242879"/>
                </a:lnTo>
                <a:lnTo>
                  <a:pt x="85725" y="219039"/>
                </a:lnTo>
                <a:lnTo>
                  <a:pt x="83609" y="212180"/>
                </a:lnTo>
                <a:lnTo>
                  <a:pt x="80815" y="204633"/>
                </a:lnTo>
                <a:lnTo>
                  <a:pt x="79574" y="198634"/>
                </a:lnTo>
                <a:lnTo>
                  <a:pt x="79023" y="191205"/>
                </a:lnTo>
                <a:lnTo>
                  <a:pt x="78876" y="187001"/>
                </a:lnTo>
                <a:lnTo>
                  <a:pt x="77984" y="182611"/>
                </a:lnTo>
                <a:lnTo>
                  <a:pt x="76596" y="178097"/>
                </a:lnTo>
                <a:lnTo>
                  <a:pt x="74876" y="173500"/>
                </a:lnTo>
                <a:lnTo>
                  <a:pt x="73731" y="168848"/>
                </a:lnTo>
                <a:lnTo>
                  <a:pt x="72966" y="164159"/>
                </a:lnTo>
                <a:lnTo>
                  <a:pt x="72457" y="159446"/>
                </a:lnTo>
                <a:lnTo>
                  <a:pt x="69774" y="152092"/>
                </a:lnTo>
                <a:lnTo>
                  <a:pt x="65936" y="145384"/>
                </a:lnTo>
                <a:lnTo>
                  <a:pt x="61585" y="137111"/>
                </a:lnTo>
                <a:lnTo>
                  <a:pt x="60107" y="132683"/>
                </a:lnTo>
                <a:lnTo>
                  <a:pt x="59121" y="128143"/>
                </a:lnTo>
                <a:lnTo>
                  <a:pt x="58463" y="123528"/>
                </a:lnTo>
                <a:lnTo>
                  <a:pt x="57735" y="116285"/>
                </a:lnTo>
                <a:lnTo>
                  <a:pt x="57410" y="109626"/>
                </a:lnTo>
                <a:lnTo>
                  <a:pt x="57227" y="96952"/>
                </a:lnTo>
                <a:lnTo>
                  <a:pt x="57151" y="62029"/>
                </a:lnTo>
                <a:lnTo>
                  <a:pt x="58739" y="59609"/>
                </a:lnTo>
                <a:lnTo>
                  <a:pt x="66970" y="52411"/>
                </a:lnTo>
                <a:lnTo>
                  <a:pt x="68459" y="50022"/>
                </a:lnTo>
                <a:lnTo>
                  <a:pt x="69452" y="47635"/>
                </a:lnTo>
                <a:lnTo>
                  <a:pt x="74641" y="40485"/>
                </a:lnTo>
                <a:lnTo>
                  <a:pt x="77543" y="38896"/>
                </a:lnTo>
                <a:lnTo>
                  <a:pt x="88416" y="35867"/>
                </a:lnTo>
                <a:lnTo>
                  <a:pt x="97811" y="31088"/>
                </a:lnTo>
                <a:lnTo>
                  <a:pt x="114806" y="26955"/>
                </a:lnTo>
                <a:lnTo>
                  <a:pt x="124051" y="23886"/>
                </a:lnTo>
                <a:lnTo>
                  <a:pt x="138179" y="21365"/>
                </a:lnTo>
                <a:lnTo>
                  <a:pt x="153214" y="16738"/>
                </a:lnTo>
                <a:lnTo>
                  <a:pt x="165727" y="15376"/>
                </a:lnTo>
                <a:lnTo>
                  <a:pt x="179225" y="14772"/>
                </a:lnTo>
                <a:lnTo>
                  <a:pt x="193956" y="14503"/>
                </a:lnTo>
                <a:lnTo>
                  <a:pt x="211087" y="14383"/>
                </a:lnTo>
                <a:lnTo>
                  <a:pt x="227166" y="12214"/>
                </a:lnTo>
                <a:lnTo>
                  <a:pt x="242251" y="9397"/>
                </a:lnTo>
                <a:lnTo>
                  <a:pt x="256892" y="8145"/>
                </a:lnTo>
                <a:lnTo>
                  <a:pt x="265717" y="7812"/>
                </a:lnTo>
                <a:lnTo>
                  <a:pt x="295514" y="7342"/>
                </a:lnTo>
                <a:lnTo>
                  <a:pt x="452444" y="7144"/>
                </a:lnTo>
                <a:lnTo>
                  <a:pt x="461967" y="6350"/>
                </a:lnTo>
                <a:lnTo>
                  <a:pt x="471490" y="5027"/>
                </a:lnTo>
                <a:lnTo>
                  <a:pt x="481015" y="3352"/>
                </a:lnTo>
                <a:lnTo>
                  <a:pt x="490539" y="2235"/>
                </a:lnTo>
                <a:lnTo>
                  <a:pt x="500064" y="1490"/>
                </a:lnTo>
                <a:lnTo>
                  <a:pt x="518320" y="662"/>
                </a:lnTo>
                <a:lnTo>
                  <a:pt x="541985" y="196"/>
                </a:lnTo>
                <a:lnTo>
                  <a:pt x="592819" y="0"/>
                </a:lnTo>
                <a:lnTo>
                  <a:pt x="59293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8"/>
          <p:cNvSpPr/>
          <p:nvPr/>
        </p:nvSpPr>
        <p:spPr>
          <a:xfrm>
            <a:off x="7715250" y="1343025"/>
            <a:ext cx="128588" cy="185738"/>
          </a:xfrm>
          <a:custGeom>
            <a:avLst/>
            <a:gdLst/>
            <a:ahLst/>
            <a:cxnLst/>
            <a:rect l="0" t="0" r="0" b="0"/>
            <a:pathLst>
              <a:path w="128588" h="185738">
                <a:moveTo>
                  <a:pt x="128587" y="0"/>
                </a:moveTo>
                <a:lnTo>
                  <a:pt x="128587" y="13985"/>
                </a:lnTo>
                <a:lnTo>
                  <a:pt x="124794" y="17990"/>
                </a:lnTo>
                <a:lnTo>
                  <a:pt x="123677" y="19931"/>
                </a:lnTo>
                <a:lnTo>
                  <a:pt x="122105" y="25661"/>
                </a:lnTo>
                <a:lnTo>
                  <a:pt x="121738" y="27279"/>
                </a:lnTo>
                <a:lnTo>
                  <a:pt x="117738" y="31983"/>
                </a:lnTo>
                <a:lnTo>
                  <a:pt x="116592" y="34022"/>
                </a:lnTo>
                <a:lnTo>
                  <a:pt x="115319" y="38404"/>
                </a:lnTo>
                <a:lnTo>
                  <a:pt x="114601" y="41541"/>
                </a:lnTo>
                <a:lnTo>
                  <a:pt x="110597" y="46263"/>
                </a:lnTo>
                <a:lnTo>
                  <a:pt x="109449" y="48304"/>
                </a:lnTo>
                <a:lnTo>
                  <a:pt x="108175" y="52689"/>
                </a:lnTo>
                <a:lnTo>
                  <a:pt x="105493" y="57284"/>
                </a:lnTo>
                <a:lnTo>
                  <a:pt x="101654" y="61972"/>
                </a:lnTo>
                <a:lnTo>
                  <a:pt x="99519" y="64333"/>
                </a:lnTo>
                <a:lnTo>
                  <a:pt x="97303" y="66701"/>
                </a:lnTo>
                <a:lnTo>
                  <a:pt x="95030" y="69867"/>
                </a:lnTo>
                <a:lnTo>
                  <a:pt x="92723" y="73566"/>
                </a:lnTo>
                <a:lnTo>
                  <a:pt x="90390" y="77618"/>
                </a:lnTo>
                <a:lnTo>
                  <a:pt x="87247" y="81114"/>
                </a:lnTo>
                <a:lnTo>
                  <a:pt x="83564" y="84239"/>
                </a:lnTo>
                <a:lnTo>
                  <a:pt x="79523" y="87115"/>
                </a:lnTo>
                <a:lnTo>
                  <a:pt x="76827" y="89827"/>
                </a:lnTo>
                <a:lnTo>
                  <a:pt x="75031" y="92428"/>
                </a:lnTo>
                <a:lnTo>
                  <a:pt x="72240" y="97435"/>
                </a:lnTo>
                <a:lnTo>
                  <a:pt x="68354" y="102306"/>
                </a:lnTo>
                <a:lnTo>
                  <a:pt x="66207" y="104717"/>
                </a:lnTo>
                <a:lnTo>
                  <a:pt x="61704" y="109511"/>
                </a:lnTo>
                <a:lnTo>
                  <a:pt x="54707" y="116673"/>
                </a:lnTo>
                <a:lnTo>
                  <a:pt x="52347" y="119851"/>
                </a:lnTo>
                <a:lnTo>
                  <a:pt x="49979" y="123556"/>
                </a:lnTo>
                <a:lnTo>
                  <a:pt x="47607" y="127615"/>
                </a:lnTo>
                <a:lnTo>
                  <a:pt x="45232" y="131114"/>
                </a:lnTo>
                <a:lnTo>
                  <a:pt x="42854" y="134240"/>
                </a:lnTo>
                <a:lnTo>
                  <a:pt x="40475" y="137118"/>
                </a:lnTo>
                <a:lnTo>
                  <a:pt x="38096" y="139831"/>
                </a:lnTo>
                <a:lnTo>
                  <a:pt x="33335" y="144961"/>
                </a:lnTo>
                <a:lnTo>
                  <a:pt x="26193" y="152312"/>
                </a:lnTo>
                <a:lnTo>
                  <a:pt x="11906" y="166679"/>
                </a:lnTo>
                <a:lnTo>
                  <a:pt x="9525" y="168269"/>
                </a:lnTo>
                <a:lnTo>
                  <a:pt x="7143" y="169329"/>
                </a:lnTo>
                <a:lnTo>
                  <a:pt x="4762" y="170036"/>
                </a:lnTo>
                <a:lnTo>
                  <a:pt x="3175" y="171301"/>
                </a:lnTo>
                <a:lnTo>
                  <a:pt x="2116" y="172938"/>
                </a:lnTo>
                <a:lnTo>
                  <a:pt x="3" y="178585"/>
                </a:lnTo>
                <a:lnTo>
                  <a:pt x="1" y="178588"/>
                </a:lnTo>
                <a:lnTo>
                  <a:pt x="1" y="178589"/>
                </a:lnTo>
                <a:lnTo>
                  <a:pt x="0" y="178591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9"/>
          <p:cNvSpPr/>
          <p:nvPr/>
        </p:nvSpPr>
        <p:spPr>
          <a:xfrm>
            <a:off x="7900987" y="1350168"/>
            <a:ext cx="321470" cy="171451"/>
          </a:xfrm>
          <a:custGeom>
            <a:avLst/>
            <a:gdLst/>
            <a:ahLst/>
            <a:cxnLst/>
            <a:rect l="0" t="0" r="0" b="0"/>
            <a:pathLst>
              <a:path w="321470" h="171451">
                <a:moveTo>
                  <a:pt x="0" y="0"/>
                </a:moveTo>
                <a:lnTo>
                  <a:pt x="6152" y="0"/>
                </a:lnTo>
                <a:lnTo>
                  <a:pt x="6482" y="794"/>
                </a:lnTo>
                <a:lnTo>
                  <a:pt x="6850" y="3793"/>
                </a:lnTo>
                <a:lnTo>
                  <a:pt x="7741" y="4910"/>
                </a:lnTo>
                <a:lnTo>
                  <a:pt x="9130" y="5655"/>
                </a:lnTo>
                <a:lnTo>
                  <a:pt x="12789" y="6482"/>
                </a:lnTo>
                <a:lnTo>
                  <a:pt x="17062" y="6850"/>
                </a:lnTo>
                <a:lnTo>
                  <a:pt x="19311" y="7742"/>
                </a:lnTo>
                <a:lnTo>
                  <a:pt x="26271" y="11995"/>
                </a:lnTo>
                <a:lnTo>
                  <a:pt x="33361" y="14402"/>
                </a:lnTo>
                <a:lnTo>
                  <a:pt x="41283" y="19790"/>
                </a:lnTo>
                <a:lnTo>
                  <a:pt x="49039" y="24142"/>
                </a:lnTo>
                <a:lnTo>
                  <a:pt x="55662" y="28721"/>
                </a:lnTo>
                <a:lnTo>
                  <a:pt x="62045" y="33403"/>
                </a:lnTo>
                <a:lnTo>
                  <a:pt x="70174" y="38129"/>
                </a:lnTo>
                <a:lnTo>
                  <a:pt x="79078" y="42876"/>
                </a:lnTo>
                <a:lnTo>
                  <a:pt x="87533" y="47631"/>
                </a:lnTo>
                <a:lnTo>
                  <a:pt x="103662" y="59268"/>
                </a:lnTo>
                <a:lnTo>
                  <a:pt x="109590" y="63325"/>
                </a:lnTo>
                <a:lnTo>
                  <a:pt x="115129" y="66823"/>
                </a:lnTo>
                <a:lnTo>
                  <a:pt x="120409" y="69949"/>
                </a:lnTo>
                <a:lnTo>
                  <a:pt x="125516" y="72826"/>
                </a:lnTo>
                <a:lnTo>
                  <a:pt x="133308" y="78140"/>
                </a:lnTo>
                <a:lnTo>
                  <a:pt x="140211" y="83148"/>
                </a:lnTo>
                <a:lnTo>
                  <a:pt x="148570" y="88019"/>
                </a:lnTo>
                <a:lnTo>
                  <a:pt x="153022" y="91223"/>
                </a:lnTo>
                <a:lnTo>
                  <a:pt x="157578" y="94947"/>
                </a:lnTo>
                <a:lnTo>
                  <a:pt x="162201" y="99017"/>
                </a:lnTo>
                <a:lnTo>
                  <a:pt x="166872" y="102524"/>
                </a:lnTo>
                <a:lnTo>
                  <a:pt x="171573" y="105656"/>
                </a:lnTo>
                <a:lnTo>
                  <a:pt x="176295" y="108537"/>
                </a:lnTo>
                <a:lnTo>
                  <a:pt x="183658" y="113856"/>
                </a:lnTo>
                <a:lnTo>
                  <a:pt x="186733" y="116385"/>
                </a:lnTo>
                <a:lnTo>
                  <a:pt x="190370" y="119659"/>
                </a:lnTo>
                <a:lnTo>
                  <a:pt x="198644" y="127530"/>
                </a:lnTo>
                <a:lnTo>
                  <a:pt x="203074" y="130264"/>
                </a:lnTo>
                <a:lnTo>
                  <a:pt x="212228" y="133301"/>
                </a:lnTo>
                <a:lnTo>
                  <a:pt x="216892" y="135699"/>
                </a:lnTo>
                <a:lnTo>
                  <a:pt x="221588" y="138885"/>
                </a:lnTo>
                <a:lnTo>
                  <a:pt x="226306" y="142596"/>
                </a:lnTo>
                <a:lnTo>
                  <a:pt x="233666" y="146720"/>
                </a:lnTo>
                <a:lnTo>
                  <a:pt x="240377" y="149347"/>
                </a:lnTo>
                <a:lnTo>
                  <a:pt x="248651" y="153160"/>
                </a:lnTo>
                <a:lnTo>
                  <a:pt x="255503" y="157500"/>
                </a:lnTo>
                <a:lnTo>
                  <a:pt x="258442" y="159769"/>
                </a:lnTo>
                <a:lnTo>
                  <a:pt x="261988" y="161281"/>
                </a:lnTo>
                <a:lnTo>
                  <a:pt x="270163" y="162962"/>
                </a:lnTo>
                <a:lnTo>
                  <a:pt x="276971" y="165826"/>
                </a:lnTo>
                <a:lnTo>
                  <a:pt x="279897" y="167701"/>
                </a:lnTo>
                <a:lnTo>
                  <a:pt x="287382" y="169784"/>
                </a:lnTo>
                <a:lnTo>
                  <a:pt x="295207" y="170710"/>
                </a:lnTo>
                <a:lnTo>
                  <a:pt x="304581" y="171304"/>
                </a:lnTo>
                <a:lnTo>
                  <a:pt x="314355" y="171445"/>
                </a:lnTo>
                <a:lnTo>
                  <a:pt x="32146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0"/>
          <p:cNvSpPr/>
          <p:nvPr/>
        </p:nvSpPr>
        <p:spPr>
          <a:xfrm>
            <a:off x="7493793" y="1586217"/>
            <a:ext cx="271464" cy="199625"/>
          </a:xfrm>
          <a:custGeom>
            <a:avLst/>
            <a:gdLst/>
            <a:ahLst/>
            <a:cxnLst/>
            <a:rect l="0" t="0" r="0" b="0"/>
            <a:pathLst>
              <a:path w="271464" h="199625">
                <a:moveTo>
                  <a:pt x="0" y="113995"/>
                </a:moveTo>
                <a:lnTo>
                  <a:pt x="10643" y="113995"/>
                </a:lnTo>
                <a:lnTo>
                  <a:pt x="16902" y="116112"/>
                </a:lnTo>
                <a:lnTo>
                  <a:pt x="24180" y="119698"/>
                </a:lnTo>
                <a:lnTo>
                  <a:pt x="30061" y="123938"/>
                </a:lnTo>
                <a:lnTo>
                  <a:pt x="35321" y="128468"/>
                </a:lnTo>
                <a:lnTo>
                  <a:pt x="40305" y="133128"/>
                </a:lnTo>
                <a:lnTo>
                  <a:pt x="49972" y="142586"/>
                </a:lnTo>
                <a:lnTo>
                  <a:pt x="54753" y="148133"/>
                </a:lnTo>
                <a:lnTo>
                  <a:pt x="57139" y="151835"/>
                </a:lnTo>
                <a:lnTo>
                  <a:pt x="59525" y="155891"/>
                </a:lnTo>
                <a:lnTo>
                  <a:pt x="61908" y="159388"/>
                </a:lnTo>
                <a:lnTo>
                  <a:pt x="66673" y="165390"/>
                </a:lnTo>
                <a:lnTo>
                  <a:pt x="71437" y="170704"/>
                </a:lnTo>
                <a:lnTo>
                  <a:pt x="76200" y="175712"/>
                </a:lnTo>
                <a:lnTo>
                  <a:pt x="80963" y="180583"/>
                </a:lnTo>
                <a:lnTo>
                  <a:pt x="83344" y="182199"/>
                </a:lnTo>
                <a:lnTo>
                  <a:pt x="88107" y="183996"/>
                </a:lnTo>
                <a:lnTo>
                  <a:pt x="89694" y="185268"/>
                </a:lnTo>
                <a:lnTo>
                  <a:pt x="90753" y="186911"/>
                </a:lnTo>
                <a:lnTo>
                  <a:pt x="91458" y="188799"/>
                </a:lnTo>
                <a:lnTo>
                  <a:pt x="92722" y="190058"/>
                </a:lnTo>
                <a:lnTo>
                  <a:pt x="94359" y="190898"/>
                </a:lnTo>
                <a:lnTo>
                  <a:pt x="96244" y="191457"/>
                </a:lnTo>
                <a:lnTo>
                  <a:pt x="97500" y="192624"/>
                </a:lnTo>
                <a:lnTo>
                  <a:pt x="98338" y="194196"/>
                </a:lnTo>
                <a:lnTo>
                  <a:pt x="99683" y="198629"/>
                </a:lnTo>
                <a:lnTo>
                  <a:pt x="100586" y="198993"/>
                </a:lnTo>
                <a:lnTo>
                  <a:pt x="106135" y="199624"/>
                </a:lnTo>
                <a:lnTo>
                  <a:pt x="105681" y="198862"/>
                </a:lnTo>
                <a:lnTo>
                  <a:pt x="100917" y="193561"/>
                </a:lnTo>
                <a:lnTo>
                  <a:pt x="100415" y="190897"/>
                </a:lnTo>
                <a:lnTo>
                  <a:pt x="100132" y="184935"/>
                </a:lnTo>
                <a:lnTo>
                  <a:pt x="100092" y="182719"/>
                </a:lnTo>
                <a:lnTo>
                  <a:pt x="99272" y="180449"/>
                </a:lnTo>
                <a:lnTo>
                  <a:pt x="96244" y="175809"/>
                </a:lnTo>
                <a:lnTo>
                  <a:pt x="95118" y="172667"/>
                </a:lnTo>
                <a:lnTo>
                  <a:pt x="94369" y="168985"/>
                </a:lnTo>
                <a:lnTo>
                  <a:pt x="93869" y="164942"/>
                </a:lnTo>
                <a:lnTo>
                  <a:pt x="92742" y="161454"/>
                </a:lnTo>
                <a:lnTo>
                  <a:pt x="89373" y="155461"/>
                </a:lnTo>
                <a:lnTo>
                  <a:pt x="88158" y="151957"/>
                </a:lnTo>
                <a:lnTo>
                  <a:pt x="87346" y="148035"/>
                </a:lnTo>
                <a:lnTo>
                  <a:pt x="86807" y="143832"/>
                </a:lnTo>
                <a:lnTo>
                  <a:pt x="86446" y="139442"/>
                </a:lnTo>
                <a:lnTo>
                  <a:pt x="86206" y="134929"/>
                </a:lnTo>
                <a:lnTo>
                  <a:pt x="85939" y="125680"/>
                </a:lnTo>
                <a:lnTo>
                  <a:pt x="85821" y="116278"/>
                </a:lnTo>
                <a:lnTo>
                  <a:pt x="84995" y="111548"/>
                </a:lnTo>
                <a:lnTo>
                  <a:pt x="83651" y="106807"/>
                </a:lnTo>
                <a:lnTo>
                  <a:pt x="81961" y="102060"/>
                </a:lnTo>
                <a:lnTo>
                  <a:pt x="80835" y="97307"/>
                </a:lnTo>
                <a:lnTo>
                  <a:pt x="80084" y="92551"/>
                </a:lnTo>
                <a:lnTo>
                  <a:pt x="79584" y="87793"/>
                </a:lnTo>
                <a:lnTo>
                  <a:pt x="78455" y="83033"/>
                </a:lnTo>
                <a:lnTo>
                  <a:pt x="76910" y="78272"/>
                </a:lnTo>
                <a:lnTo>
                  <a:pt x="75086" y="73511"/>
                </a:lnTo>
                <a:lnTo>
                  <a:pt x="73076" y="68750"/>
                </a:lnTo>
                <a:lnTo>
                  <a:pt x="70942" y="63988"/>
                </a:lnTo>
                <a:lnTo>
                  <a:pt x="68726" y="59225"/>
                </a:lnTo>
                <a:lnTo>
                  <a:pt x="67250" y="55257"/>
                </a:lnTo>
                <a:lnTo>
                  <a:pt x="66264" y="51818"/>
                </a:lnTo>
                <a:lnTo>
                  <a:pt x="65607" y="48731"/>
                </a:lnTo>
                <a:lnTo>
                  <a:pt x="65170" y="45086"/>
                </a:lnTo>
                <a:lnTo>
                  <a:pt x="64878" y="41068"/>
                </a:lnTo>
                <a:lnTo>
                  <a:pt x="64554" y="33164"/>
                </a:lnTo>
                <a:lnTo>
                  <a:pt x="64371" y="24252"/>
                </a:lnTo>
                <a:lnTo>
                  <a:pt x="64305" y="11699"/>
                </a:lnTo>
                <a:lnTo>
                  <a:pt x="65095" y="10079"/>
                </a:lnTo>
                <a:lnTo>
                  <a:pt x="66416" y="8999"/>
                </a:lnTo>
                <a:lnTo>
                  <a:pt x="70446" y="7265"/>
                </a:lnTo>
                <a:lnTo>
                  <a:pt x="74937" y="3173"/>
                </a:lnTo>
                <a:lnTo>
                  <a:pt x="76946" y="2014"/>
                </a:lnTo>
                <a:lnTo>
                  <a:pt x="81295" y="726"/>
                </a:lnTo>
                <a:lnTo>
                  <a:pt x="88204" y="0"/>
                </a:lnTo>
                <a:lnTo>
                  <a:pt x="90553" y="692"/>
                </a:lnTo>
                <a:lnTo>
                  <a:pt x="95280" y="3578"/>
                </a:lnTo>
                <a:lnTo>
                  <a:pt x="102142" y="5390"/>
                </a:lnTo>
                <a:lnTo>
                  <a:pt x="110484" y="6195"/>
                </a:lnTo>
                <a:lnTo>
                  <a:pt x="114931" y="6409"/>
                </a:lnTo>
                <a:lnTo>
                  <a:pt x="124106" y="6648"/>
                </a:lnTo>
                <a:lnTo>
                  <a:pt x="259219" y="6839"/>
                </a:lnTo>
                <a:lnTo>
                  <a:pt x="261712" y="7633"/>
                </a:lnTo>
                <a:lnTo>
                  <a:pt x="270023" y="12989"/>
                </a:lnTo>
                <a:lnTo>
                  <a:pt x="271463" y="13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1"/>
          <p:cNvSpPr/>
          <p:nvPr/>
        </p:nvSpPr>
        <p:spPr>
          <a:xfrm>
            <a:off x="7679532" y="1650206"/>
            <a:ext cx="107156" cy="64292"/>
          </a:xfrm>
          <a:custGeom>
            <a:avLst/>
            <a:gdLst/>
            <a:ahLst/>
            <a:cxnLst/>
            <a:rect l="0" t="0" r="0" b="0"/>
            <a:pathLst>
              <a:path w="107156" h="64292">
                <a:moveTo>
                  <a:pt x="7143" y="0"/>
                </a:moveTo>
                <a:lnTo>
                  <a:pt x="7143" y="23910"/>
                </a:lnTo>
                <a:lnTo>
                  <a:pt x="6349" y="26259"/>
                </a:lnTo>
                <a:lnTo>
                  <a:pt x="5026" y="28618"/>
                </a:lnTo>
                <a:lnTo>
                  <a:pt x="3350" y="30985"/>
                </a:lnTo>
                <a:lnTo>
                  <a:pt x="2233" y="33357"/>
                </a:lnTo>
                <a:lnTo>
                  <a:pt x="1489" y="35731"/>
                </a:lnTo>
                <a:lnTo>
                  <a:pt x="992" y="38108"/>
                </a:lnTo>
                <a:lnTo>
                  <a:pt x="661" y="40487"/>
                </a:lnTo>
                <a:lnTo>
                  <a:pt x="440" y="42866"/>
                </a:lnTo>
                <a:lnTo>
                  <a:pt x="86" y="48596"/>
                </a:lnTo>
                <a:lnTo>
                  <a:pt x="38" y="51496"/>
                </a:lnTo>
                <a:lnTo>
                  <a:pt x="0" y="60913"/>
                </a:lnTo>
                <a:lnTo>
                  <a:pt x="793" y="62040"/>
                </a:lnTo>
                <a:lnTo>
                  <a:pt x="2116" y="62791"/>
                </a:lnTo>
                <a:lnTo>
                  <a:pt x="6150" y="63997"/>
                </a:lnTo>
                <a:lnTo>
                  <a:pt x="8818" y="64162"/>
                </a:lnTo>
                <a:lnTo>
                  <a:pt x="12651" y="64235"/>
                </a:lnTo>
                <a:lnTo>
                  <a:pt x="37135" y="64291"/>
                </a:lnTo>
                <a:lnTo>
                  <a:pt x="40631" y="63498"/>
                </a:lnTo>
                <a:lnTo>
                  <a:pt x="44550" y="62176"/>
                </a:lnTo>
                <a:lnTo>
                  <a:pt x="48749" y="60501"/>
                </a:lnTo>
                <a:lnTo>
                  <a:pt x="52343" y="59384"/>
                </a:lnTo>
                <a:lnTo>
                  <a:pt x="55533" y="58639"/>
                </a:lnTo>
                <a:lnTo>
                  <a:pt x="58453" y="58143"/>
                </a:lnTo>
                <a:lnTo>
                  <a:pt x="61987" y="57812"/>
                </a:lnTo>
                <a:lnTo>
                  <a:pt x="65930" y="57591"/>
                </a:lnTo>
                <a:lnTo>
                  <a:pt x="73752" y="57346"/>
                </a:lnTo>
                <a:lnTo>
                  <a:pt x="85241" y="57189"/>
                </a:lnTo>
                <a:lnTo>
                  <a:pt x="107155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2"/>
          <p:cNvSpPr/>
          <p:nvPr/>
        </p:nvSpPr>
        <p:spPr>
          <a:xfrm>
            <a:off x="7751264" y="1628775"/>
            <a:ext cx="13993" cy="178594"/>
          </a:xfrm>
          <a:custGeom>
            <a:avLst/>
            <a:gdLst/>
            <a:ahLst/>
            <a:cxnLst/>
            <a:rect l="0" t="0" r="0" b="0"/>
            <a:pathLst>
              <a:path w="13993" h="178594">
                <a:moveTo>
                  <a:pt x="6848" y="0"/>
                </a:moveTo>
                <a:lnTo>
                  <a:pt x="6848" y="3792"/>
                </a:lnTo>
                <a:lnTo>
                  <a:pt x="7642" y="6497"/>
                </a:lnTo>
                <a:lnTo>
                  <a:pt x="8964" y="9887"/>
                </a:lnTo>
                <a:lnTo>
                  <a:pt x="10641" y="13735"/>
                </a:lnTo>
                <a:lnTo>
                  <a:pt x="11758" y="17094"/>
                </a:lnTo>
                <a:lnTo>
                  <a:pt x="12502" y="20127"/>
                </a:lnTo>
                <a:lnTo>
                  <a:pt x="13000" y="22943"/>
                </a:lnTo>
                <a:lnTo>
                  <a:pt x="13330" y="26408"/>
                </a:lnTo>
                <a:lnTo>
                  <a:pt x="13551" y="30305"/>
                </a:lnTo>
                <a:lnTo>
                  <a:pt x="13698" y="34491"/>
                </a:lnTo>
                <a:lnTo>
                  <a:pt x="13934" y="57524"/>
                </a:lnTo>
                <a:lnTo>
                  <a:pt x="13965" y="68164"/>
                </a:lnTo>
                <a:lnTo>
                  <a:pt x="13181" y="74018"/>
                </a:lnTo>
                <a:lnTo>
                  <a:pt x="11864" y="80301"/>
                </a:lnTo>
                <a:lnTo>
                  <a:pt x="10192" y="86872"/>
                </a:lnTo>
                <a:lnTo>
                  <a:pt x="9078" y="92839"/>
                </a:lnTo>
                <a:lnTo>
                  <a:pt x="8334" y="98405"/>
                </a:lnTo>
                <a:lnTo>
                  <a:pt x="7839" y="103703"/>
                </a:lnTo>
                <a:lnTo>
                  <a:pt x="7508" y="108823"/>
                </a:lnTo>
                <a:lnTo>
                  <a:pt x="7288" y="113823"/>
                </a:lnTo>
                <a:lnTo>
                  <a:pt x="7043" y="123613"/>
                </a:lnTo>
                <a:lnTo>
                  <a:pt x="6935" y="133256"/>
                </a:lnTo>
                <a:lnTo>
                  <a:pt x="6112" y="137255"/>
                </a:lnTo>
                <a:lnTo>
                  <a:pt x="4770" y="140716"/>
                </a:lnTo>
                <a:lnTo>
                  <a:pt x="3082" y="143817"/>
                </a:lnTo>
                <a:lnTo>
                  <a:pt x="1956" y="146678"/>
                </a:lnTo>
                <a:lnTo>
                  <a:pt x="1205" y="149379"/>
                </a:lnTo>
                <a:lnTo>
                  <a:pt x="704" y="151973"/>
                </a:lnTo>
                <a:lnTo>
                  <a:pt x="372" y="154496"/>
                </a:lnTo>
                <a:lnTo>
                  <a:pt x="0" y="159417"/>
                </a:lnTo>
                <a:lnTo>
                  <a:pt x="696" y="161840"/>
                </a:lnTo>
                <a:lnTo>
                  <a:pt x="1953" y="164250"/>
                </a:lnTo>
                <a:lnTo>
                  <a:pt x="3585" y="166650"/>
                </a:lnTo>
                <a:lnTo>
                  <a:pt x="4672" y="169043"/>
                </a:lnTo>
                <a:lnTo>
                  <a:pt x="5398" y="171433"/>
                </a:lnTo>
                <a:lnTo>
                  <a:pt x="6562" y="177179"/>
                </a:lnTo>
                <a:lnTo>
                  <a:pt x="7450" y="177650"/>
                </a:lnTo>
                <a:lnTo>
                  <a:pt x="8837" y="177965"/>
                </a:lnTo>
                <a:lnTo>
                  <a:pt x="13992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3"/>
          <p:cNvSpPr/>
          <p:nvPr/>
        </p:nvSpPr>
        <p:spPr>
          <a:xfrm>
            <a:off x="8115300" y="1564489"/>
            <a:ext cx="357188" cy="207071"/>
          </a:xfrm>
          <a:custGeom>
            <a:avLst/>
            <a:gdLst/>
            <a:ahLst/>
            <a:cxnLst/>
            <a:rect l="0" t="0" r="0" b="0"/>
            <a:pathLst>
              <a:path w="357188" h="207071">
                <a:moveTo>
                  <a:pt x="0" y="135723"/>
                </a:moveTo>
                <a:lnTo>
                  <a:pt x="3792" y="135723"/>
                </a:lnTo>
                <a:lnTo>
                  <a:pt x="4909" y="136517"/>
                </a:lnTo>
                <a:lnTo>
                  <a:pt x="5653" y="137840"/>
                </a:lnTo>
                <a:lnTo>
                  <a:pt x="6849" y="141874"/>
                </a:lnTo>
                <a:lnTo>
                  <a:pt x="10848" y="146365"/>
                </a:lnTo>
                <a:lnTo>
                  <a:pt x="20135" y="155841"/>
                </a:lnTo>
                <a:lnTo>
                  <a:pt x="24840" y="160558"/>
                </a:lnTo>
                <a:lnTo>
                  <a:pt x="35053" y="166982"/>
                </a:lnTo>
                <a:lnTo>
                  <a:pt x="38450" y="170056"/>
                </a:lnTo>
                <a:lnTo>
                  <a:pt x="41508" y="173693"/>
                </a:lnTo>
                <a:lnTo>
                  <a:pt x="44340" y="177705"/>
                </a:lnTo>
                <a:lnTo>
                  <a:pt x="47022" y="181174"/>
                </a:lnTo>
                <a:lnTo>
                  <a:pt x="52120" y="187144"/>
                </a:lnTo>
                <a:lnTo>
                  <a:pt x="57031" y="192444"/>
                </a:lnTo>
                <a:lnTo>
                  <a:pt x="59452" y="194968"/>
                </a:lnTo>
                <a:lnTo>
                  <a:pt x="61859" y="196651"/>
                </a:lnTo>
                <a:lnTo>
                  <a:pt x="66651" y="198521"/>
                </a:lnTo>
                <a:lnTo>
                  <a:pt x="73811" y="199574"/>
                </a:lnTo>
                <a:lnTo>
                  <a:pt x="76195" y="200515"/>
                </a:lnTo>
                <a:lnTo>
                  <a:pt x="85445" y="206957"/>
                </a:lnTo>
                <a:lnTo>
                  <a:pt x="85600" y="207070"/>
                </a:lnTo>
                <a:lnTo>
                  <a:pt x="85714" y="201002"/>
                </a:lnTo>
                <a:lnTo>
                  <a:pt x="85724" y="179457"/>
                </a:lnTo>
                <a:lnTo>
                  <a:pt x="84930" y="175198"/>
                </a:lnTo>
                <a:lnTo>
                  <a:pt x="83608" y="170771"/>
                </a:lnTo>
                <a:lnTo>
                  <a:pt x="81932" y="166232"/>
                </a:lnTo>
                <a:lnTo>
                  <a:pt x="80815" y="162412"/>
                </a:lnTo>
                <a:lnTo>
                  <a:pt x="79574" y="156052"/>
                </a:lnTo>
                <a:lnTo>
                  <a:pt x="79243" y="152450"/>
                </a:lnTo>
                <a:lnTo>
                  <a:pt x="79022" y="148462"/>
                </a:lnTo>
                <a:lnTo>
                  <a:pt x="78875" y="144216"/>
                </a:lnTo>
                <a:lnTo>
                  <a:pt x="77983" y="139797"/>
                </a:lnTo>
                <a:lnTo>
                  <a:pt x="76595" y="135264"/>
                </a:lnTo>
                <a:lnTo>
                  <a:pt x="74876" y="130655"/>
                </a:lnTo>
                <a:lnTo>
                  <a:pt x="72936" y="125994"/>
                </a:lnTo>
                <a:lnTo>
                  <a:pt x="70849" y="121300"/>
                </a:lnTo>
                <a:lnTo>
                  <a:pt x="68664" y="116583"/>
                </a:lnTo>
                <a:lnTo>
                  <a:pt x="67207" y="112644"/>
                </a:lnTo>
                <a:lnTo>
                  <a:pt x="66235" y="109224"/>
                </a:lnTo>
                <a:lnTo>
                  <a:pt x="65589" y="106151"/>
                </a:lnTo>
                <a:lnTo>
                  <a:pt x="64363" y="102515"/>
                </a:lnTo>
                <a:lnTo>
                  <a:pt x="62752" y="98503"/>
                </a:lnTo>
                <a:lnTo>
                  <a:pt x="60884" y="94241"/>
                </a:lnTo>
                <a:lnTo>
                  <a:pt x="59640" y="89812"/>
                </a:lnTo>
                <a:lnTo>
                  <a:pt x="58810" y="85272"/>
                </a:lnTo>
                <a:lnTo>
                  <a:pt x="58256" y="80658"/>
                </a:lnTo>
                <a:lnTo>
                  <a:pt x="57094" y="75994"/>
                </a:lnTo>
                <a:lnTo>
                  <a:pt x="55525" y="71297"/>
                </a:lnTo>
                <a:lnTo>
                  <a:pt x="53685" y="66579"/>
                </a:lnTo>
                <a:lnTo>
                  <a:pt x="52459" y="62639"/>
                </a:lnTo>
                <a:lnTo>
                  <a:pt x="51641" y="59219"/>
                </a:lnTo>
                <a:lnTo>
                  <a:pt x="51096" y="56146"/>
                </a:lnTo>
                <a:lnTo>
                  <a:pt x="50733" y="52509"/>
                </a:lnTo>
                <a:lnTo>
                  <a:pt x="50491" y="48497"/>
                </a:lnTo>
                <a:lnTo>
                  <a:pt x="50221" y="40600"/>
                </a:lnTo>
                <a:lnTo>
                  <a:pt x="50069" y="31691"/>
                </a:lnTo>
                <a:lnTo>
                  <a:pt x="50014" y="19140"/>
                </a:lnTo>
                <a:lnTo>
                  <a:pt x="50806" y="16726"/>
                </a:lnTo>
                <a:lnTo>
                  <a:pt x="53800" y="11927"/>
                </a:lnTo>
                <a:lnTo>
                  <a:pt x="55711" y="10330"/>
                </a:lnTo>
                <a:lnTo>
                  <a:pt x="57777" y="9265"/>
                </a:lnTo>
                <a:lnTo>
                  <a:pt x="59949" y="8555"/>
                </a:lnTo>
                <a:lnTo>
                  <a:pt x="61397" y="7288"/>
                </a:lnTo>
                <a:lnTo>
                  <a:pt x="62362" y="5650"/>
                </a:lnTo>
                <a:lnTo>
                  <a:pt x="63912" y="1109"/>
                </a:lnTo>
                <a:lnTo>
                  <a:pt x="64833" y="737"/>
                </a:lnTo>
                <a:lnTo>
                  <a:pt x="70715" y="213"/>
                </a:lnTo>
                <a:lnTo>
                  <a:pt x="81365" y="57"/>
                </a:lnTo>
                <a:lnTo>
                  <a:pt x="98782" y="0"/>
                </a:lnTo>
                <a:lnTo>
                  <a:pt x="107667" y="2112"/>
                </a:lnTo>
                <a:lnTo>
                  <a:pt x="116908" y="4903"/>
                </a:lnTo>
                <a:lnTo>
                  <a:pt x="126307" y="6143"/>
                </a:lnTo>
                <a:lnTo>
                  <a:pt x="135776" y="8811"/>
                </a:lnTo>
                <a:lnTo>
                  <a:pt x="145276" y="11849"/>
                </a:lnTo>
                <a:lnTo>
                  <a:pt x="154789" y="13199"/>
                </a:lnTo>
                <a:lnTo>
                  <a:pt x="164310" y="15916"/>
                </a:lnTo>
                <a:lnTo>
                  <a:pt x="169071" y="17752"/>
                </a:lnTo>
                <a:lnTo>
                  <a:pt x="174626" y="18975"/>
                </a:lnTo>
                <a:lnTo>
                  <a:pt x="180712" y="19791"/>
                </a:lnTo>
                <a:lnTo>
                  <a:pt x="187149" y="20335"/>
                </a:lnTo>
                <a:lnTo>
                  <a:pt x="193028" y="20698"/>
                </a:lnTo>
                <a:lnTo>
                  <a:pt x="203794" y="21101"/>
                </a:lnTo>
                <a:lnTo>
                  <a:pt x="209681" y="22002"/>
                </a:lnTo>
                <a:lnTo>
                  <a:pt x="215987" y="23396"/>
                </a:lnTo>
                <a:lnTo>
                  <a:pt x="222573" y="25120"/>
                </a:lnTo>
                <a:lnTo>
                  <a:pt x="228551" y="25475"/>
                </a:lnTo>
                <a:lnTo>
                  <a:pt x="239426" y="23753"/>
                </a:lnTo>
                <a:lnTo>
                  <a:pt x="245342" y="22976"/>
                </a:lnTo>
                <a:lnTo>
                  <a:pt x="251668" y="22459"/>
                </a:lnTo>
                <a:lnTo>
                  <a:pt x="264252" y="21883"/>
                </a:lnTo>
                <a:lnTo>
                  <a:pt x="275137" y="21628"/>
                </a:lnTo>
                <a:lnTo>
                  <a:pt x="356758" y="21423"/>
                </a:lnTo>
                <a:lnTo>
                  <a:pt x="357130" y="27077"/>
                </a:lnTo>
                <a:lnTo>
                  <a:pt x="357187" y="2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4"/>
          <p:cNvSpPr/>
          <p:nvPr/>
        </p:nvSpPr>
        <p:spPr>
          <a:xfrm>
            <a:off x="8265318" y="1628775"/>
            <a:ext cx="135705" cy="150019"/>
          </a:xfrm>
          <a:custGeom>
            <a:avLst/>
            <a:gdLst/>
            <a:ahLst/>
            <a:cxnLst/>
            <a:rect l="0" t="0" r="0" b="0"/>
            <a:pathLst>
              <a:path w="135705" h="150019">
                <a:moveTo>
                  <a:pt x="0" y="14287"/>
                </a:moveTo>
                <a:lnTo>
                  <a:pt x="10598" y="14287"/>
                </a:lnTo>
                <a:lnTo>
                  <a:pt x="9208" y="14287"/>
                </a:lnTo>
                <a:lnTo>
                  <a:pt x="9314" y="13493"/>
                </a:lnTo>
                <a:lnTo>
                  <a:pt x="11548" y="10495"/>
                </a:lnTo>
                <a:lnTo>
                  <a:pt x="13255" y="9378"/>
                </a:lnTo>
                <a:lnTo>
                  <a:pt x="17268" y="8136"/>
                </a:lnTo>
                <a:lnTo>
                  <a:pt x="19450" y="7805"/>
                </a:lnTo>
                <a:lnTo>
                  <a:pt x="21698" y="7585"/>
                </a:lnTo>
                <a:lnTo>
                  <a:pt x="23991" y="7437"/>
                </a:lnTo>
                <a:lnTo>
                  <a:pt x="26313" y="7339"/>
                </a:lnTo>
                <a:lnTo>
                  <a:pt x="31009" y="7230"/>
                </a:lnTo>
                <a:lnTo>
                  <a:pt x="34167" y="6408"/>
                </a:lnTo>
                <a:lnTo>
                  <a:pt x="37859" y="5065"/>
                </a:lnTo>
                <a:lnTo>
                  <a:pt x="41909" y="3377"/>
                </a:lnTo>
                <a:lnTo>
                  <a:pt x="45401" y="2251"/>
                </a:lnTo>
                <a:lnTo>
                  <a:pt x="48524" y="1501"/>
                </a:lnTo>
                <a:lnTo>
                  <a:pt x="51399" y="1000"/>
                </a:lnTo>
                <a:lnTo>
                  <a:pt x="54904" y="667"/>
                </a:lnTo>
                <a:lnTo>
                  <a:pt x="58828" y="444"/>
                </a:lnTo>
                <a:lnTo>
                  <a:pt x="67421" y="197"/>
                </a:lnTo>
                <a:lnTo>
                  <a:pt x="103075" y="5"/>
                </a:lnTo>
                <a:lnTo>
                  <a:pt x="132222" y="0"/>
                </a:lnTo>
                <a:lnTo>
                  <a:pt x="133392" y="793"/>
                </a:lnTo>
                <a:lnTo>
                  <a:pt x="134172" y="2116"/>
                </a:lnTo>
                <a:lnTo>
                  <a:pt x="135039" y="5703"/>
                </a:lnTo>
                <a:lnTo>
                  <a:pt x="135424" y="9943"/>
                </a:lnTo>
                <a:lnTo>
                  <a:pt x="135594" y="14473"/>
                </a:lnTo>
                <a:lnTo>
                  <a:pt x="135704" y="23849"/>
                </a:lnTo>
                <a:lnTo>
                  <a:pt x="134920" y="26218"/>
                </a:lnTo>
                <a:lnTo>
                  <a:pt x="133603" y="28591"/>
                </a:lnTo>
                <a:lnTo>
                  <a:pt x="131931" y="30967"/>
                </a:lnTo>
                <a:lnTo>
                  <a:pt x="130817" y="33344"/>
                </a:lnTo>
                <a:lnTo>
                  <a:pt x="130074" y="35723"/>
                </a:lnTo>
                <a:lnTo>
                  <a:pt x="129578" y="38103"/>
                </a:lnTo>
                <a:lnTo>
                  <a:pt x="129248" y="40483"/>
                </a:lnTo>
                <a:lnTo>
                  <a:pt x="129028" y="42863"/>
                </a:lnTo>
                <a:lnTo>
                  <a:pt x="128882" y="45244"/>
                </a:lnTo>
                <a:lnTo>
                  <a:pt x="128719" y="52123"/>
                </a:lnTo>
                <a:lnTo>
                  <a:pt x="128614" y="65682"/>
                </a:lnTo>
                <a:lnTo>
                  <a:pt x="127812" y="68394"/>
                </a:lnTo>
                <a:lnTo>
                  <a:pt x="126482" y="70996"/>
                </a:lnTo>
                <a:lnTo>
                  <a:pt x="124803" y="73524"/>
                </a:lnTo>
                <a:lnTo>
                  <a:pt x="122890" y="76797"/>
                </a:lnTo>
                <a:lnTo>
                  <a:pt x="120821" y="80567"/>
                </a:lnTo>
                <a:lnTo>
                  <a:pt x="118646" y="84667"/>
                </a:lnTo>
                <a:lnTo>
                  <a:pt x="117198" y="88195"/>
                </a:lnTo>
                <a:lnTo>
                  <a:pt x="116232" y="91340"/>
                </a:lnTo>
                <a:lnTo>
                  <a:pt x="115589" y="94231"/>
                </a:lnTo>
                <a:lnTo>
                  <a:pt x="114365" y="96952"/>
                </a:lnTo>
                <a:lnTo>
                  <a:pt x="112756" y="99559"/>
                </a:lnTo>
                <a:lnTo>
                  <a:pt x="110890" y="102091"/>
                </a:lnTo>
                <a:lnTo>
                  <a:pt x="109645" y="104573"/>
                </a:lnTo>
                <a:lnTo>
                  <a:pt x="108816" y="107022"/>
                </a:lnTo>
                <a:lnTo>
                  <a:pt x="108263" y="109448"/>
                </a:lnTo>
                <a:lnTo>
                  <a:pt x="107894" y="111859"/>
                </a:lnTo>
                <a:lnTo>
                  <a:pt x="107648" y="114260"/>
                </a:lnTo>
                <a:lnTo>
                  <a:pt x="107484" y="116654"/>
                </a:lnTo>
                <a:lnTo>
                  <a:pt x="106581" y="119044"/>
                </a:lnTo>
                <a:lnTo>
                  <a:pt x="105186" y="121431"/>
                </a:lnTo>
                <a:lnTo>
                  <a:pt x="103461" y="123817"/>
                </a:lnTo>
                <a:lnTo>
                  <a:pt x="102312" y="126201"/>
                </a:lnTo>
                <a:lnTo>
                  <a:pt x="101546" y="128584"/>
                </a:lnTo>
                <a:lnTo>
                  <a:pt x="101034" y="130966"/>
                </a:lnTo>
                <a:lnTo>
                  <a:pt x="100694" y="133348"/>
                </a:lnTo>
                <a:lnTo>
                  <a:pt x="100467" y="135730"/>
                </a:lnTo>
                <a:lnTo>
                  <a:pt x="100103" y="141463"/>
                </a:lnTo>
                <a:lnTo>
                  <a:pt x="100053" y="144364"/>
                </a:lnTo>
                <a:lnTo>
                  <a:pt x="100014" y="149989"/>
                </a:lnTo>
                <a:lnTo>
                  <a:pt x="100013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"/>
          <p:cNvSpPr/>
          <p:nvPr/>
        </p:nvSpPr>
        <p:spPr>
          <a:xfrm>
            <a:off x="8308181" y="1685925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14287"/>
                </a:moveTo>
                <a:lnTo>
                  <a:pt x="23150" y="14287"/>
                </a:lnTo>
                <a:lnTo>
                  <a:pt x="26546" y="13493"/>
                </a:lnTo>
                <a:lnTo>
                  <a:pt x="30397" y="12170"/>
                </a:lnTo>
                <a:lnTo>
                  <a:pt x="34553" y="10495"/>
                </a:lnTo>
                <a:lnTo>
                  <a:pt x="39704" y="10171"/>
                </a:lnTo>
                <a:lnTo>
                  <a:pt x="45519" y="10749"/>
                </a:lnTo>
                <a:lnTo>
                  <a:pt x="51777" y="11929"/>
                </a:lnTo>
                <a:lnTo>
                  <a:pt x="57537" y="11921"/>
                </a:lnTo>
                <a:lnTo>
                  <a:pt x="62963" y="11122"/>
                </a:lnTo>
                <a:lnTo>
                  <a:pt x="68170" y="9796"/>
                </a:lnTo>
                <a:lnTo>
                  <a:pt x="73228" y="8912"/>
                </a:lnTo>
                <a:lnTo>
                  <a:pt x="78187" y="8322"/>
                </a:lnTo>
                <a:lnTo>
                  <a:pt x="83081" y="7929"/>
                </a:lnTo>
                <a:lnTo>
                  <a:pt x="88725" y="7667"/>
                </a:lnTo>
                <a:lnTo>
                  <a:pt x="101346" y="7376"/>
                </a:lnTo>
                <a:lnTo>
                  <a:pt x="154314" y="7145"/>
                </a:lnTo>
                <a:lnTo>
                  <a:pt x="156058" y="6351"/>
                </a:lnTo>
                <a:lnTo>
                  <a:pt x="158013" y="5027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6"/>
          <p:cNvSpPr/>
          <p:nvPr/>
        </p:nvSpPr>
        <p:spPr>
          <a:xfrm>
            <a:off x="6700954" y="1035939"/>
            <a:ext cx="570973" cy="421358"/>
          </a:xfrm>
          <a:custGeom>
            <a:avLst/>
            <a:gdLst/>
            <a:ahLst/>
            <a:cxnLst/>
            <a:rect l="0" t="0" r="0" b="0"/>
            <a:pathLst>
              <a:path w="570973" h="421358">
                <a:moveTo>
                  <a:pt x="514233" y="85629"/>
                </a:moveTo>
                <a:lnTo>
                  <a:pt x="514233" y="81837"/>
                </a:lnTo>
                <a:lnTo>
                  <a:pt x="513439" y="80720"/>
                </a:lnTo>
                <a:lnTo>
                  <a:pt x="512117" y="79975"/>
                </a:lnTo>
                <a:lnTo>
                  <a:pt x="510440" y="79479"/>
                </a:lnTo>
                <a:lnTo>
                  <a:pt x="506462" y="76810"/>
                </a:lnTo>
                <a:lnTo>
                  <a:pt x="492747" y="64051"/>
                </a:lnTo>
                <a:lnTo>
                  <a:pt x="490384" y="61719"/>
                </a:lnTo>
                <a:lnTo>
                  <a:pt x="488014" y="60164"/>
                </a:lnTo>
                <a:lnTo>
                  <a:pt x="480889" y="57182"/>
                </a:lnTo>
                <a:lnTo>
                  <a:pt x="471369" y="49465"/>
                </a:lnTo>
                <a:lnTo>
                  <a:pt x="468988" y="47232"/>
                </a:lnTo>
                <a:lnTo>
                  <a:pt x="465813" y="45744"/>
                </a:lnTo>
                <a:lnTo>
                  <a:pt x="449312" y="41238"/>
                </a:lnTo>
                <a:lnTo>
                  <a:pt x="440136" y="38119"/>
                </a:lnTo>
                <a:lnTo>
                  <a:pt x="426044" y="35569"/>
                </a:lnTo>
                <a:lnTo>
                  <a:pt x="411815" y="30139"/>
                </a:lnTo>
                <a:lnTo>
                  <a:pt x="397545" y="24297"/>
                </a:lnTo>
                <a:lnTo>
                  <a:pt x="383262" y="21419"/>
                </a:lnTo>
                <a:lnTo>
                  <a:pt x="368182" y="16686"/>
                </a:lnTo>
                <a:lnTo>
                  <a:pt x="355659" y="15300"/>
                </a:lnTo>
                <a:lnTo>
                  <a:pt x="333126" y="9501"/>
                </a:lnTo>
                <a:lnTo>
                  <a:pt x="320235" y="8138"/>
                </a:lnTo>
                <a:lnTo>
                  <a:pt x="306568" y="5416"/>
                </a:lnTo>
                <a:lnTo>
                  <a:pt x="293350" y="2354"/>
                </a:lnTo>
                <a:lnTo>
                  <a:pt x="276189" y="630"/>
                </a:lnTo>
                <a:lnTo>
                  <a:pt x="263180" y="227"/>
                </a:lnTo>
                <a:lnTo>
                  <a:pt x="246260" y="0"/>
                </a:lnTo>
                <a:lnTo>
                  <a:pt x="236120" y="2063"/>
                </a:lnTo>
                <a:lnTo>
                  <a:pt x="225527" y="4833"/>
                </a:lnTo>
                <a:lnTo>
                  <a:pt x="212882" y="6063"/>
                </a:lnTo>
                <a:lnTo>
                  <a:pt x="196168" y="10549"/>
                </a:lnTo>
                <a:lnTo>
                  <a:pt x="177368" y="16905"/>
                </a:lnTo>
                <a:lnTo>
                  <a:pt x="164302" y="20023"/>
                </a:lnTo>
                <a:lnTo>
                  <a:pt x="147819" y="28531"/>
                </a:lnTo>
                <a:lnTo>
                  <a:pt x="131646" y="37314"/>
                </a:lnTo>
                <a:lnTo>
                  <a:pt x="116800" y="44943"/>
                </a:lnTo>
                <a:lnTo>
                  <a:pt x="102347" y="56023"/>
                </a:lnTo>
                <a:lnTo>
                  <a:pt x="92783" y="64798"/>
                </a:lnTo>
                <a:lnTo>
                  <a:pt x="78474" y="78663"/>
                </a:lnTo>
                <a:lnTo>
                  <a:pt x="68943" y="87296"/>
                </a:lnTo>
                <a:lnTo>
                  <a:pt x="55447" y="97412"/>
                </a:lnTo>
                <a:lnTo>
                  <a:pt x="45274" y="110111"/>
                </a:lnTo>
                <a:lnTo>
                  <a:pt x="36991" y="119264"/>
                </a:lnTo>
                <a:lnTo>
                  <a:pt x="30134" y="128624"/>
                </a:lnTo>
                <a:lnTo>
                  <a:pt x="24440" y="138075"/>
                </a:lnTo>
                <a:lnTo>
                  <a:pt x="19264" y="147568"/>
                </a:lnTo>
                <a:lnTo>
                  <a:pt x="16434" y="157078"/>
                </a:lnTo>
                <a:lnTo>
                  <a:pt x="14383" y="167391"/>
                </a:lnTo>
                <a:lnTo>
                  <a:pt x="10825" y="179911"/>
                </a:lnTo>
                <a:lnTo>
                  <a:pt x="6599" y="191297"/>
                </a:lnTo>
                <a:lnTo>
                  <a:pt x="2867" y="201649"/>
                </a:lnTo>
                <a:lnTo>
                  <a:pt x="1209" y="211541"/>
                </a:lnTo>
                <a:lnTo>
                  <a:pt x="472" y="221230"/>
                </a:lnTo>
                <a:lnTo>
                  <a:pt x="145" y="230827"/>
                </a:lnTo>
                <a:lnTo>
                  <a:pt x="0" y="240385"/>
                </a:lnTo>
                <a:lnTo>
                  <a:pt x="2052" y="249924"/>
                </a:lnTo>
                <a:lnTo>
                  <a:pt x="4816" y="259455"/>
                </a:lnTo>
                <a:lnTo>
                  <a:pt x="6044" y="268983"/>
                </a:lnTo>
                <a:lnTo>
                  <a:pt x="8706" y="278510"/>
                </a:lnTo>
                <a:lnTo>
                  <a:pt x="11742" y="288035"/>
                </a:lnTo>
                <a:lnTo>
                  <a:pt x="13091" y="297560"/>
                </a:lnTo>
                <a:lnTo>
                  <a:pt x="13691" y="307085"/>
                </a:lnTo>
                <a:lnTo>
                  <a:pt x="13850" y="311848"/>
                </a:lnTo>
                <a:lnTo>
                  <a:pt x="16146" y="321373"/>
                </a:lnTo>
                <a:lnTo>
                  <a:pt x="19810" y="330898"/>
                </a:lnTo>
                <a:lnTo>
                  <a:pt x="24085" y="340423"/>
                </a:lnTo>
                <a:lnTo>
                  <a:pt x="30955" y="350918"/>
                </a:lnTo>
                <a:lnTo>
                  <a:pt x="38017" y="362847"/>
                </a:lnTo>
                <a:lnTo>
                  <a:pt x="44878" y="369704"/>
                </a:lnTo>
                <a:lnTo>
                  <a:pt x="48929" y="372644"/>
                </a:lnTo>
                <a:lnTo>
                  <a:pt x="55548" y="380143"/>
                </a:lnTo>
                <a:lnTo>
                  <a:pt x="58424" y="384366"/>
                </a:lnTo>
                <a:lnTo>
                  <a:pt x="62723" y="387181"/>
                </a:lnTo>
                <a:lnTo>
                  <a:pt x="84616" y="393815"/>
                </a:lnTo>
                <a:lnTo>
                  <a:pt x="99601" y="400252"/>
                </a:lnTo>
                <a:lnTo>
                  <a:pt x="114096" y="407186"/>
                </a:lnTo>
                <a:lnTo>
                  <a:pt x="118887" y="409538"/>
                </a:lnTo>
                <a:lnTo>
                  <a:pt x="130562" y="412151"/>
                </a:lnTo>
                <a:lnTo>
                  <a:pt x="143687" y="414106"/>
                </a:lnTo>
                <a:lnTo>
                  <a:pt x="157459" y="417621"/>
                </a:lnTo>
                <a:lnTo>
                  <a:pt x="171517" y="419713"/>
                </a:lnTo>
                <a:lnTo>
                  <a:pt x="186496" y="420642"/>
                </a:lnTo>
                <a:lnTo>
                  <a:pt x="203736" y="421055"/>
                </a:lnTo>
                <a:lnTo>
                  <a:pt x="249624" y="421357"/>
                </a:lnTo>
                <a:lnTo>
                  <a:pt x="264073" y="419256"/>
                </a:lnTo>
                <a:lnTo>
                  <a:pt x="278432" y="416470"/>
                </a:lnTo>
                <a:lnTo>
                  <a:pt x="292751" y="415232"/>
                </a:lnTo>
                <a:lnTo>
                  <a:pt x="309170" y="412565"/>
                </a:lnTo>
                <a:lnTo>
                  <a:pt x="326256" y="408734"/>
                </a:lnTo>
                <a:lnTo>
                  <a:pt x="341788" y="404386"/>
                </a:lnTo>
                <a:lnTo>
                  <a:pt x="356629" y="399807"/>
                </a:lnTo>
                <a:lnTo>
                  <a:pt x="371955" y="395126"/>
                </a:lnTo>
                <a:lnTo>
                  <a:pt x="389351" y="390400"/>
                </a:lnTo>
                <a:lnTo>
                  <a:pt x="403432" y="385654"/>
                </a:lnTo>
                <a:lnTo>
                  <a:pt x="415775" y="380105"/>
                </a:lnTo>
                <a:lnTo>
                  <a:pt x="429199" y="372347"/>
                </a:lnTo>
                <a:lnTo>
                  <a:pt x="443103" y="363607"/>
                </a:lnTo>
                <a:lnTo>
                  <a:pt x="471432" y="345061"/>
                </a:lnTo>
                <a:lnTo>
                  <a:pt x="483568" y="335605"/>
                </a:lnTo>
                <a:lnTo>
                  <a:pt x="494254" y="326111"/>
                </a:lnTo>
                <a:lnTo>
                  <a:pt x="504296" y="316600"/>
                </a:lnTo>
                <a:lnTo>
                  <a:pt x="533247" y="288035"/>
                </a:lnTo>
                <a:lnTo>
                  <a:pt x="540676" y="278510"/>
                </a:lnTo>
                <a:lnTo>
                  <a:pt x="543768" y="273748"/>
                </a:lnTo>
                <a:lnTo>
                  <a:pt x="547204" y="264223"/>
                </a:lnTo>
                <a:lnTo>
                  <a:pt x="549524" y="254698"/>
                </a:lnTo>
                <a:lnTo>
                  <a:pt x="559734" y="227093"/>
                </a:lnTo>
                <a:lnTo>
                  <a:pt x="564354" y="215706"/>
                </a:lnTo>
                <a:lnTo>
                  <a:pt x="568259" y="205354"/>
                </a:lnTo>
                <a:lnTo>
                  <a:pt x="569995" y="195461"/>
                </a:lnTo>
                <a:lnTo>
                  <a:pt x="570766" y="185773"/>
                </a:lnTo>
                <a:lnTo>
                  <a:pt x="570972" y="180966"/>
                </a:lnTo>
                <a:lnTo>
                  <a:pt x="569083" y="169276"/>
                </a:lnTo>
                <a:lnTo>
                  <a:pt x="565599" y="157731"/>
                </a:lnTo>
                <a:lnTo>
                  <a:pt x="559174" y="145181"/>
                </a:lnTo>
                <a:lnTo>
                  <a:pt x="552243" y="127880"/>
                </a:lnTo>
                <a:lnTo>
                  <a:pt x="547531" y="117372"/>
                </a:lnTo>
                <a:lnTo>
                  <a:pt x="540415" y="106324"/>
                </a:lnTo>
                <a:lnTo>
                  <a:pt x="533279" y="94230"/>
                </a:lnTo>
                <a:lnTo>
                  <a:pt x="526402" y="87335"/>
                </a:lnTo>
                <a:lnTo>
                  <a:pt x="509339" y="73948"/>
                </a:lnTo>
                <a:lnTo>
                  <a:pt x="501210" y="69060"/>
                </a:lnTo>
                <a:lnTo>
                  <a:pt x="492306" y="66359"/>
                </a:lnTo>
                <a:lnTo>
                  <a:pt x="478367" y="64838"/>
                </a:lnTo>
                <a:lnTo>
                  <a:pt x="464183" y="64388"/>
                </a:lnTo>
                <a:lnTo>
                  <a:pt x="441375" y="64235"/>
                </a:lnTo>
                <a:lnTo>
                  <a:pt x="429994" y="66331"/>
                </a:lnTo>
                <a:lnTo>
                  <a:pt x="416778" y="69857"/>
                </a:lnTo>
                <a:lnTo>
                  <a:pt x="407077" y="71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7"/>
          <p:cNvSpPr/>
          <p:nvPr/>
        </p:nvSpPr>
        <p:spPr>
          <a:xfrm>
            <a:off x="6693719" y="1529085"/>
            <a:ext cx="278582" cy="163984"/>
          </a:xfrm>
          <a:custGeom>
            <a:avLst/>
            <a:gdLst/>
            <a:ahLst/>
            <a:cxnLst/>
            <a:rect l="0" t="0" r="0" b="0"/>
            <a:pathLst>
              <a:path w="278582" h="163984">
                <a:moveTo>
                  <a:pt x="7118" y="56827"/>
                </a:moveTo>
                <a:lnTo>
                  <a:pt x="3325" y="56827"/>
                </a:lnTo>
                <a:lnTo>
                  <a:pt x="2208" y="56033"/>
                </a:lnTo>
                <a:lnTo>
                  <a:pt x="1464" y="54710"/>
                </a:lnTo>
                <a:lnTo>
                  <a:pt x="269" y="50676"/>
                </a:lnTo>
                <a:lnTo>
                  <a:pt x="61" y="46185"/>
                </a:lnTo>
                <a:lnTo>
                  <a:pt x="0" y="39827"/>
                </a:lnTo>
                <a:lnTo>
                  <a:pt x="785" y="38350"/>
                </a:lnTo>
                <a:lnTo>
                  <a:pt x="2103" y="37365"/>
                </a:lnTo>
                <a:lnTo>
                  <a:pt x="3775" y="36709"/>
                </a:lnTo>
                <a:lnTo>
                  <a:pt x="4889" y="35477"/>
                </a:lnTo>
                <a:lnTo>
                  <a:pt x="5632" y="33863"/>
                </a:lnTo>
                <a:lnTo>
                  <a:pt x="6127" y="31992"/>
                </a:lnTo>
                <a:lnTo>
                  <a:pt x="8795" y="27798"/>
                </a:lnTo>
                <a:lnTo>
                  <a:pt x="12626" y="23288"/>
                </a:lnTo>
                <a:lnTo>
                  <a:pt x="16974" y="18637"/>
                </a:lnTo>
                <a:lnTo>
                  <a:pt x="19245" y="17080"/>
                </a:lnTo>
                <a:lnTo>
                  <a:pt x="34752" y="10582"/>
                </a:lnTo>
                <a:lnTo>
                  <a:pt x="39035" y="9329"/>
                </a:lnTo>
                <a:lnTo>
                  <a:pt x="43477" y="8493"/>
                </a:lnTo>
                <a:lnTo>
                  <a:pt x="48026" y="7935"/>
                </a:lnTo>
                <a:lnTo>
                  <a:pt x="53440" y="6770"/>
                </a:lnTo>
                <a:lnTo>
                  <a:pt x="59431" y="5200"/>
                </a:lnTo>
                <a:lnTo>
                  <a:pt x="65805" y="3359"/>
                </a:lnTo>
                <a:lnTo>
                  <a:pt x="71643" y="2132"/>
                </a:lnTo>
                <a:lnTo>
                  <a:pt x="77122" y="1313"/>
                </a:lnTo>
                <a:lnTo>
                  <a:pt x="82362" y="768"/>
                </a:lnTo>
                <a:lnTo>
                  <a:pt x="88237" y="404"/>
                </a:lnTo>
                <a:lnTo>
                  <a:pt x="101115" y="0"/>
                </a:lnTo>
                <a:lnTo>
                  <a:pt x="107089" y="686"/>
                </a:lnTo>
                <a:lnTo>
                  <a:pt x="112659" y="1937"/>
                </a:lnTo>
                <a:lnTo>
                  <a:pt x="117960" y="3565"/>
                </a:lnTo>
                <a:lnTo>
                  <a:pt x="123081" y="5444"/>
                </a:lnTo>
                <a:lnTo>
                  <a:pt x="128083" y="7490"/>
                </a:lnTo>
                <a:lnTo>
                  <a:pt x="133006" y="9648"/>
                </a:lnTo>
                <a:lnTo>
                  <a:pt x="140591" y="14163"/>
                </a:lnTo>
                <a:lnTo>
                  <a:pt x="146608" y="18815"/>
                </a:lnTo>
                <a:lnTo>
                  <a:pt x="151929" y="23529"/>
                </a:lnTo>
                <a:lnTo>
                  <a:pt x="156939" y="28269"/>
                </a:lnTo>
                <a:lnTo>
                  <a:pt x="159385" y="30645"/>
                </a:lnTo>
                <a:lnTo>
                  <a:pt x="161017" y="33022"/>
                </a:lnTo>
                <a:lnTo>
                  <a:pt x="162830" y="37780"/>
                </a:lnTo>
                <a:lnTo>
                  <a:pt x="163314" y="40954"/>
                </a:lnTo>
                <a:lnTo>
                  <a:pt x="163636" y="44658"/>
                </a:lnTo>
                <a:lnTo>
                  <a:pt x="163851" y="48714"/>
                </a:lnTo>
                <a:lnTo>
                  <a:pt x="163201" y="52212"/>
                </a:lnTo>
                <a:lnTo>
                  <a:pt x="161973" y="55338"/>
                </a:lnTo>
                <a:lnTo>
                  <a:pt x="160361" y="58215"/>
                </a:lnTo>
                <a:lnTo>
                  <a:pt x="159286" y="60928"/>
                </a:lnTo>
                <a:lnTo>
                  <a:pt x="158570" y="63530"/>
                </a:lnTo>
                <a:lnTo>
                  <a:pt x="158093" y="66058"/>
                </a:lnTo>
                <a:lnTo>
                  <a:pt x="156186" y="69331"/>
                </a:lnTo>
                <a:lnTo>
                  <a:pt x="153328" y="73100"/>
                </a:lnTo>
                <a:lnTo>
                  <a:pt x="149836" y="77201"/>
                </a:lnTo>
                <a:lnTo>
                  <a:pt x="146713" y="80728"/>
                </a:lnTo>
                <a:lnTo>
                  <a:pt x="141127" y="86764"/>
                </a:lnTo>
                <a:lnTo>
                  <a:pt x="137732" y="89485"/>
                </a:lnTo>
                <a:lnTo>
                  <a:pt x="133882" y="92093"/>
                </a:lnTo>
                <a:lnTo>
                  <a:pt x="129728" y="94625"/>
                </a:lnTo>
                <a:lnTo>
                  <a:pt x="126163" y="97901"/>
                </a:lnTo>
                <a:lnTo>
                  <a:pt x="122994" y="101672"/>
                </a:lnTo>
                <a:lnTo>
                  <a:pt x="120088" y="105774"/>
                </a:lnTo>
                <a:lnTo>
                  <a:pt x="116562" y="109302"/>
                </a:lnTo>
                <a:lnTo>
                  <a:pt x="112625" y="112448"/>
                </a:lnTo>
                <a:lnTo>
                  <a:pt x="108412" y="115339"/>
                </a:lnTo>
                <a:lnTo>
                  <a:pt x="104810" y="118060"/>
                </a:lnTo>
                <a:lnTo>
                  <a:pt x="101615" y="120668"/>
                </a:lnTo>
                <a:lnTo>
                  <a:pt x="98691" y="123200"/>
                </a:lnTo>
                <a:lnTo>
                  <a:pt x="93325" y="126014"/>
                </a:lnTo>
                <a:lnTo>
                  <a:pt x="90783" y="126764"/>
                </a:lnTo>
                <a:lnTo>
                  <a:pt x="85842" y="129714"/>
                </a:lnTo>
                <a:lnTo>
                  <a:pt x="83413" y="131612"/>
                </a:lnTo>
                <a:lnTo>
                  <a:pt x="80207" y="132878"/>
                </a:lnTo>
                <a:lnTo>
                  <a:pt x="72410" y="134284"/>
                </a:lnTo>
                <a:lnTo>
                  <a:pt x="69696" y="135452"/>
                </a:lnTo>
                <a:lnTo>
                  <a:pt x="67887" y="137025"/>
                </a:lnTo>
                <a:lnTo>
                  <a:pt x="66681" y="138867"/>
                </a:lnTo>
                <a:lnTo>
                  <a:pt x="65083" y="140096"/>
                </a:lnTo>
                <a:lnTo>
                  <a:pt x="63224" y="140915"/>
                </a:lnTo>
                <a:lnTo>
                  <a:pt x="61191" y="141460"/>
                </a:lnTo>
                <a:lnTo>
                  <a:pt x="59836" y="142618"/>
                </a:lnTo>
                <a:lnTo>
                  <a:pt x="58932" y="144183"/>
                </a:lnTo>
                <a:lnTo>
                  <a:pt x="57482" y="148607"/>
                </a:lnTo>
                <a:lnTo>
                  <a:pt x="58156" y="148970"/>
                </a:lnTo>
                <a:lnTo>
                  <a:pt x="62898" y="149481"/>
                </a:lnTo>
                <a:lnTo>
                  <a:pt x="69330" y="149632"/>
                </a:lnTo>
                <a:lnTo>
                  <a:pt x="150215" y="149696"/>
                </a:lnTo>
                <a:lnTo>
                  <a:pt x="157285" y="148902"/>
                </a:lnTo>
                <a:lnTo>
                  <a:pt x="164380" y="147579"/>
                </a:lnTo>
                <a:lnTo>
                  <a:pt x="171490" y="145903"/>
                </a:lnTo>
                <a:lnTo>
                  <a:pt x="177818" y="145580"/>
                </a:lnTo>
                <a:lnTo>
                  <a:pt x="183624" y="146158"/>
                </a:lnTo>
                <a:lnTo>
                  <a:pt x="189083" y="147337"/>
                </a:lnTo>
                <a:lnTo>
                  <a:pt x="195103" y="148123"/>
                </a:lnTo>
                <a:lnTo>
                  <a:pt x="201498" y="148648"/>
                </a:lnTo>
                <a:lnTo>
                  <a:pt x="214159" y="149230"/>
                </a:lnTo>
                <a:lnTo>
                  <a:pt x="225078" y="149489"/>
                </a:lnTo>
                <a:lnTo>
                  <a:pt x="230212" y="150351"/>
                </a:lnTo>
                <a:lnTo>
                  <a:pt x="235223" y="151720"/>
                </a:lnTo>
                <a:lnTo>
                  <a:pt x="240150" y="153427"/>
                </a:lnTo>
                <a:lnTo>
                  <a:pt x="245023" y="154564"/>
                </a:lnTo>
                <a:lnTo>
                  <a:pt x="249859" y="155323"/>
                </a:lnTo>
                <a:lnTo>
                  <a:pt x="254670" y="155828"/>
                </a:lnTo>
                <a:lnTo>
                  <a:pt x="259465" y="156959"/>
                </a:lnTo>
                <a:lnTo>
                  <a:pt x="264250" y="158507"/>
                </a:lnTo>
                <a:lnTo>
                  <a:pt x="278581" y="163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8"/>
          <p:cNvSpPr/>
          <p:nvPr/>
        </p:nvSpPr>
        <p:spPr>
          <a:xfrm>
            <a:off x="7443885" y="1507788"/>
            <a:ext cx="464094" cy="370872"/>
          </a:xfrm>
          <a:custGeom>
            <a:avLst/>
            <a:gdLst/>
            <a:ahLst/>
            <a:cxnLst/>
            <a:rect l="0" t="0" r="0" b="0"/>
            <a:pathLst>
              <a:path w="464094" h="370872">
                <a:moveTo>
                  <a:pt x="364233" y="35262"/>
                </a:moveTo>
                <a:lnTo>
                  <a:pt x="360440" y="31469"/>
                </a:lnTo>
                <a:lnTo>
                  <a:pt x="358530" y="30352"/>
                </a:lnTo>
                <a:lnTo>
                  <a:pt x="352048" y="27986"/>
                </a:lnTo>
                <a:lnTo>
                  <a:pt x="342747" y="20478"/>
                </a:lnTo>
                <a:lnTo>
                  <a:pt x="333266" y="11351"/>
                </a:lnTo>
                <a:lnTo>
                  <a:pt x="330094" y="9796"/>
                </a:lnTo>
                <a:lnTo>
                  <a:pt x="322338" y="8069"/>
                </a:lnTo>
                <a:lnTo>
                  <a:pt x="309045" y="7096"/>
                </a:lnTo>
                <a:lnTo>
                  <a:pt x="297637" y="4752"/>
                </a:lnTo>
                <a:lnTo>
                  <a:pt x="285423" y="1858"/>
                </a:lnTo>
                <a:lnTo>
                  <a:pt x="274702" y="572"/>
                </a:lnTo>
                <a:lnTo>
                  <a:pt x="262529" y="0"/>
                </a:lnTo>
                <a:lnTo>
                  <a:pt x="249181" y="540"/>
                </a:lnTo>
                <a:lnTo>
                  <a:pt x="229073" y="4513"/>
                </a:lnTo>
                <a:lnTo>
                  <a:pt x="217907" y="5720"/>
                </a:lnTo>
                <a:lnTo>
                  <a:pt x="207654" y="6257"/>
                </a:lnTo>
                <a:lnTo>
                  <a:pt x="197805" y="6496"/>
                </a:lnTo>
                <a:lnTo>
                  <a:pt x="188136" y="6602"/>
                </a:lnTo>
                <a:lnTo>
                  <a:pt x="178547" y="8765"/>
                </a:lnTo>
                <a:lnTo>
                  <a:pt x="166341" y="12330"/>
                </a:lnTo>
                <a:lnTo>
                  <a:pt x="159599" y="13957"/>
                </a:lnTo>
                <a:lnTo>
                  <a:pt x="147674" y="19336"/>
                </a:lnTo>
                <a:lnTo>
                  <a:pt x="136130" y="28265"/>
                </a:lnTo>
                <a:lnTo>
                  <a:pt x="130298" y="32945"/>
                </a:lnTo>
                <a:lnTo>
                  <a:pt x="118883" y="40043"/>
                </a:lnTo>
                <a:lnTo>
                  <a:pt x="109327" y="47967"/>
                </a:lnTo>
                <a:lnTo>
                  <a:pt x="101187" y="55725"/>
                </a:lnTo>
                <a:lnTo>
                  <a:pt x="94395" y="64465"/>
                </a:lnTo>
                <a:lnTo>
                  <a:pt x="91472" y="69018"/>
                </a:lnTo>
                <a:lnTo>
                  <a:pt x="83992" y="76193"/>
                </a:lnTo>
                <a:lnTo>
                  <a:pt x="70854" y="86812"/>
                </a:lnTo>
                <a:lnTo>
                  <a:pt x="61599" y="95479"/>
                </a:lnTo>
                <a:lnTo>
                  <a:pt x="52194" y="104623"/>
                </a:lnTo>
                <a:lnTo>
                  <a:pt x="44839" y="113978"/>
                </a:lnTo>
                <a:lnTo>
                  <a:pt x="38131" y="123428"/>
                </a:lnTo>
                <a:lnTo>
                  <a:pt x="29857" y="132919"/>
                </a:lnTo>
                <a:lnTo>
                  <a:pt x="27015" y="137673"/>
                </a:lnTo>
                <a:lnTo>
                  <a:pt x="22224" y="151154"/>
                </a:lnTo>
                <a:lnTo>
                  <a:pt x="11611" y="169605"/>
                </a:lnTo>
                <a:lnTo>
                  <a:pt x="9075" y="178578"/>
                </a:lnTo>
                <a:lnTo>
                  <a:pt x="7154" y="187858"/>
                </a:lnTo>
                <a:lnTo>
                  <a:pt x="3654" y="197274"/>
                </a:lnTo>
                <a:lnTo>
                  <a:pt x="1014" y="207708"/>
                </a:lnTo>
                <a:lnTo>
                  <a:pt x="397" y="215356"/>
                </a:lnTo>
                <a:lnTo>
                  <a:pt x="49" y="226471"/>
                </a:lnTo>
                <a:lnTo>
                  <a:pt x="0" y="229410"/>
                </a:lnTo>
                <a:lnTo>
                  <a:pt x="2062" y="236908"/>
                </a:lnTo>
                <a:lnTo>
                  <a:pt x="4830" y="245532"/>
                </a:lnTo>
                <a:lnTo>
                  <a:pt x="6061" y="254657"/>
                </a:lnTo>
                <a:lnTo>
                  <a:pt x="7977" y="258519"/>
                </a:lnTo>
                <a:lnTo>
                  <a:pt x="10842" y="261887"/>
                </a:lnTo>
                <a:lnTo>
                  <a:pt x="14338" y="264927"/>
                </a:lnTo>
                <a:lnTo>
                  <a:pt x="16671" y="267747"/>
                </a:lnTo>
                <a:lnTo>
                  <a:pt x="21539" y="276301"/>
                </a:lnTo>
                <a:lnTo>
                  <a:pt x="31537" y="287744"/>
                </a:lnTo>
                <a:lnTo>
                  <a:pt x="40672" y="297308"/>
                </a:lnTo>
                <a:lnTo>
                  <a:pt x="62166" y="318958"/>
                </a:lnTo>
                <a:lnTo>
                  <a:pt x="76207" y="329222"/>
                </a:lnTo>
                <a:lnTo>
                  <a:pt x="90421" y="337291"/>
                </a:lnTo>
                <a:lnTo>
                  <a:pt x="104686" y="344709"/>
                </a:lnTo>
                <a:lnTo>
                  <a:pt x="118967" y="351934"/>
                </a:lnTo>
                <a:lnTo>
                  <a:pt x="130608" y="356715"/>
                </a:lnTo>
                <a:lnTo>
                  <a:pt x="142924" y="360692"/>
                </a:lnTo>
                <a:lnTo>
                  <a:pt x="153690" y="362460"/>
                </a:lnTo>
                <a:lnTo>
                  <a:pt x="165883" y="365362"/>
                </a:lnTo>
                <a:lnTo>
                  <a:pt x="179241" y="368504"/>
                </a:lnTo>
                <a:lnTo>
                  <a:pt x="193115" y="369901"/>
                </a:lnTo>
                <a:lnTo>
                  <a:pt x="207218" y="370521"/>
                </a:lnTo>
                <a:lnTo>
                  <a:pt x="228545" y="370871"/>
                </a:lnTo>
                <a:lnTo>
                  <a:pt x="242809" y="370159"/>
                </a:lnTo>
                <a:lnTo>
                  <a:pt x="257086" y="367196"/>
                </a:lnTo>
                <a:lnTo>
                  <a:pt x="271369" y="365351"/>
                </a:lnTo>
                <a:lnTo>
                  <a:pt x="285654" y="363737"/>
                </a:lnTo>
                <a:lnTo>
                  <a:pt x="299940" y="360373"/>
                </a:lnTo>
                <a:lnTo>
                  <a:pt x="314228" y="356233"/>
                </a:lnTo>
                <a:lnTo>
                  <a:pt x="335658" y="349439"/>
                </a:lnTo>
                <a:lnTo>
                  <a:pt x="349152" y="343965"/>
                </a:lnTo>
                <a:lnTo>
                  <a:pt x="360440" y="336240"/>
                </a:lnTo>
                <a:lnTo>
                  <a:pt x="372867" y="329632"/>
                </a:lnTo>
                <a:lnTo>
                  <a:pt x="385533" y="323255"/>
                </a:lnTo>
                <a:lnTo>
                  <a:pt x="396455" y="315130"/>
                </a:lnTo>
                <a:lnTo>
                  <a:pt x="406600" y="306227"/>
                </a:lnTo>
                <a:lnTo>
                  <a:pt x="416401" y="296978"/>
                </a:lnTo>
                <a:lnTo>
                  <a:pt x="426048" y="287576"/>
                </a:lnTo>
                <a:lnTo>
                  <a:pt x="433510" y="275989"/>
                </a:lnTo>
                <a:lnTo>
                  <a:pt x="436612" y="269565"/>
                </a:lnTo>
                <a:lnTo>
                  <a:pt x="440267" y="262901"/>
                </a:lnTo>
                <a:lnTo>
                  <a:pt x="444291" y="256078"/>
                </a:lnTo>
                <a:lnTo>
                  <a:pt x="448561" y="249147"/>
                </a:lnTo>
                <a:lnTo>
                  <a:pt x="452202" y="242940"/>
                </a:lnTo>
                <a:lnTo>
                  <a:pt x="458364" y="231809"/>
                </a:lnTo>
                <a:lnTo>
                  <a:pt x="460324" y="225824"/>
                </a:lnTo>
                <a:lnTo>
                  <a:pt x="461631" y="219453"/>
                </a:lnTo>
                <a:lnTo>
                  <a:pt x="462503" y="212825"/>
                </a:lnTo>
                <a:lnTo>
                  <a:pt x="463085" y="206025"/>
                </a:lnTo>
                <a:lnTo>
                  <a:pt x="463471" y="199110"/>
                </a:lnTo>
                <a:lnTo>
                  <a:pt x="463902" y="185871"/>
                </a:lnTo>
                <a:lnTo>
                  <a:pt x="464093" y="174695"/>
                </a:lnTo>
                <a:lnTo>
                  <a:pt x="462557" y="169492"/>
                </a:lnTo>
                <a:lnTo>
                  <a:pt x="456615" y="159478"/>
                </a:lnTo>
                <a:lnTo>
                  <a:pt x="450801" y="149736"/>
                </a:lnTo>
                <a:lnTo>
                  <a:pt x="448139" y="144915"/>
                </a:lnTo>
                <a:lnTo>
                  <a:pt x="440947" y="137442"/>
                </a:lnTo>
                <a:lnTo>
                  <a:pt x="427974" y="126656"/>
                </a:lnTo>
                <a:lnTo>
                  <a:pt x="418756" y="117950"/>
                </a:lnTo>
                <a:lnTo>
                  <a:pt x="409368" y="108789"/>
                </a:lnTo>
                <a:lnTo>
                  <a:pt x="395158" y="98499"/>
                </a:lnTo>
                <a:lnTo>
                  <a:pt x="380893" y="90423"/>
                </a:lnTo>
                <a:lnTo>
                  <a:pt x="369256" y="87559"/>
                </a:lnTo>
                <a:lnTo>
                  <a:pt x="356147" y="86286"/>
                </a:lnTo>
                <a:lnTo>
                  <a:pt x="342383" y="85720"/>
                </a:lnTo>
                <a:lnTo>
                  <a:pt x="321247" y="85402"/>
                </a:lnTo>
                <a:lnTo>
                  <a:pt x="267017" y="85271"/>
                </a:lnTo>
                <a:lnTo>
                  <a:pt x="262910" y="86064"/>
                </a:lnTo>
                <a:lnTo>
                  <a:pt x="250615" y="90922"/>
                </a:lnTo>
                <a:lnTo>
                  <a:pt x="242790" y="924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"/>
          <p:cNvSpPr/>
          <p:nvPr/>
        </p:nvSpPr>
        <p:spPr>
          <a:xfrm>
            <a:off x="7643812" y="1907409"/>
            <a:ext cx="235745" cy="142839"/>
          </a:xfrm>
          <a:custGeom>
            <a:avLst/>
            <a:gdLst/>
            <a:ahLst/>
            <a:cxnLst/>
            <a:rect l="0" t="0" r="0" b="0"/>
            <a:pathLst>
              <a:path w="235745" h="142839">
                <a:moveTo>
                  <a:pt x="0" y="35691"/>
                </a:moveTo>
                <a:lnTo>
                  <a:pt x="0" y="17931"/>
                </a:lnTo>
                <a:lnTo>
                  <a:pt x="794" y="15913"/>
                </a:lnTo>
                <a:lnTo>
                  <a:pt x="3793" y="11555"/>
                </a:lnTo>
                <a:lnTo>
                  <a:pt x="5704" y="10075"/>
                </a:lnTo>
                <a:lnTo>
                  <a:pt x="7771" y="9088"/>
                </a:lnTo>
                <a:lnTo>
                  <a:pt x="9943" y="8431"/>
                </a:lnTo>
                <a:lnTo>
                  <a:pt x="14474" y="5584"/>
                </a:lnTo>
                <a:lnTo>
                  <a:pt x="16793" y="3713"/>
                </a:lnTo>
                <a:lnTo>
                  <a:pt x="19926" y="2466"/>
                </a:lnTo>
                <a:lnTo>
                  <a:pt x="23603" y="1634"/>
                </a:lnTo>
                <a:lnTo>
                  <a:pt x="27642" y="1080"/>
                </a:lnTo>
                <a:lnTo>
                  <a:pt x="34246" y="464"/>
                </a:lnTo>
                <a:lnTo>
                  <a:pt x="40621" y="191"/>
                </a:lnTo>
                <a:lnTo>
                  <a:pt x="57648" y="15"/>
                </a:lnTo>
                <a:lnTo>
                  <a:pt x="62244" y="0"/>
                </a:lnTo>
                <a:lnTo>
                  <a:pt x="66102" y="785"/>
                </a:lnTo>
                <a:lnTo>
                  <a:pt x="72506" y="3773"/>
                </a:lnTo>
                <a:lnTo>
                  <a:pt x="77998" y="7746"/>
                </a:lnTo>
                <a:lnTo>
                  <a:pt x="83085" y="12159"/>
                </a:lnTo>
                <a:lnTo>
                  <a:pt x="87992" y="16765"/>
                </a:lnTo>
                <a:lnTo>
                  <a:pt x="95216" y="23821"/>
                </a:lnTo>
                <a:lnTo>
                  <a:pt x="96815" y="26190"/>
                </a:lnTo>
                <a:lnTo>
                  <a:pt x="97880" y="28563"/>
                </a:lnTo>
                <a:lnTo>
                  <a:pt x="98591" y="30939"/>
                </a:lnTo>
                <a:lnTo>
                  <a:pt x="99065" y="34110"/>
                </a:lnTo>
                <a:lnTo>
                  <a:pt x="99382" y="37812"/>
                </a:lnTo>
                <a:lnTo>
                  <a:pt x="99732" y="45365"/>
                </a:lnTo>
                <a:lnTo>
                  <a:pt x="99888" y="51367"/>
                </a:lnTo>
                <a:lnTo>
                  <a:pt x="99136" y="54873"/>
                </a:lnTo>
                <a:lnTo>
                  <a:pt x="97841" y="58798"/>
                </a:lnTo>
                <a:lnTo>
                  <a:pt x="96183" y="63001"/>
                </a:lnTo>
                <a:lnTo>
                  <a:pt x="94285" y="66598"/>
                </a:lnTo>
                <a:lnTo>
                  <a:pt x="92225" y="69789"/>
                </a:lnTo>
                <a:lnTo>
                  <a:pt x="90059" y="72710"/>
                </a:lnTo>
                <a:lnTo>
                  <a:pt x="87820" y="76245"/>
                </a:lnTo>
                <a:lnTo>
                  <a:pt x="85535" y="80190"/>
                </a:lnTo>
                <a:lnTo>
                  <a:pt x="83217" y="84407"/>
                </a:lnTo>
                <a:lnTo>
                  <a:pt x="80083" y="88012"/>
                </a:lnTo>
                <a:lnTo>
                  <a:pt x="76408" y="91209"/>
                </a:lnTo>
                <a:lnTo>
                  <a:pt x="72371" y="94134"/>
                </a:lnTo>
                <a:lnTo>
                  <a:pt x="68884" y="97672"/>
                </a:lnTo>
                <a:lnTo>
                  <a:pt x="65767" y="101617"/>
                </a:lnTo>
                <a:lnTo>
                  <a:pt x="62894" y="105836"/>
                </a:lnTo>
                <a:lnTo>
                  <a:pt x="60185" y="108648"/>
                </a:lnTo>
                <a:lnTo>
                  <a:pt x="57587" y="110522"/>
                </a:lnTo>
                <a:lnTo>
                  <a:pt x="55059" y="111772"/>
                </a:lnTo>
                <a:lnTo>
                  <a:pt x="52581" y="114193"/>
                </a:lnTo>
                <a:lnTo>
                  <a:pt x="50135" y="117394"/>
                </a:lnTo>
                <a:lnTo>
                  <a:pt x="47711" y="121116"/>
                </a:lnTo>
                <a:lnTo>
                  <a:pt x="45302" y="123597"/>
                </a:lnTo>
                <a:lnTo>
                  <a:pt x="42901" y="125251"/>
                </a:lnTo>
                <a:lnTo>
                  <a:pt x="40507" y="126354"/>
                </a:lnTo>
                <a:lnTo>
                  <a:pt x="38912" y="127883"/>
                </a:lnTo>
                <a:lnTo>
                  <a:pt x="37847" y="129696"/>
                </a:lnTo>
                <a:lnTo>
                  <a:pt x="36139" y="134516"/>
                </a:lnTo>
                <a:lnTo>
                  <a:pt x="36793" y="135706"/>
                </a:lnTo>
                <a:lnTo>
                  <a:pt x="39636" y="139144"/>
                </a:lnTo>
                <a:lnTo>
                  <a:pt x="41907" y="141750"/>
                </a:lnTo>
                <a:lnTo>
                  <a:pt x="43018" y="142115"/>
                </a:lnTo>
                <a:lnTo>
                  <a:pt x="48377" y="142630"/>
                </a:lnTo>
                <a:lnTo>
                  <a:pt x="52722" y="142751"/>
                </a:lnTo>
                <a:lnTo>
                  <a:pt x="76648" y="142838"/>
                </a:lnTo>
                <a:lnTo>
                  <a:pt x="81261" y="142048"/>
                </a:lnTo>
                <a:lnTo>
                  <a:pt x="85923" y="140726"/>
                </a:lnTo>
                <a:lnTo>
                  <a:pt x="90621" y="139052"/>
                </a:lnTo>
                <a:lnTo>
                  <a:pt x="96132" y="137936"/>
                </a:lnTo>
                <a:lnTo>
                  <a:pt x="102188" y="137191"/>
                </a:lnTo>
                <a:lnTo>
                  <a:pt x="108607" y="136695"/>
                </a:lnTo>
                <a:lnTo>
                  <a:pt x="115267" y="135571"/>
                </a:lnTo>
                <a:lnTo>
                  <a:pt x="122088" y="134027"/>
                </a:lnTo>
                <a:lnTo>
                  <a:pt x="129018" y="132205"/>
                </a:lnTo>
                <a:lnTo>
                  <a:pt x="136018" y="130196"/>
                </a:lnTo>
                <a:lnTo>
                  <a:pt x="150146" y="125847"/>
                </a:lnTo>
                <a:lnTo>
                  <a:pt x="171487" y="118936"/>
                </a:lnTo>
                <a:lnTo>
                  <a:pt x="178619" y="117381"/>
                </a:lnTo>
                <a:lnTo>
                  <a:pt x="185754" y="116345"/>
                </a:lnTo>
                <a:lnTo>
                  <a:pt x="192893" y="115654"/>
                </a:lnTo>
                <a:lnTo>
                  <a:pt x="199239" y="115193"/>
                </a:lnTo>
                <a:lnTo>
                  <a:pt x="205057" y="114886"/>
                </a:lnTo>
                <a:lnTo>
                  <a:pt x="215756" y="114545"/>
                </a:lnTo>
                <a:lnTo>
                  <a:pt x="235744" y="114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700" name="Group 27699"/>
          <p:cNvGrpSpPr/>
          <p:nvPr/>
        </p:nvGrpSpPr>
        <p:grpSpPr>
          <a:xfrm>
            <a:off x="5715000" y="2971800"/>
            <a:ext cx="3378994" cy="621469"/>
            <a:chOff x="5715000" y="2971800"/>
            <a:chExt cx="3378994" cy="621469"/>
          </a:xfrm>
        </p:grpSpPr>
        <p:sp>
          <p:nvSpPr>
            <p:cNvPr id="112" name="SMARTPenAnnotation110"/>
            <p:cNvSpPr/>
            <p:nvPr/>
          </p:nvSpPr>
          <p:spPr>
            <a:xfrm>
              <a:off x="5743575" y="3214687"/>
              <a:ext cx="135732" cy="14289"/>
            </a:xfrm>
            <a:custGeom>
              <a:avLst/>
              <a:gdLst/>
              <a:ahLst/>
              <a:cxnLst/>
              <a:rect l="0" t="0" r="0" b="0"/>
              <a:pathLst>
                <a:path w="135732" h="14289">
                  <a:moveTo>
                    <a:pt x="0" y="0"/>
                  </a:moveTo>
                  <a:lnTo>
                    <a:pt x="69382" y="0"/>
                  </a:lnTo>
                  <a:lnTo>
                    <a:pt x="74036" y="794"/>
                  </a:lnTo>
                  <a:lnTo>
                    <a:pt x="78726" y="2117"/>
                  </a:lnTo>
                  <a:lnTo>
                    <a:pt x="83440" y="3792"/>
                  </a:lnTo>
                  <a:lnTo>
                    <a:pt x="87377" y="4910"/>
                  </a:lnTo>
                  <a:lnTo>
                    <a:pt x="90795" y="5654"/>
                  </a:lnTo>
                  <a:lnTo>
                    <a:pt x="93867" y="6151"/>
                  </a:lnTo>
                  <a:lnTo>
                    <a:pt x="97503" y="6482"/>
                  </a:lnTo>
                  <a:lnTo>
                    <a:pt x="101515" y="6702"/>
                  </a:lnTo>
                  <a:lnTo>
                    <a:pt x="109411" y="6948"/>
                  </a:lnTo>
                  <a:lnTo>
                    <a:pt x="115566" y="7057"/>
                  </a:lnTo>
                  <a:lnTo>
                    <a:pt x="118319" y="7879"/>
                  </a:lnTo>
                  <a:lnTo>
                    <a:pt x="120948" y="9222"/>
                  </a:lnTo>
                  <a:lnTo>
                    <a:pt x="123494" y="10910"/>
                  </a:lnTo>
                  <a:lnTo>
                    <a:pt x="125986" y="12036"/>
                  </a:lnTo>
                  <a:lnTo>
                    <a:pt x="128440" y="12786"/>
                  </a:lnTo>
                  <a:lnTo>
                    <a:pt x="135731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11"/>
            <p:cNvSpPr/>
            <p:nvPr/>
          </p:nvSpPr>
          <p:spPr>
            <a:xfrm>
              <a:off x="5715000" y="3293276"/>
              <a:ext cx="164307" cy="14281"/>
            </a:xfrm>
            <a:custGeom>
              <a:avLst/>
              <a:gdLst/>
              <a:ahLst/>
              <a:cxnLst/>
              <a:rect l="0" t="0" r="0" b="0"/>
              <a:pathLst>
                <a:path w="164307" h="14281">
                  <a:moveTo>
                    <a:pt x="0" y="14280"/>
                  </a:moveTo>
                  <a:lnTo>
                    <a:pt x="0" y="10487"/>
                  </a:lnTo>
                  <a:lnTo>
                    <a:pt x="794" y="9370"/>
                  </a:lnTo>
                  <a:lnTo>
                    <a:pt x="2116" y="8626"/>
                  </a:lnTo>
                  <a:lnTo>
                    <a:pt x="3792" y="8129"/>
                  </a:lnTo>
                  <a:lnTo>
                    <a:pt x="5703" y="7798"/>
                  </a:lnTo>
                  <a:lnTo>
                    <a:pt x="9942" y="7430"/>
                  </a:lnTo>
                  <a:lnTo>
                    <a:pt x="14473" y="7267"/>
                  </a:lnTo>
                  <a:lnTo>
                    <a:pt x="23603" y="7175"/>
                  </a:lnTo>
                  <a:lnTo>
                    <a:pt x="27641" y="7162"/>
                  </a:lnTo>
                  <a:lnTo>
                    <a:pt x="31127" y="6359"/>
                  </a:lnTo>
                  <a:lnTo>
                    <a:pt x="34245" y="5031"/>
                  </a:lnTo>
                  <a:lnTo>
                    <a:pt x="37117" y="3351"/>
                  </a:lnTo>
                  <a:lnTo>
                    <a:pt x="40620" y="2232"/>
                  </a:lnTo>
                  <a:lnTo>
                    <a:pt x="44543" y="1485"/>
                  </a:lnTo>
                  <a:lnTo>
                    <a:pt x="48745" y="988"/>
                  </a:lnTo>
                  <a:lnTo>
                    <a:pt x="53134" y="656"/>
                  </a:lnTo>
                  <a:lnTo>
                    <a:pt x="57648" y="434"/>
                  </a:lnTo>
                  <a:lnTo>
                    <a:pt x="66896" y="189"/>
                  </a:lnTo>
                  <a:lnTo>
                    <a:pt x="100991" y="0"/>
                  </a:lnTo>
                  <a:lnTo>
                    <a:pt x="105427" y="791"/>
                  </a:lnTo>
                  <a:lnTo>
                    <a:pt x="110766" y="2112"/>
                  </a:lnTo>
                  <a:lnTo>
                    <a:pt x="116706" y="3787"/>
                  </a:lnTo>
                  <a:lnTo>
                    <a:pt x="122254" y="4903"/>
                  </a:lnTo>
                  <a:lnTo>
                    <a:pt x="127540" y="5648"/>
                  </a:lnTo>
                  <a:lnTo>
                    <a:pt x="132651" y="6144"/>
                  </a:lnTo>
                  <a:lnTo>
                    <a:pt x="136853" y="6474"/>
                  </a:lnTo>
                  <a:lnTo>
                    <a:pt x="140448" y="6695"/>
                  </a:lnTo>
                  <a:lnTo>
                    <a:pt x="143638" y="6842"/>
                  </a:lnTo>
                  <a:lnTo>
                    <a:pt x="151416" y="7005"/>
                  </a:lnTo>
                  <a:lnTo>
                    <a:pt x="164306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12"/>
            <p:cNvSpPr/>
            <p:nvPr/>
          </p:nvSpPr>
          <p:spPr>
            <a:xfrm>
              <a:off x="6129337" y="3150393"/>
              <a:ext cx="142876" cy="14289"/>
            </a:xfrm>
            <a:custGeom>
              <a:avLst/>
              <a:gdLst/>
              <a:ahLst/>
              <a:cxnLst/>
              <a:rect l="0" t="0" r="0" b="0"/>
              <a:pathLst>
                <a:path w="142876" h="14289">
                  <a:moveTo>
                    <a:pt x="0" y="0"/>
                  </a:moveTo>
                  <a:lnTo>
                    <a:pt x="83734" y="0"/>
                  </a:lnTo>
                  <a:lnTo>
                    <a:pt x="88367" y="794"/>
                  </a:lnTo>
                  <a:lnTo>
                    <a:pt x="93042" y="2117"/>
                  </a:lnTo>
                  <a:lnTo>
                    <a:pt x="97747" y="3793"/>
                  </a:lnTo>
                  <a:lnTo>
                    <a:pt x="101677" y="4910"/>
                  </a:lnTo>
                  <a:lnTo>
                    <a:pt x="105091" y="5655"/>
                  </a:lnTo>
                  <a:lnTo>
                    <a:pt x="108161" y="6151"/>
                  </a:lnTo>
                  <a:lnTo>
                    <a:pt x="111795" y="6482"/>
                  </a:lnTo>
                  <a:lnTo>
                    <a:pt x="115805" y="6703"/>
                  </a:lnTo>
                  <a:lnTo>
                    <a:pt x="120066" y="6850"/>
                  </a:lnTo>
                  <a:lnTo>
                    <a:pt x="123700" y="7742"/>
                  </a:lnTo>
                  <a:lnTo>
                    <a:pt x="126917" y="9130"/>
                  </a:lnTo>
                  <a:lnTo>
                    <a:pt x="129855" y="10849"/>
                  </a:lnTo>
                  <a:lnTo>
                    <a:pt x="132607" y="11995"/>
                  </a:lnTo>
                  <a:lnTo>
                    <a:pt x="135236" y="12760"/>
                  </a:lnTo>
                  <a:lnTo>
                    <a:pt x="142875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13"/>
            <p:cNvSpPr/>
            <p:nvPr/>
          </p:nvSpPr>
          <p:spPr>
            <a:xfrm>
              <a:off x="6357937" y="3043237"/>
              <a:ext cx="14289" cy="185739"/>
            </a:xfrm>
            <a:custGeom>
              <a:avLst/>
              <a:gdLst/>
              <a:ahLst/>
              <a:cxnLst/>
              <a:rect l="0" t="0" r="0" b="0"/>
              <a:pathLst>
                <a:path w="14289" h="185739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10" y="8069"/>
                  </a:lnTo>
                  <a:lnTo>
                    <a:pt x="5654" y="10936"/>
                  </a:lnTo>
                  <a:lnTo>
                    <a:pt x="6151" y="14434"/>
                  </a:lnTo>
                  <a:lnTo>
                    <a:pt x="7276" y="17560"/>
                  </a:lnTo>
                  <a:lnTo>
                    <a:pt x="8819" y="20438"/>
                  </a:lnTo>
                  <a:lnTo>
                    <a:pt x="10642" y="23151"/>
                  </a:lnTo>
                  <a:lnTo>
                    <a:pt x="11857" y="26546"/>
                  </a:lnTo>
                  <a:lnTo>
                    <a:pt x="12667" y="30397"/>
                  </a:lnTo>
                  <a:lnTo>
                    <a:pt x="13207" y="34552"/>
                  </a:lnTo>
                  <a:lnTo>
                    <a:pt x="13568" y="38910"/>
                  </a:lnTo>
                  <a:lnTo>
                    <a:pt x="13807" y="43403"/>
                  </a:lnTo>
                  <a:lnTo>
                    <a:pt x="14074" y="52627"/>
                  </a:lnTo>
                  <a:lnTo>
                    <a:pt x="14275" y="85739"/>
                  </a:lnTo>
                  <a:lnTo>
                    <a:pt x="14288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14"/>
            <p:cNvSpPr/>
            <p:nvPr/>
          </p:nvSpPr>
          <p:spPr>
            <a:xfrm>
              <a:off x="6472324" y="3060552"/>
              <a:ext cx="163799" cy="154125"/>
            </a:xfrm>
            <a:custGeom>
              <a:avLst/>
              <a:gdLst/>
              <a:ahLst/>
              <a:cxnLst/>
              <a:rect l="0" t="0" r="0" b="0"/>
              <a:pathLst>
                <a:path w="163799" h="154125">
                  <a:moveTo>
                    <a:pt x="14201" y="4116"/>
                  </a:moveTo>
                  <a:lnTo>
                    <a:pt x="14201" y="0"/>
                  </a:lnTo>
                  <a:lnTo>
                    <a:pt x="14201" y="3909"/>
                  </a:lnTo>
                  <a:lnTo>
                    <a:pt x="10408" y="7847"/>
                  </a:lnTo>
                  <a:lnTo>
                    <a:pt x="8050" y="10249"/>
                  </a:lnTo>
                  <a:lnTo>
                    <a:pt x="7498" y="15044"/>
                  </a:lnTo>
                  <a:lnTo>
                    <a:pt x="7253" y="21673"/>
                  </a:lnTo>
                  <a:lnTo>
                    <a:pt x="7115" y="29868"/>
                  </a:lnTo>
                  <a:lnTo>
                    <a:pt x="7082" y="34876"/>
                  </a:lnTo>
                  <a:lnTo>
                    <a:pt x="6280" y="37323"/>
                  </a:lnTo>
                  <a:lnTo>
                    <a:pt x="4951" y="39748"/>
                  </a:lnTo>
                  <a:lnTo>
                    <a:pt x="3272" y="42158"/>
                  </a:lnTo>
                  <a:lnTo>
                    <a:pt x="2152" y="45352"/>
                  </a:lnTo>
                  <a:lnTo>
                    <a:pt x="1406" y="49070"/>
                  </a:lnTo>
                  <a:lnTo>
                    <a:pt x="908" y="53135"/>
                  </a:lnTo>
                  <a:lnTo>
                    <a:pt x="577" y="56639"/>
                  </a:lnTo>
                  <a:lnTo>
                    <a:pt x="356" y="59769"/>
                  </a:lnTo>
                  <a:lnTo>
                    <a:pt x="208" y="62649"/>
                  </a:lnTo>
                  <a:lnTo>
                    <a:pt x="44" y="70083"/>
                  </a:lnTo>
                  <a:lnTo>
                    <a:pt x="0" y="74288"/>
                  </a:lnTo>
                  <a:lnTo>
                    <a:pt x="765" y="77885"/>
                  </a:lnTo>
                  <a:lnTo>
                    <a:pt x="2069" y="81077"/>
                  </a:lnTo>
                  <a:lnTo>
                    <a:pt x="3731" y="83998"/>
                  </a:lnTo>
                  <a:lnTo>
                    <a:pt x="4840" y="87533"/>
                  </a:lnTo>
                  <a:lnTo>
                    <a:pt x="5579" y="91478"/>
                  </a:lnTo>
                  <a:lnTo>
                    <a:pt x="6072" y="95695"/>
                  </a:lnTo>
                  <a:lnTo>
                    <a:pt x="6400" y="99300"/>
                  </a:lnTo>
                  <a:lnTo>
                    <a:pt x="6619" y="102497"/>
                  </a:lnTo>
                  <a:lnTo>
                    <a:pt x="6765" y="105422"/>
                  </a:lnTo>
                  <a:lnTo>
                    <a:pt x="6927" y="110789"/>
                  </a:lnTo>
                  <a:lnTo>
                    <a:pt x="6970" y="113331"/>
                  </a:lnTo>
                  <a:lnTo>
                    <a:pt x="7793" y="116614"/>
                  </a:lnTo>
                  <a:lnTo>
                    <a:pt x="9135" y="120390"/>
                  </a:lnTo>
                  <a:lnTo>
                    <a:pt x="10824" y="124494"/>
                  </a:lnTo>
                  <a:lnTo>
                    <a:pt x="12743" y="128025"/>
                  </a:lnTo>
                  <a:lnTo>
                    <a:pt x="14816" y="131172"/>
                  </a:lnTo>
                  <a:lnTo>
                    <a:pt x="16992" y="134064"/>
                  </a:lnTo>
                  <a:lnTo>
                    <a:pt x="19237" y="136785"/>
                  </a:lnTo>
                  <a:lnTo>
                    <a:pt x="21527" y="139394"/>
                  </a:lnTo>
                  <a:lnTo>
                    <a:pt x="23848" y="141926"/>
                  </a:lnTo>
                  <a:lnTo>
                    <a:pt x="25394" y="144408"/>
                  </a:lnTo>
                  <a:lnTo>
                    <a:pt x="26426" y="146857"/>
                  </a:lnTo>
                  <a:lnTo>
                    <a:pt x="27113" y="149283"/>
                  </a:lnTo>
                  <a:lnTo>
                    <a:pt x="28365" y="150900"/>
                  </a:lnTo>
                  <a:lnTo>
                    <a:pt x="29994" y="151979"/>
                  </a:lnTo>
                  <a:lnTo>
                    <a:pt x="31873" y="152697"/>
                  </a:lnTo>
                  <a:lnTo>
                    <a:pt x="34713" y="153177"/>
                  </a:lnTo>
                  <a:lnTo>
                    <a:pt x="38194" y="153496"/>
                  </a:lnTo>
                  <a:lnTo>
                    <a:pt x="45502" y="153851"/>
                  </a:lnTo>
                  <a:lnTo>
                    <a:pt x="51396" y="154009"/>
                  </a:lnTo>
                  <a:lnTo>
                    <a:pt x="72660" y="154124"/>
                  </a:lnTo>
                  <a:lnTo>
                    <a:pt x="76192" y="153334"/>
                  </a:lnTo>
                  <a:lnTo>
                    <a:pt x="80134" y="152014"/>
                  </a:lnTo>
                  <a:lnTo>
                    <a:pt x="84350" y="150339"/>
                  </a:lnTo>
                  <a:lnTo>
                    <a:pt x="87955" y="148430"/>
                  </a:lnTo>
                  <a:lnTo>
                    <a:pt x="91151" y="146363"/>
                  </a:lnTo>
                  <a:lnTo>
                    <a:pt x="94076" y="144191"/>
                  </a:lnTo>
                  <a:lnTo>
                    <a:pt x="97613" y="141949"/>
                  </a:lnTo>
                  <a:lnTo>
                    <a:pt x="101559" y="139661"/>
                  </a:lnTo>
                  <a:lnTo>
                    <a:pt x="105777" y="137342"/>
                  </a:lnTo>
                  <a:lnTo>
                    <a:pt x="109383" y="135002"/>
                  </a:lnTo>
                  <a:lnTo>
                    <a:pt x="112581" y="132649"/>
                  </a:lnTo>
                  <a:lnTo>
                    <a:pt x="115506" y="130286"/>
                  </a:lnTo>
                  <a:lnTo>
                    <a:pt x="119044" y="127917"/>
                  </a:lnTo>
                  <a:lnTo>
                    <a:pt x="122990" y="125544"/>
                  </a:lnTo>
                  <a:lnTo>
                    <a:pt x="127208" y="123168"/>
                  </a:lnTo>
                  <a:lnTo>
                    <a:pt x="130814" y="120790"/>
                  </a:lnTo>
                  <a:lnTo>
                    <a:pt x="134012" y="118411"/>
                  </a:lnTo>
                  <a:lnTo>
                    <a:pt x="136937" y="116032"/>
                  </a:lnTo>
                  <a:lnTo>
                    <a:pt x="139681" y="112858"/>
                  </a:lnTo>
                  <a:lnTo>
                    <a:pt x="142304" y="109155"/>
                  </a:lnTo>
                  <a:lnTo>
                    <a:pt x="144847" y="105098"/>
                  </a:lnTo>
                  <a:lnTo>
                    <a:pt x="147336" y="101600"/>
                  </a:lnTo>
                  <a:lnTo>
                    <a:pt x="149789" y="98474"/>
                  </a:lnTo>
                  <a:lnTo>
                    <a:pt x="152218" y="95597"/>
                  </a:lnTo>
                  <a:lnTo>
                    <a:pt x="154631" y="92091"/>
                  </a:lnTo>
                  <a:lnTo>
                    <a:pt x="157033" y="88166"/>
                  </a:lnTo>
                  <a:lnTo>
                    <a:pt x="159428" y="83962"/>
                  </a:lnTo>
                  <a:lnTo>
                    <a:pt x="161026" y="80365"/>
                  </a:lnTo>
                  <a:lnTo>
                    <a:pt x="162090" y="77174"/>
                  </a:lnTo>
                  <a:lnTo>
                    <a:pt x="162799" y="74253"/>
                  </a:lnTo>
                  <a:lnTo>
                    <a:pt x="163273" y="71511"/>
                  </a:lnTo>
                  <a:lnTo>
                    <a:pt x="163588" y="68890"/>
                  </a:lnTo>
                  <a:lnTo>
                    <a:pt x="163798" y="66349"/>
                  </a:lnTo>
                  <a:lnTo>
                    <a:pt x="163146" y="63067"/>
                  </a:lnTo>
                  <a:lnTo>
                    <a:pt x="161916" y="59292"/>
                  </a:lnTo>
                  <a:lnTo>
                    <a:pt x="160302" y="55188"/>
                  </a:lnTo>
                  <a:lnTo>
                    <a:pt x="158433" y="51658"/>
                  </a:lnTo>
                  <a:lnTo>
                    <a:pt x="156393" y="48510"/>
                  </a:lnTo>
                  <a:lnTo>
                    <a:pt x="154239" y="45619"/>
                  </a:lnTo>
                  <a:lnTo>
                    <a:pt x="152009" y="42897"/>
                  </a:lnTo>
                  <a:lnTo>
                    <a:pt x="149729" y="40289"/>
                  </a:lnTo>
                  <a:lnTo>
                    <a:pt x="147416" y="37756"/>
                  </a:lnTo>
                  <a:lnTo>
                    <a:pt x="142728" y="32826"/>
                  </a:lnTo>
                  <a:lnTo>
                    <a:pt x="140367" y="30400"/>
                  </a:lnTo>
                  <a:lnTo>
                    <a:pt x="137205" y="27989"/>
                  </a:lnTo>
                  <a:lnTo>
                    <a:pt x="133510" y="25587"/>
                  </a:lnTo>
                  <a:lnTo>
                    <a:pt x="129459" y="23193"/>
                  </a:lnTo>
                  <a:lnTo>
                    <a:pt x="125964" y="20803"/>
                  </a:lnTo>
                  <a:lnTo>
                    <a:pt x="122841" y="18416"/>
                  </a:lnTo>
                  <a:lnTo>
                    <a:pt x="119965" y="16030"/>
                  </a:lnTo>
                  <a:lnTo>
                    <a:pt x="116460" y="13646"/>
                  </a:lnTo>
                  <a:lnTo>
                    <a:pt x="112536" y="11263"/>
                  </a:lnTo>
                  <a:lnTo>
                    <a:pt x="108333" y="8881"/>
                  </a:lnTo>
                  <a:lnTo>
                    <a:pt x="103943" y="7293"/>
                  </a:lnTo>
                  <a:lnTo>
                    <a:pt x="99429" y="6234"/>
                  </a:lnTo>
                  <a:lnTo>
                    <a:pt x="94832" y="5528"/>
                  </a:lnTo>
                  <a:lnTo>
                    <a:pt x="90180" y="5057"/>
                  </a:lnTo>
                  <a:lnTo>
                    <a:pt x="85491" y="4744"/>
                  </a:lnTo>
                  <a:lnTo>
                    <a:pt x="76842" y="4395"/>
                  </a:lnTo>
                  <a:lnTo>
                    <a:pt x="70351" y="4240"/>
                  </a:lnTo>
                  <a:lnTo>
                    <a:pt x="58443" y="4153"/>
                  </a:lnTo>
                  <a:lnTo>
                    <a:pt x="54014" y="4935"/>
                  </a:lnTo>
                  <a:lnTo>
                    <a:pt x="49474" y="6249"/>
                  </a:lnTo>
                  <a:lnTo>
                    <a:pt x="44860" y="7920"/>
                  </a:lnTo>
                  <a:lnTo>
                    <a:pt x="40990" y="9033"/>
                  </a:lnTo>
                  <a:lnTo>
                    <a:pt x="37616" y="9775"/>
                  </a:lnTo>
                  <a:lnTo>
                    <a:pt x="34574" y="10270"/>
                  </a:lnTo>
                  <a:lnTo>
                    <a:pt x="31751" y="10600"/>
                  </a:lnTo>
                  <a:lnTo>
                    <a:pt x="29076" y="10820"/>
                  </a:lnTo>
                  <a:lnTo>
                    <a:pt x="26499" y="10967"/>
                  </a:lnTo>
                  <a:lnTo>
                    <a:pt x="23987" y="11858"/>
                  </a:lnTo>
                  <a:lnTo>
                    <a:pt x="21519" y="13246"/>
                  </a:lnTo>
                  <a:lnTo>
                    <a:pt x="14201" y="184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15"/>
            <p:cNvSpPr/>
            <p:nvPr/>
          </p:nvSpPr>
          <p:spPr>
            <a:xfrm>
              <a:off x="6772275" y="3093243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0"/>
                  </a:moveTo>
                  <a:lnTo>
                    <a:pt x="96355" y="0"/>
                  </a:lnTo>
                  <a:lnTo>
                    <a:pt x="102337" y="794"/>
                  </a:lnTo>
                  <a:lnTo>
                    <a:pt x="108705" y="2117"/>
                  </a:lnTo>
                  <a:lnTo>
                    <a:pt x="115333" y="3793"/>
                  </a:lnTo>
                  <a:lnTo>
                    <a:pt x="121338" y="4910"/>
                  </a:lnTo>
                  <a:lnTo>
                    <a:pt x="126930" y="5655"/>
                  </a:lnTo>
                  <a:lnTo>
                    <a:pt x="132245" y="6151"/>
                  </a:lnTo>
                  <a:lnTo>
                    <a:pt x="137376" y="6482"/>
                  </a:lnTo>
                  <a:lnTo>
                    <a:pt x="142384" y="6703"/>
                  </a:lnTo>
                  <a:lnTo>
                    <a:pt x="154900" y="7013"/>
                  </a:lnTo>
                  <a:lnTo>
                    <a:pt x="19288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16"/>
            <p:cNvSpPr/>
            <p:nvPr/>
          </p:nvSpPr>
          <p:spPr>
            <a:xfrm>
              <a:off x="6850856" y="3007812"/>
              <a:ext cx="35720" cy="171157"/>
            </a:xfrm>
            <a:custGeom>
              <a:avLst/>
              <a:gdLst/>
              <a:ahLst/>
              <a:cxnLst/>
              <a:rect l="0" t="0" r="0" b="0"/>
              <a:pathLst>
                <a:path w="35720" h="171157">
                  <a:moveTo>
                    <a:pt x="0" y="6850"/>
                  </a:moveTo>
                  <a:lnTo>
                    <a:pt x="0" y="0"/>
                  </a:lnTo>
                  <a:lnTo>
                    <a:pt x="0" y="10356"/>
                  </a:lnTo>
                  <a:lnTo>
                    <a:pt x="794" y="13156"/>
                  </a:lnTo>
                  <a:lnTo>
                    <a:pt x="2117" y="16610"/>
                  </a:lnTo>
                  <a:lnTo>
                    <a:pt x="3793" y="20501"/>
                  </a:lnTo>
                  <a:lnTo>
                    <a:pt x="4910" y="23888"/>
                  </a:lnTo>
                  <a:lnTo>
                    <a:pt x="5654" y="26940"/>
                  </a:lnTo>
                  <a:lnTo>
                    <a:pt x="6151" y="29768"/>
                  </a:lnTo>
                  <a:lnTo>
                    <a:pt x="6482" y="33241"/>
                  </a:lnTo>
                  <a:lnTo>
                    <a:pt x="6702" y="37144"/>
                  </a:lnTo>
                  <a:lnTo>
                    <a:pt x="6850" y="41334"/>
                  </a:lnTo>
                  <a:lnTo>
                    <a:pt x="7741" y="46508"/>
                  </a:lnTo>
                  <a:lnTo>
                    <a:pt x="9129" y="52339"/>
                  </a:lnTo>
                  <a:lnTo>
                    <a:pt x="10849" y="58607"/>
                  </a:lnTo>
                  <a:lnTo>
                    <a:pt x="11995" y="64373"/>
                  </a:lnTo>
                  <a:lnTo>
                    <a:pt x="12759" y="69805"/>
                  </a:lnTo>
                  <a:lnTo>
                    <a:pt x="13269" y="75014"/>
                  </a:lnTo>
                  <a:lnTo>
                    <a:pt x="13608" y="80074"/>
                  </a:lnTo>
                  <a:lnTo>
                    <a:pt x="13835" y="85035"/>
                  </a:lnTo>
                  <a:lnTo>
                    <a:pt x="13986" y="89929"/>
                  </a:lnTo>
                  <a:lnTo>
                    <a:pt x="14879" y="94780"/>
                  </a:lnTo>
                  <a:lnTo>
                    <a:pt x="16270" y="99601"/>
                  </a:lnTo>
                  <a:lnTo>
                    <a:pt x="17990" y="104403"/>
                  </a:lnTo>
                  <a:lnTo>
                    <a:pt x="19137" y="109191"/>
                  </a:lnTo>
                  <a:lnTo>
                    <a:pt x="19902" y="113972"/>
                  </a:lnTo>
                  <a:lnTo>
                    <a:pt x="20412" y="118745"/>
                  </a:lnTo>
                  <a:lnTo>
                    <a:pt x="21545" y="123516"/>
                  </a:lnTo>
                  <a:lnTo>
                    <a:pt x="23094" y="128283"/>
                  </a:lnTo>
                  <a:lnTo>
                    <a:pt x="24921" y="133049"/>
                  </a:lnTo>
                  <a:lnTo>
                    <a:pt x="26139" y="137814"/>
                  </a:lnTo>
                  <a:lnTo>
                    <a:pt x="26951" y="142578"/>
                  </a:lnTo>
                  <a:lnTo>
                    <a:pt x="27492" y="147342"/>
                  </a:lnTo>
                  <a:lnTo>
                    <a:pt x="27853" y="151311"/>
                  </a:lnTo>
                  <a:lnTo>
                    <a:pt x="28094" y="154751"/>
                  </a:lnTo>
                  <a:lnTo>
                    <a:pt x="28254" y="157838"/>
                  </a:lnTo>
                  <a:lnTo>
                    <a:pt x="29155" y="160690"/>
                  </a:lnTo>
                  <a:lnTo>
                    <a:pt x="30549" y="163385"/>
                  </a:lnTo>
                  <a:lnTo>
                    <a:pt x="35719" y="171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17"/>
            <p:cNvSpPr/>
            <p:nvPr/>
          </p:nvSpPr>
          <p:spPr>
            <a:xfrm>
              <a:off x="6772275" y="3200400"/>
              <a:ext cx="221457" cy="14288"/>
            </a:xfrm>
            <a:custGeom>
              <a:avLst/>
              <a:gdLst/>
              <a:ahLst/>
              <a:cxnLst/>
              <a:rect l="0" t="0" r="0" b="0"/>
              <a:pathLst>
                <a:path w="221457" h="14288">
                  <a:moveTo>
                    <a:pt x="0" y="0"/>
                  </a:moveTo>
                  <a:lnTo>
                    <a:pt x="20584" y="0"/>
                  </a:lnTo>
                  <a:lnTo>
                    <a:pt x="24835" y="793"/>
                  </a:lnTo>
                  <a:lnTo>
                    <a:pt x="29257" y="2116"/>
                  </a:lnTo>
                  <a:lnTo>
                    <a:pt x="33792" y="3792"/>
                  </a:lnTo>
                  <a:lnTo>
                    <a:pt x="39196" y="4909"/>
                  </a:lnTo>
                  <a:lnTo>
                    <a:pt x="45180" y="5654"/>
                  </a:lnTo>
                  <a:lnTo>
                    <a:pt x="51551" y="6150"/>
                  </a:lnTo>
                  <a:lnTo>
                    <a:pt x="57386" y="6481"/>
                  </a:lnTo>
                  <a:lnTo>
                    <a:pt x="68103" y="6849"/>
                  </a:lnTo>
                  <a:lnTo>
                    <a:pt x="98397" y="7104"/>
                  </a:lnTo>
                  <a:lnTo>
                    <a:pt x="139406" y="7141"/>
                  </a:lnTo>
                  <a:lnTo>
                    <a:pt x="144531" y="7935"/>
                  </a:lnTo>
                  <a:lnTo>
                    <a:pt x="149535" y="9259"/>
                  </a:lnTo>
                  <a:lnTo>
                    <a:pt x="154458" y="10935"/>
                  </a:lnTo>
                  <a:lnTo>
                    <a:pt x="159329" y="12052"/>
                  </a:lnTo>
                  <a:lnTo>
                    <a:pt x="164163" y="12797"/>
                  </a:lnTo>
                  <a:lnTo>
                    <a:pt x="168973" y="13294"/>
                  </a:lnTo>
                  <a:lnTo>
                    <a:pt x="173767" y="13625"/>
                  </a:lnTo>
                  <a:lnTo>
                    <a:pt x="178551" y="13846"/>
                  </a:lnTo>
                  <a:lnTo>
                    <a:pt x="188100" y="14091"/>
                  </a:lnTo>
                  <a:lnTo>
                    <a:pt x="221456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0" name="SMARTPenAnnotation118"/>
            <p:cNvSpPr/>
            <p:nvPr/>
          </p:nvSpPr>
          <p:spPr>
            <a:xfrm>
              <a:off x="7093770" y="2986087"/>
              <a:ext cx="185712" cy="114299"/>
            </a:xfrm>
            <a:custGeom>
              <a:avLst/>
              <a:gdLst/>
              <a:ahLst/>
              <a:cxnLst/>
              <a:rect l="0" t="0" r="0" b="0"/>
              <a:pathLst>
                <a:path w="185712" h="114299">
                  <a:moveTo>
                    <a:pt x="14261" y="0"/>
                  </a:moveTo>
                  <a:lnTo>
                    <a:pt x="20412" y="0"/>
                  </a:lnTo>
                  <a:lnTo>
                    <a:pt x="20743" y="794"/>
                  </a:lnTo>
                  <a:lnTo>
                    <a:pt x="21111" y="3792"/>
                  </a:lnTo>
                  <a:lnTo>
                    <a:pt x="21208" y="5703"/>
                  </a:lnTo>
                  <a:lnTo>
                    <a:pt x="21379" y="13000"/>
                  </a:lnTo>
                  <a:lnTo>
                    <a:pt x="21405" y="45183"/>
                  </a:lnTo>
                  <a:lnTo>
                    <a:pt x="20611" y="48379"/>
                  </a:lnTo>
                  <a:lnTo>
                    <a:pt x="19288" y="52096"/>
                  </a:lnTo>
                  <a:lnTo>
                    <a:pt x="17612" y="56162"/>
                  </a:lnTo>
                  <a:lnTo>
                    <a:pt x="16495" y="59666"/>
                  </a:lnTo>
                  <a:lnTo>
                    <a:pt x="15751" y="62796"/>
                  </a:lnTo>
                  <a:lnTo>
                    <a:pt x="15254" y="65677"/>
                  </a:lnTo>
                  <a:lnTo>
                    <a:pt x="14129" y="68391"/>
                  </a:lnTo>
                  <a:lnTo>
                    <a:pt x="12586" y="70994"/>
                  </a:lnTo>
                  <a:lnTo>
                    <a:pt x="10763" y="73523"/>
                  </a:lnTo>
                  <a:lnTo>
                    <a:pt x="9547" y="76003"/>
                  </a:lnTo>
                  <a:lnTo>
                    <a:pt x="8737" y="78450"/>
                  </a:lnTo>
                  <a:lnTo>
                    <a:pt x="7437" y="84288"/>
                  </a:lnTo>
                  <a:lnTo>
                    <a:pt x="5143" y="87203"/>
                  </a:lnTo>
                  <a:lnTo>
                    <a:pt x="3420" y="89091"/>
                  </a:lnTo>
                  <a:lnTo>
                    <a:pt x="2271" y="91144"/>
                  </a:lnTo>
                  <a:lnTo>
                    <a:pt x="1505" y="93307"/>
                  </a:lnTo>
                  <a:lnTo>
                    <a:pt x="276" y="98688"/>
                  </a:lnTo>
                  <a:lnTo>
                    <a:pt x="108" y="101541"/>
                  </a:lnTo>
                  <a:lnTo>
                    <a:pt x="0" y="106047"/>
                  </a:lnTo>
                  <a:lnTo>
                    <a:pt x="785" y="106417"/>
                  </a:lnTo>
                  <a:lnTo>
                    <a:pt x="3774" y="106828"/>
                  </a:lnTo>
                  <a:lnTo>
                    <a:pt x="4888" y="107731"/>
                  </a:lnTo>
                  <a:lnTo>
                    <a:pt x="5631" y="109127"/>
                  </a:lnTo>
                  <a:lnTo>
                    <a:pt x="6126" y="110851"/>
                  </a:lnTo>
                  <a:lnTo>
                    <a:pt x="7250" y="112001"/>
                  </a:lnTo>
                  <a:lnTo>
                    <a:pt x="8794" y="112767"/>
                  </a:lnTo>
                  <a:lnTo>
                    <a:pt x="13941" y="114210"/>
                  </a:lnTo>
                  <a:lnTo>
                    <a:pt x="17958" y="114273"/>
                  </a:lnTo>
                  <a:lnTo>
                    <a:pt x="31045" y="114298"/>
                  </a:lnTo>
                  <a:lnTo>
                    <a:pt x="34182" y="113505"/>
                  </a:lnTo>
                  <a:lnTo>
                    <a:pt x="37860" y="112182"/>
                  </a:lnTo>
                  <a:lnTo>
                    <a:pt x="41900" y="110507"/>
                  </a:lnTo>
                  <a:lnTo>
                    <a:pt x="46181" y="109390"/>
                  </a:lnTo>
                  <a:lnTo>
                    <a:pt x="50622" y="108646"/>
                  </a:lnTo>
                  <a:lnTo>
                    <a:pt x="55171" y="108149"/>
                  </a:lnTo>
                  <a:lnTo>
                    <a:pt x="59790" y="107024"/>
                  </a:lnTo>
                  <a:lnTo>
                    <a:pt x="64458" y="105481"/>
                  </a:lnTo>
                  <a:lnTo>
                    <a:pt x="69157" y="103658"/>
                  </a:lnTo>
                  <a:lnTo>
                    <a:pt x="73877" y="102443"/>
                  </a:lnTo>
                  <a:lnTo>
                    <a:pt x="78611" y="101633"/>
                  </a:lnTo>
                  <a:lnTo>
                    <a:pt x="83355" y="101093"/>
                  </a:lnTo>
                  <a:lnTo>
                    <a:pt x="87311" y="100733"/>
                  </a:lnTo>
                  <a:lnTo>
                    <a:pt x="90742" y="100493"/>
                  </a:lnTo>
                  <a:lnTo>
                    <a:pt x="93823" y="100333"/>
                  </a:lnTo>
                  <a:lnTo>
                    <a:pt x="101480" y="100155"/>
                  </a:lnTo>
                  <a:lnTo>
                    <a:pt x="159188" y="100013"/>
                  </a:lnTo>
                  <a:lnTo>
                    <a:pt x="161679" y="100806"/>
                  </a:lnTo>
                  <a:lnTo>
                    <a:pt x="166564" y="103805"/>
                  </a:lnTo>
                  <a:lnTo>
                    <a:pt x="171380" y="105667"/>
                  </a:lnTo>
                  <a:lnTo>
                    <a:pt x="177147" y="106862"/>
                  </a:lnTo>
                  <a:lnTo>
                    <a:pt x="180053" y="107026"/>
                  </a:lnTo>
                  <a:lnTo>
                    <a:pt x="185711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1" name="SMARTPenAnnotation119"/>
            <p:cNvSpPr/>
            <p:nvPr/>
          </p:nvSpPr>
          <p:spPr>
            <a:xfrm>
              <a:off x="7243762" y="2971800"/>
              <a:ext cx="14289" cy="214313"/>
            </a:xfrm>
            <a:custGeom>
              <a:avLst/>
              <a:gdLst/>
              <a:ahLst/>
              <a:cxnLst/>
              <a:rect l="0" t="0" r="0" b="0"/>
              <a:pathLst>
                <a:path w="14289" h="214313">
                  <a:moveTo>
                    <a:pt x="0" y="0"/>
                  </a:moveTo>
                  <a:lnTo>
                    <a:pt x="0" y="20792"/>
                  </a:lnTo>
                  <a:lnTo>
                    <a:pt x="794" y="24180"/>
                  </a:lnTo>
                  <a:lnTo>
                    <a:pt x="2117" y="27232"/>
                  </a:lnTo>
                  <a:lnTo>
                    <a:pt x="3793" y="30061"/>
                  </a:lnTo>
                  <a:lnTo>
                    <a:pt x="4910" y="33534"/>
                  </a:lnTo>
                  <a:lnTo>
                    <a:pt x="5654" y="37437"/>
                  </a:lnTo>
                  <a:lnTo>
                    <a:pt x="6151" y="41627"/>
                  </a:lnTo>
                  <a:lnTo>
                    <a:pt x="6482" y="46007"/>
                  </a:lnTo>
                  <a:lnTo>
                    <a:pt x="6703" y="50515"/>
                  </a:lnTo>
                  <a:lnTo>
                    <a:pt x="6948" y="59757"/>
                  </a:lnTo>
                  <a:lnTo>
                    <a:pt x="7118" y="83373"/>
                  </a:lnTo>
                  <a:lnTo>
                    <a:pt x="7920" y="88919"/>
                  </a:lnTo>
                  <a:lnTo>
                    <a:pt x="9249" y="94998"/>
                  </a:lnTo>
                  <a:lnTo>
                    <a:pt x="10928" y="101432"/>
                  </a:lnTo>
                  <a:lnTo>
                    <a:pt x="12048" y="107309"/>
                  </a:lnTo>
                  <a:lnTo>
                    <a:pt x="12795" y="112814"/>
                  </a:lnTo>
                  <a:lnTo>
                    <a:pt x="13292" y="118072"/>
                  </a:lnTo>
                  <a:lnTo>
                    <a:pt x="13624" y="123958"/>
                  </a:lnTo>
                  <a:lnTo>
                    <a:pt x="13992" y="136849"/>
                  </a:lnTo>
                  <a:lnTo>
                    <a:pt x="14262" y="168748"/>
                  </a:lnTo>
                  <a:lnTo>
                    <a:pt x="14288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2" name="SMARTPenAnnotation120"/>
            <p:cNvSpPr/>
            <p:nvPr/>
          </p:nvSpPr>
          <p:spPr>
            <a:xfrm>
              <a:off x="7372350" y="2971800"/>
              <a:ext cx="371476" cy="214303"/>
            </a:xfrm>
            <a:custGeom>
              <a:avLst/>
              <a:gdLst/>
              <a:ahLst/>
              <a:cxnLst/>
              <a:rect l="0" t="0" r="0" b="0"/>
              <a:pathLst>
                <a:path w="371476" h="214303">
                  <a:moveTo>
                    <a:pt x="0" y="135731"/>
                  </a:moveTo>
                  <a:lnTo>
                    <a:pt x="0" y="139523"/>
                  </a:lnTo>
                  <a:lnTo>
                    <a:pt x="793" y="140640"/>
                  </a:lnTo>
                  <a:lnTo>
                    <a:pt x="2116" y="141385"/>
                  </a:lnTo>
                  <a:lnTo>
                    <a:pt x="3792" y="141882"/>
                  </a:lnTo>
                  <a:lnTo>
                    <a:pt x="4909" y="143006"/>
                  </a:lnTo>
                  <a:lnTo>
                    <a:pt x="5653" y="144550"/>
                  </a:lnTo>
                  <a:lnTo>
                    <a:pt x="6481" y="148382"/>
                  </a:lnTo>
                  <a:lnTo>
                    <a:pt x="6849" y="152730"/>
                  </a:lnTo>
                  <a:lnTo>
                    <a:pt x="7741" y="155001"/>
                  </a:lnTo>
                  <a:lnTo>
                    <a:pt x="10848" y="159641"/>
                  </a:lnTo>
                  <a:lnTo>
                    <a:pt x="14875" y="164349"/>
                  </a:lnTo>
                  <a:lnTo>
                    <a:pt x="17061" y="166716"/>
                  </a:lnTo>
                  <a:lnTo>
                    <a:pt x="18517" y="169088"/>
                  </a:lnTo>
                  <a:lnTo>
                    <a:pt x="20135" y="173839"/>
                  </a:lnTo>
                  <a:lnTo>
                    <a:pt x="22972" y="178597"/>
                  </a:lnTo>
                  <a:lnTo>
                    <a:pt x="26878" y="183357"/>
                  </a:lnTo>
                  <a:lnTo>
                    <a:pt x="31260" y="188119"/>
                  </a:lnTo>
                  <a:lnTo>
                    <a:pt x="41478" y="198614"/>
                  </a:lnTo>
                  <a:lnTo>
                    <a:pt x="46245" y="203399"/>
                  </a:lnTo>
                  <a:lnTo>
                    <a:pt x="47497" y="205449"/>
                  </a:lnTo>
                  <a:lnTo>
                    <a:pt x="48891" y="209844"/>
                  </a:lnTo>
                  <a:lnTo>
                    <a:pt x="50056" y="211333"/>
                  </a:lnTo>
                  <a:lnTo>
                    <a:pt x="51627" y="212326"/>
                  </a:lnTo>
                  <a:lnTo>
                    <a:pt x="57121" y="214302"/>
                  </a:lnTo>
                  <a:lnTo>
                    <a:pt x="57150" y="177194"/>
                  </a:lnTo>
                  <a:lnTo>
                    <a:pt x="57943" y="173692"/>
                  </a:lnTo>
                  <a:lnTo>
                    <a:pt x="59266" y="169769"/>
                  </a:lnTo>
                  <a:lnTo>
                    <a:pt x="60942" y="165567"/>
                  </a:lnTo>
                  <a:lnTo>
                    <a:pt x="62059" y="160384"/>
                  </a:lnTo>
                  <a:lnTo>
                    <a:pt x="62803" y="154548"/>
                  </a:lnTo>
                  <a:lnTo>
                    <a:pt x="63301" y="148275"/>
                  </a:lnTo>
                  <a:lnTo>
                    <a:pt x="63631" y="142506"/>
                  </a:lnTo>
                  <a:lnTo>
                    <a:pt x="63999" y="131863"/>
                  </a:lnTo>
                  <a:lnTo>
                    <a:pt x="64235" y="112095"/>
                  </a:lnTo>
                  <a:lnTo>
                    <a:pt x="64267" y="102472"/>
                  </a:lnTo>
                  <a:lnTo>
                    <a:pt x="63482" y="98477"/>
                  </a:lnTo>
                  <a:lnTo>
                    <a:pt x="60493" y="91921"/>
                  </a:lnTo>
                  <a:lnTo>
                    <a:pt x="59380" y="88268"/>
                  </a:lnTo>
                  <a:lnTo>
                    <a:pt x="58635" y="84245"/>
                  </a:lnTo>
                  <a:lnTo>
                    <a:pt x="58140" y="79976"/>
                  </a:lnTo>
                  <a:lnTo>
                    <a:pt x="57810" y="76336"/>
                  </a:lnTo>
                  <a:lnTo>
                    <a:pt x="57443" y="70175"/>
                  </a:lnTo>
                  <a:lnTo>
                    <a:pt x="57280" y="62674"/>
                  </a:lnTo>
                  <a:lnTo>
                    <a:pt x="57236" y="58451"/>
                  </a:lnTo>
                  <a:lnTo>
                    <a:pt x="56413" y="54842"/>
                  </a:lnTo>
                  <a:lnTo>
                    <a:pt x="52258" y="45971"/>
                  </a:lnTo>
                  <a:lnTo>
                    <a:pt x="51006" y="40804"/>
                  </a:lnTo>
                  <a:lnTo>
                    <a:pt x="50451" y="35862"/>
                  </a:lnTo>
                  <a:lnTo>
                    <a:pt x="50203" y="31020"/>
                  </a:lnTo>
                  <a:lnTo>
                    <a:pt x="50094" y="26222"/>
                  </a:lnTo>
                  <a:lnTo>
                    <a:pt x="50014" y="15700"/>
                  </a:lnTo>
                  <a:lnTo>
                    <a:pt x="52126" y="12799"/>
                  </a:lnTo>
                  <a:lnTo>
                    <a:pt x="53800" y="10914"/>
                  </a:lnTo>
                  <a:lnTo>
                    <a:pt x="55711" y="9657"/>
                  </a:lnTo>
                  <a:lnTo>
                    <a:pt x="63007" y="7474"/>
                  </a:lnTo>
                  <a:lnTo>
                    <a:pt x="67705" y="7241"/>
                  </a:lnTo>
                  <a:lnTo>
                    <a:pt x="77916" y="3380"/>
                  </a:lnTo>
                  <a:lnTo>
                    <a:pt x="86487" y="1502"/>
                  </a:lnTo>
                  <a:lnTo>
                    <a:pt x="95588" y="667"/>
                  </a:lnTo>
                  <a:lnTo>
                    <a:pt x="104925" y="296"/>
                  </a:lnTo>
                  <a:lnTo>
                    <a:pt x="119107" y="87"/>
                  </a:lnTo>
                  <a:lnTo>
                    <a:pt x="307477" y="0"/>
                  </a:lnTo>
                  <a:lnTo>
                    <a:pt x="313729" y="793"/>
                  </a:lnTo>
                  <a:lnTo>
                    <a:pt x="324908" y="3792"/>
                  </a:lnTo>
                  <a:lnTo>
                    <a:pt x="336334" y="6150"/>
                  </a:lnTo>
                  <a:lnTo>
                    <a:pt x="344214" y="6702"/>
                  </a:lnTo>
                  <a:lnTo>
                    <a:pt x="354625" y="7056"/>
                  </a:lnTo>
                  <a:lnTo>
                    <a:pt x="364621" y="7132"/>
                  </a:lnTo>
                  <a:lnTo>
                    <a:pt x="366905" y="7136"/>
                  </a:lnTo>
                  <a:lnTo>
                    <a:pt x="368428" y="7932"/>
                  </a:lnTo>
                  <a:lnTo>
                    <a:pt x="369444" y="9257"/>
                  </a:lnTo>
                  <a:lnTo>
                    <a:pt x="37147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3" name="SMARTPenAnnotation121"/>
            <p:cNvSpPr/>
            <p:nvPr/>
          </p:nvSpPr>
          <p:spPr>
            <a:xfrm>
              <a:off x="7529512" y="3028952"/>
              <a:ext cx="114292" cy="142874"/>
            </a:xfrm>
            <a:custGeom>
              <a:avLst/>
              <a:gdLst/>
              <a:ahLst/>
              <a:cxnLst/>
              <a:rect l="0" t="0" r="0" b="0"/>
              <a:pathLst>
                <a:path w="114292" h="142874">
                  <a:moveTo>
                    <a:pt x="0" y="7141"/>
                  </a:moveTo>
                  <a:lnTo>
                    <a:pt x="37835" y="7141"/>
                  </a:lnTo>
                  <a:lnTo>
                    <a:pt x="41098" y="6348"/>
                  </a:lnTo>
                  <a:lnTo>
                    <a:pt x="44861" y="5025"/>
                  </a:lnTo>
                  <a:lnTo>
                    <a:pt x="48958" y="3349"/>
                  </a:lnTo>
                  <a:lnTo>
                    <a:pt x="53277" y="2232"/>
                  </a:lnTo>
                  <a:lnTo>
                    <a:pt x="57742" y="1487"/>
                  </a:lnTo>
                  <a:lnTo>
                    <a:pt x="62307" y="990"/>
                  </a:lnTo>
                  <a:lnTo>
                    <a:pt x="66144" y="660"/>
                  </a:lnTo>
                  <a:lnTo>
                    <a:pt x="69497" y="439"/>
                  </a:lnTo>
                  <a:lnTo>
                    <a:pt x="75337" y="194"/>
                  </a:lnTo>
                  <a:lnTo>
                    <a:pt x="83088" y="56"/>
                  </a:lnTo>
                  <a:lnTo>
                    <a:pt x="102384" y="0"/>
                  </a:lnTo>
                  <a:lnTo>
                    <a:pt x="103975" y="793"/>
                  </a:lnTo>
                  <a:lnTo>
                    <a:pt x="105035" y="2115"/>
                  </a:lnTo>
                  <a:lnTo>
                    <a:pt x="105742" y="3791"/>
                  </a:lnTo>
                  <a:lnTo>
                    <a:pt x="107007" y="4907"/>
                  </a:lnTo>
                  <a:lnTo>
                    <a:pt x="108645" y="5652"/>
                  </a:lnTo>
                  <a:lnTo>
                    <a:pt x="110530" y="6148"/>
                  </a:lnTo>
                  <a:lnTo>
                    <a:pt x="111787" y="7273"/>
                  </a:lnTo>
                  <a:lnTo>
                    <a:pt x="112625" y="8817"/>
                  </a:lnTo>
                  <a:lnTo>
                    <a:pt x="113555" y="12648"/>
                  </a:lnTo>
                  <a:lnTo>
                    <a:pt x="113968" y="16997"/>
                  </a:lnTo>
                  <a:lnTo>
                    <a:pt x="114079" y="19268"/>
                  </a:lnTo>
                  <a:lnTo>
                    <a:pt x="114202" y="23908"/>
                  </a:lnTo>
                  <a:lnTo>
                    <a:pt x="114291" y="38106"/>
                  </a:lnTo>
                  <a:lnTo>
                    <a:pt x="113500" y="41278"/>
                  </a:lnTo>
                  <a:lnTo>
                    <a:pt x="112179" y="44981"/>
                  </a:lnTo>
                  <a:lnTo>
                    <a:pt x="110505" y="49036"/>
                  </a:lnTo>
                  <a:lnTo>
                    <a:pt x="109389" y="52534"/>
                  </a:lnTo>
                  <a:lnTo>
                    <a:pt x="108645" y="55659"/>
                  </a:lnTo>
                  <a:lnTo>
                    <a:pt x="108148" y="58537"/>
                  </a:lnTo>
                  <a:lnTo>
                    <a:pt x="107024" y="62042"/>
                  </a:lnTo>
                  <a:lnTo>
                    <a:pt x="105481" y="65967"/>
                  </a:lnTo>
                  <a:lnTo>
                    <a:pt x="103657" y="70171"/>
                  </a:lnTo>
                  <a:lnTo>
                    <a:pt x="99516" y="79075"/>
                  </a:lnTo>
                  <a:lnTo>
                    <a:pt x="97300" y="83672"/>
                  </a:lnTo>
                  <a:lnTo>
                    <a:pt x="95824" y="87531"/>
                  </a:lnTo>
                  <a:lnTo>
                    <a:pt x="94838" y="90897"/>
                  </a:lnTo>
                  <a:lnTo>
                    <a:pt x="94182" y="93934"/>
                  </a:lnTo>
                  <a:lnTo>
                    <a:pt x="92951" y="97547"/>
                  </a:lnTo>
                  <a:lnTo>
                    <a:pt x="91336" y="101543"/>
                  </a:lnTo>
                  <a:lnTo>
                    <a:pt x="89465" y="105795"/>
                  </a:lnTo>
                  <a:lnTo>
                    <a:pt x="88219" y="109423"/>
                  </a:lnTo>
                  <a:lnTo>
                    <a:pt x="87387" y="112635"/>
                  </a:lnTo>
                  <a:lnTo>
                    <a:pt x="86833" y="115571"/>
                  </a:lnTo>
                  <a:lnTo>
                    <a:pt x="86464" y="118321"/>
                  </a:lnTo>
                  <a:lnTo>
                    <a:pt x="86218" y="120949"/>
                  </a:lnTo>
                  <a:lnTo>
                    <a:pt x="86054" y="123494"/>
                  </a:lnTo>
                  <a:lnTo>
                    <a:pt x="85151" y="125985"/>
                  </a:lnTo>
                  <a:lnTo>
                    <a:pt x="83755" y="128439"/>
                  </a:lnTo>
                  <a:lnTo>
                    <a:pt x="79603" y="134289"/>
                  </a:lnTo>
                  <a:lnTo>
                    <a:pt x="79035" y="137206"/>
                  </a:lnTo>
                  <a:lnTo>
                    <a:pt x="78581" y="1428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4" name="SMARTPenAnnotation122"/>
            <p:cNvSpPr/>
            <p:nvPr/>
          </p:nvSpPr>
          <p:spPr>
            <a:xfrm>
              <a:off x="7558087" y="3093243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0"/>
                  </a:moveTo>
                  <a:lnTo>
                    <a:pt x="158125" y="0"/>
                  </a:lnTo>
                  <a:lnTo>
                    <a:pt x="160979" y="794"/>
                  </a:lnTo>
                  <a:lnTo>
                    <a:pt x="163676" y="2117"/>
                  </a:lnTo>
                  <a:lnTo>
                    <a:pt x="169914" y="6151"/>
                  </a:lnTo>
                  <a:lnTo>
                    <a:pt x="171221" y="6482"/>
                  </a:lnTo>
                  <a:lnTo>
                    <a:pt x="172885" y="6703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5" name="SMARTPenAnnotation123"/>
            <p:cNvSpPr/>
            <p:nvPr/>
          </p:nvSpPr>
          <p:spPr>
            <a:xfrm>
              <a:off x="6322218" y="3236118"/>
              <a:ext cx="1457326" cy="42864"/>
            </a:xfrm>
            <a:custGeom>
              <a:avLst/>
              <a:gdLst/>
              <a:ahLst/>
              <a:cxnLst/>
              <a:rect l="0" t="0" r="0" b="0"/>
              <a:pathLst>
                <a:path w="1457326" h="42864">
                  <a:moveTo>
                    <a:pt x="0" y="42863"/>
                  </a:moveTo>
                  <a:lnTo>
                    <a:pt x="64311" y="42863"/>
                  </a:lnTo>
                  <a:lnTo>
                    <a:pt x="69068" y="42069"/>
                  </a:lnTo>
                  <a:lnTo>
                    <a:pt x="74620" y="40746"/>
                  </a:lnTo>
                  <a:lnTo>
                    <a:pt x="80703" y="39070"/>
                  </a:lnTo>
                  <a:lnTo>
                    <a:pt x="87140" y="37953"/>
                  </a:lnTo>
                  <a:lnTo>
                    <a:pt x="100641" y="36712"/>
                  </a:lnTo>
                  <a:lnTo>
                    <a:pt x="142931" y="35807"/>
                  </a:lnTo>
                  <a:lnTo>
                    <a:pt x="171461" y="34942"/>
                  </a:lnTo>
                  <a:lnTo>
                    <a:pt x="178601" y="33614"/>
                  </a:lnTo>
                  <a:lnTo>
                    <a:pt x="185742" y="31934"/>
                  </a:lnTo>
                  <a:lnTo>
                    <a:pt x="192885" y="30815"/>
                  </a:lnTo>
                  <a:lnTo>
                    <a:pt x="207171" y="29571"/>
                  </a:lnTo>
                  <a:lnTo>
                    <a:pt x="215107" y="28445"/>
                  </a:lnTo>
                  <a:lnTo>
                    <a:pt x="223574" y="26901"/>
                  </a:lnTo>
                  <a:lnTo>
                    <a:pt x="232393" y="25078"/>
                  </a:lnTo>
                  <a:lnTo>
                    <a:pt x="240654" y="23862"/>
                  </a:lnTo>
                  <a:lnTo>
                    <a:pt x="248542" y="23052"/>
                  </a:lnTo>
                  <a:lnTo>
                    <a:pt x="282106" y="21752"/>
                  </a:lnTo>
                  <a:lnTo>
                    <a:pt x="319309" y="20701"/>
                  </a:lnTo>
                  <a:lnTo>
                    <a:pt x="328760" y="19357"/>
                  </a:lnTo>
                  <a:lnTo>
                    <a:pt x="338236" y="17667"/>
                  </a:lnTo>
                  <a:lnTo>
                    <a:pt x="348522" y="16541"/>
                  </a:lnTo>
                  <a:lnTo>
                    <a:pt x="370534" y="15289"/>
                  </a:lnTo>
                  <a:lnTo>
                    <a:pt x="415390" y="14420"/>
                  </a:lnTo>
                  <a:lnTo>
                    <a:pt x="515757" y="14290"/>
                  </a:lnTo>
                  <a:lnTo>
                    <a:pt x="526401" y="13496"/>
                  </a:lnTo>
                  <a:lnTo>
                    <a:pt x="537465" y="12172"/>
                  </a:lnTo>
                  <a:lnTo>
                    <a:pt x="548810" y="10496"/>
                  </a:lnTo>
                  <a:lnTo>
                    <a:pt x="559548" y="9379"/>
                  </a:lnTo>
                  <a:lnTo>
                    <a:pt x="579947" y="8137"/>
                  </a:lnTo>
                  <a:lnTo>
                    <a:pt x="624616" y="7340"/>
                  </a:lnTo>
                  <a:lnTo>
                    <a:pt x="876336" y="7144"/>
                  </a:lnTo>
                  <a:lnTo>
                    <a:pt x="888231" y="6350"/>
                  </a:lnTo>
                  <a:lnTo>
                    <a:pt x="900129" y="5027"/>
                  </a:lnTo>
                  <a:lnTo>
                    <a:pt x="912030" y="3352"/>
                  </a:lnTo>
                  <a:lnTo>
                    <a:pt x="923139" y="2234"/>
                  </a:lnTo>
                  <a:lnTo>
                    <a:pt x="943949" y="993"/>
                  </a:lnTo>
                  <a:lnTo>
                    <a:pt x="988882" y="196"/>
                  </a:lnTo>
                  <a:lnTo>
                    <a:pt x="1177419" y="0"/>
                  </a:lnTo>
                  <a:lnTo>
                    <a:pt x="1188171" y="794"/>
                  </a:lnTo>
                  <a:lnTo>
                    <a:pt x="1198515" y="2117"/>
                  </a:lnTo>
                  <a:lnTo>
                    <a:pt x="1208585" y="3793"/>
                  </a:lnTo>
                  <a:lnTo>
                    <a:pt x="1218472" y="4910"/>
                  </a:lnTo>
                  <a:lnTo>
                    <a:pt x="1237927" y="6151"/>
                  </a:lnTo>
                  <a:lnTo>
                    <a:pt x="1275493" y="6948"/>
                  </a:lnTo>
                  <a:lnTo>
                    <a:pt x="1299203" y="7880"/>
                  </a:lnTo>
                  <a:lnTo>
                    <a:pt x="1306667" y="9222"/>
                  </a:lnTo>
                  <a:lnTo>
                    <a:pt x="1314024" y="10911"/>
                  </a:lnTo>
                  <a:lnTo>
                    <a:pt x="1322103" y="12036"/>
                  </a:lnTo>
                  <a:lnTo>
                    <a:pt x="1339548" y="13287"/>
                  </a:lnTo>
                  <a:lnTo>
                    <a:pt x="1363426" y="13991"/>
                  </a:lnTo>
                  <a:lnTo>
                    <a:pt x="1370120" y="14884"/>
                  </a:lnTo>
                  <a:lnTo>
                    <a:pt x="1376170" y="16273"/>
                  </a:lnTo>
                  <a:lnTo>
                    <a:pt x="1381790" y="17992"/>
                  </a:lnTo>
                  <a:lnTo>
                    <a:pt x="1387125" y="19139"/>
                  </a:lnTo>
                  <a:lnTo>
                    <a:pt x="1397286" y="20413"/>
                  </a:lnTo>
                  <a:lnTo>
                    <a:pt x="1402218" y="21546"/>
                  </a:lnTo>
                  <a:lnTo>
                    <a:pt x="1407093" y="23095"/>
                  </a:lnTo>
                  <a:lnTo>
                    <a:pt x="1411931" y="24922"/>
                  </a:lnTo>
                  <a:lnTo>
                    <a:pt x="1416744" y="26140"/>
                  </a:lnTo>
                  <a:lnTo>
                    <a:pt x="1421539" y="26952"/>
                  </a:lnTo>
                  <a:lnTo>
                    <a:pt x="1436851" y="28255"/>
                  </a:lnTo>
                  <a:lnTo>
                    <a:pt x="1439708" y="29155"/>
                  </a:lnTo>
                  <a:lnTo>
                    <a:pt x="1442404" y="30550"/>
                  </a:lnTo>
                  <a:lnTo>
                    <a:pt x="1444997" y="32273"/>
                  </a:lnTo>
                  <a:lnTo>
                    <a:pt x="1447519" y="33421"/>
                  </a:lnTo>
                  <a:lnTo>
                    <a:pt x="1452437" y="34698"/>
                  </a:lnTo>
                  <a:lnTo>
                    <a:pt x="1456896" y="35629"/>
                  </a:lnTo>
                  <a:lnTo>
                    <a:pt x="1457039" y="36453"/>
                  </a:lnTo>
                  <a:lnTo>
                    <a:pt x="1457135" y="37796"/>
                  </a:lnTo>
                  <a:lnTo>
                    <a:pt x="1457325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6" name="SMARTPenAnnotation124"/>
            <p:cNvSpPr/>
            <p:nvPr/>
          </p:nvSpPr>
          <p:spPr>
            <a:xfrm>
              <a:off x="6851159" y="3328987"/>
              <a:ext cx="134338" cy="178566"/>
            </a:xfrm>
            <a:custGeom>
              <a:avLst/>
              <a:gdLst/>
              <a:ahLst/>
              <a:cxnLst/>
              <a:rect l="0" t="0" r="0" b="0"/>
              <a:pathLst>
                <a:path w="134338" h="178566">
                  <a:moveTo>
                    <a:pt x="71134" y="0"/>
                  </a:moveTo>
                  <a:lnTo>
                    <a:pt x="51016" y="0"/>
                  </a:lnTo>
                  <a:lnTo>
                    <a:pt x="48170" y="2117"/>
                  </a:lnTo>
                  <a:lnTo>
                    <a:pt x="44259" y="5703"/>
                  </a:lnTo>
                  <a:lnTo>
                    <a:pt x="39875" y="9943"/>
                  </a:lnTo>
                  <a:lnTo>
                    <a:pt x="38389" y="12185"/>
                  </a:lnTo>
                  <a:lnTo>
                    <a:pt x="36737" y="16792"/>
                  </a:lnTo>
                  <a:lnTo>
                    <a:pt x="33886" y="21486"/>
                  </a:lnTo>
                  <a:lnTo>
                    <a:pt x="32014" y="23849"/>
                  </a:lnTo>
                  <a:lnTo>
                    <a:pt x="30767" y="26218"/>
                  </a:lnTo>
                  <a:lnTo>
                    <a:pt x="29381" y="30967"/>
                  </a:lnTo>
                  <a:lnTo>
                    <a:pt x="26648" y="35723"/>
                  </a:lnTo>
                  <a:lnTo>
                    <a:pt x="22788" y="41277"/>
                  </a:lnTo>
                  <a:lnTo>
                    <a:pt x="20647" y="44981"/>
                  </a:lnTo>
                  <a:lnTo>
                    <a:pt x="18426" y="49037"/>
                  </a:lnTo>
                  <a:lnTo>
                    <a:pt x="16945" y="53329"/>
                  </a:lnTo>
                  <a:lnTo>
                    <a:pt x="15959" y="57777"/>
                  </a:lnTo>
                  <a:lnTo>
                    <a:pt x="15300" y="62331"/>
                  </a:lnTo>
                  <a:lnTo>
                    <a:pt x="14068" y="66160"/>
                  </a:lnTo>
                  <a:lnTo>
                    <a:pt x="12453" y="69507"/>
                  </a:lnTo>
                  <a:lnTo>
                    <a:pt x="10582" y="72532"/>
                  </a:lnTo>
                  <a:lnTo>
                    <a:pt x="9335" y="76136"/>
                  </a:lnTo>
                  <a:lnTo>
                    <a:pt x="8503" y="80126"/>
                  </a:lnTo>
                  <a:lnTo>
                    <a:pt x="7949" y="84373"/>
                  </a:lnTo>
                  <a:lnTo>
                    <a:pt x="7579" y="87999"/>
                  </a:lnTo>
                  <a:lnTo>
                    <a:pt x="7333" y="91210"/>
                  </a:lnTo>
                  <a:lnTo>
                    <a:pt x="7169" y="94144"/>
                  </a:lnTo>
                  <a:lnTo>
                    <a:pt x="6266" y="97688"/>
                  </a:lnTo>
                  <a:lnTo>
                    <a:pt x="4870" y="101638"/>
                  </a:lnTo>
                  <a:lnTo>
                    <a:pt x="3145" y="105858"/>
                  </a:lnTo>
                  <a:lnTo>
                    <a:pt x="1996" y="109466"/>
                  </a:lnTo>
                  <a:lnTo>
                    <a:pt x="1230" y="112665"/>
                  </a:lnTo>
                  <a:lnTo>
                    <a:pt x="718" y="115591"/>
                  </a:lnTo>
                  <a:lnTo>
                    <a:pt x="151" y="120959"/>
                  </a:lnTo>
                  <a:lnTo>
                    <a:pt x="0" y="123502"/>
                  </a:lnTo>
                  <a:lnTo>
                    <a:pt x="693" y="126785"/>
                  </a:lnTo>
                  <a:lnTo>
                    <a:pt x="1948" y="130561"/>
                  </a:lnTo>
                  <a:lnTo>
                    <a:pt x="3579" y="134665"/>
                  </a:lnTo>
                  <a:lnTo>
                    <a:pt x="4666" y="138195"/>
                  </a:lnTo>
                  <a:lnTo>
                    <a:pt x="5391" y="141343"/>
                  </a:lnTo>
                  <a:lnTo>
                    <a:pt x="5875" y="144235"/>
                  </a:lnTo>
                  <a:lnTo>
                    <a:pt x="8528" y="149565"/>
                  </a:lnTo>
                  <a:lnTo>
                    <a:pt x="10347" y="152097"/>
                  </a:lnTo>
                  <a:lnTo>
                    <a:pt x="12367" y="157028"/>
                  </a:lnTo>
                  <a:lnTo>
                    <a:pt x="12907" y="159454"/>
                  </a:lnTo>
                  <a:lnTo>
                    <a:pt x="15622" y="164266"/>
                  </a:lnTo>
                  <a:lnTo>
                    <a:pt x="17458" y="166661"/>
                  </a:lnTo>
                  <a:lnTo>
                    <a:pt x="19475" y="168257"/>
                  </a:lnTo>
                  <a:lnTo>
                    <a:pt x="21613" y="169321"/>
                  </a:lnTo>
                  <a:lnTo>
                    <a:pt x="23832" y="170031"/>
                  </a:lnTo>
                  <a:lnTo>
                    <a:pt x="26106" y="171298"/>
                  </a:lnTo>
                  <a:lnTo>
                    <a:pt x="28416" y="172936"/>
                  </a:lnTo>
                  <a:lnTo>
                    <a:pt x="30749" y="174822"/>
                  </a:lnTo>
                  <a:lnTo>
                    <a:pt x="33892" y="176079"/>
                  </a:lnTo>
                  <a:lnTo>
                    <a:pt x="37575" y="176917"/>
                  </a:lnTo>
                  <a:lnTo>
                    <a:pt x="41618" y="177476"/>
                  </a:lnTo>
                  <a:lnTo>
                    <a:pt x="45106" y="177849"/>
                  </a:lnTo>
                  <a:lnTo>
                    <a:pt x="48226" y="178097"/>
                  </a:lnTo>
                  <a:lnTo>
                    <a:pt x="51100" y="178263"/>
                  </a:lnTo>
                  <a:lnTo>
                    <a:pt x="58526" y="178446"/>
                  </a:lnTo>
                  <a:lnTo>
                    <a:pt x="72436" y="178565"/>
                  </a:lnTo>
                  <a:lnTo>
                    <a:pt x="75177" y="177781"/>
                  </a:lnTo>
                  <a:lnTo>
                    <a:pt x="77798" y="176464"/>
                  </a:lnTo>
                  <a:lnTo>
                    <a:pt x="80340" y="174793"/>
                  </a:lnTo>
                  <a:lnTo>
                    <a:pt x="82827" y="173679"/>
                  </a:lnTo>
                  <a:lnTo>
                    <a:pt x="85280" y="172936"/>
                  </a:lnTo>
                  <a:lnTo>
                    <a:pt x="87708" y="172441"/>
                  </a:lnTo>
                  <a:lnTo>
                    <a:pt x="90121" y="171317"/>
                  </a:lnTo>
                  <a:lnTo>
                    <a:pt x="92524" y="169774"/>
                  </a:lnTo>
                  <a:lnTo>
                    <a:pt x="94919" y="167951"/>
                  </a:lnTo>
                  <a:lnTo>
                    <a:pt x="97309" y="166736"/>
                  </a:lnTo>
                  <a:lnTo>
                    <a:pt x="99697" y="165926"/>
                  </a:lnTo>
                  <a:lnTo>
                    <a:pt x="102082" y="165386"/>
                  </a:lnTo>
                  <a:lnTo>
                    <a:pt x="104466" y="164233"/>
                  </a:lnTo>
                  <a:lnTo>
                    <a:pt x="106850" y="162670"/>
                  </a:lnTo>
                  <a:lnTo>
                    <a:pt x="109232" y="160834"/>
                  </a:lnTo>
                  <a:lnTo>
                    <a:pt x="111614" y="158816"/>
                  </a:lnTo>
                  <a:lnTo>
                    <a:pt x="113996" y="156678"/>
                  </a:lnTo>
                  <a:lnTo>
                    <a:pt x="116377" y="154458"/>
                  </a:lnTo>
                  <a:lnTo>
                    <a:pt x="117966" y="152185"/>
                  </a:lnTo>
                  <a:lnTo>
                    <a:pt x="119729" y="147542"/>
                  </a:lnTo>
                  <a:lnTo>
                    <a:pt x="122630" y="142832"/>
                  </a:lnTo>
                  <a:lnTo>
                    <a:pt x="124515" y="140465"/>
                  </a:lnTo>
                  <a:lnTo>
                    <a:pt x="125771" y="138094"/>
                  </a:lnTo>
                  <a:lnTo>
                    <a:pt x="127167" y="133341"/>
                  </a:lnTo>
                  <a:lnTo>
                    <a:pt x="129904" y="128584"/>
                  </a:lnTo>
                  <a:lnTo>
                    <a:pt x="131745" y="126204"/>
                  </a:lnTo>
                  <a:lnTo>
                    <a:pt x="133792" y="121443"/>
                  </a:lnTo>
                  <a:lnTo>
                    <a:pt x="134337" y="119062"/>
                  </a:lnTo>
                  <a:lnTo>
                    <a:pt x="133907" y="116680"/>
                  </a:lnTo>
                  <a:lnTo>
                    <a:pt x="131313" y="111918"/>
                  </a:lnTo>
                  <a:lnTo>
                    <a:pt x="129630" y="107156"/>
                  </a:lnTo>
                  <a:lnTo>
                    <a:pt x="128883" y="102394"/>
                  </a:lnTo>
                  <a:lnTo>
                    <a:pt x="128550" y="97631"/>
                  </a:lnTo>
                  <a:lnTo>
                    <a:pt x="127668" y="95250"/>
                  </a:lnTo>
                  <a:lnTo>
                    <a:pt x="124571" y="90488"/>
                  </a:lnTo>
                  <a:lnTo>
                    <a:pt x="122665" y="85725"/>
                  </a:lnTo>
                  <a:lnTo>
                    <a:pt x="122157" y="83344"/>
                  </a:lnTo>
                  <a:lnTo>
                    <a:pt x="121024" y="81756"/>
                  </a:lnTo>
                  <a:lnTo>
                    <a:pt x="119475" y="80698"/>
                  </a:lnTo>
                  <a:lnTo>
                    <a:pt x="117649" y="79992"/>
                  </a:lnTo>
                  <a:lnTo>
                    <a:pt x="116432" y="78728"/>
                  </a:lnTo>
                  <a:lnTo>
                    <a:pt x="115620" y="77092"/>
                  </a:lnTo>
                  <a:lnTo>
                    <a:pt x="115079" y="75207"/>
                  </a:lnTo>
                  <a:lnTo>
                    <a:pt x="113925" y="73951"/>
                  </a:lnTo>
                  <a:lnTo>
                    <a:pt x="112361" y="73113"/>
                  </a:lnTo>
                  <a:lnTo>
                    <a:pt x="108507" y="72182"/>
                  </a:lnTo>
                  <a:lnTo>
                    <a:pt x="106369" y="71934"/>
                  </a:lnTo>
                  <a:lnTo>
                    <a:pt x="104149" y="71768"/>
                  </a:lnTo>
                  <a:lnTo>
                    <a:pt x="101875" y="71658"/>
                  </a:lnTo>
                  <a:lnTo>
                    <a:pt x="97233" y="71536"/>
                  </a:lnTo>
                  <a:lnTo>
                    <a:pt x="94883" y="72297"/>
                  </a:lnTo>
                  <a:lnTo>
                    <a:pt x="92523" y="73598"/>
                  </a:lnTo>
                  <a:lnTo>
                    <a:pt x="90156" y="75259"/>
                  </a:lnTo>
                  <a:lnTo>
                    <a:pt x="87784" y="76367"/>
                  </a:lnTo>
                  <a:lnTo>
                    <a:pt x="85409" y="77105"/>
                  </a:lnTo>
                  <a:lnTo>
                    <a:pt x="83033" y="77597"/>
                  </a:lnTo>
                  <a:lnTo>
                    <a:pt x="80654" y="79513"/>
                  </a:lnTo>
                  <a:lnTo>
                    <a:pt x="78275" y="82377"/>
                  </a:lnTo>
                  <a:lnTo>
                    <a:pt x="75894" y="85874"/>
                  </a:lnTo>
                  <a:lnTo>
                    <a:pt x="73514" y="89000"/>
                  </a:lnTo>
                  <a:lnTo>
                    <a:pt x="71133" y="91877"/>
                  </a:lnTo>
                  <a:lnTo>
                    <a:pt x="68753" y="94589"/>
                  </a:lnTo>
                  <a:lnTo>
                    <a:pt x="66372" y="97191"/>
                  </a:lnTo>
                  <a:lnTo>
                    <a:pt x="61609" y="102198"/>
                  </a:lnTo>
                  <a:lnTo>
                    <a:pt x="54466" y="109479"/>
                  </a:lnTo>
                  <a:lnTo>
                    <a:pt x="52878" y="111880"/>
                  </a:lnTo>
                  <a:lnTo>
                    <a:pt x="51115" y="116664"/>
                  </a:lnTo>
                  <a:lnTo>
                    <a:pt x="48213" y="121436"/>
                  </a:lnTo>
                  <a:lnTo>
                    <a:pt x="46329" y="123820"/>
                  </a:lnTo>
                  <a:lnTo>
                    <a:pt x="44235" y="128585"/>
                  </a:lnTo>
                  <a:lnTo>
                    <a:pt x="43304" y="133349"/>
                  </a:lnTo>
                  <a:lnTo>
                    <a:pt x="42891" y="138112"/>
                  </a:lnTo>
                  <a:lnTo>
                    <a:pt x="42624" y="142728"/>
                  </a:lnTo>
                  <a:lnTo>
                    <a:pt x="42560" y="156071"/>
                  </a:lnTo>
                  <a:lnTo>
                    <a:pt x="46352" y="160631"/>
                  </a:lnTo>
                  <a:lnTo>
                    <a:pt x="49703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7" name="SMARTPenAnnotation125"/>
            <p:cNvSpPr/>
            <p:nvPr/>
          </p:nvSpPr>
          <p:spPr>
            <a:xfrm>
              <a:off x="7858125" y="3193256"/>
              <a:ext cx="114301" cy="21432"/>
            </a:xfrm>
            <a:custGeom>
              <a:avLst/>
              <a:gdLst/>
              <a:ahLst/>
              <a:cxnLst/>
              <a:rect l="0" t="0" r="0" b="0"/>
              <a:pathLst>
                <a:path w="114301" h="21432">
                  <a:moveTo>
                    <a:pt x="0" y="0"/>
                  </a:moveTo>
                  <a:lnTo>
                    <a:pt x="0" y="3792"/>
                  </a:lnTo>
                  <a:lnTo>
                    <a:pt x="793" y="4909"/>
                  </a:lnTo>
                  <a:lnTo>
                    <a:pt x="2116" y="5654"/>
                  </a:lnTo>
                  <a:lnTo>
                    <a:pt x="6151" y="6849"/>
                  </a:lnTo>
                  <a:lnTo>
                    <a:pt x="7275" y="7741"/>
                  </a:lnTo>
                  <a:lnTo>
                    <a:pt x="8818" y="9130"/>
                  </a:lnTo>
                  <a:lnTo>
                    <a:pt x="10642" y="10849"/>
                  </a:lnTo>
                  <a:lnTo>
                    <a:pt x="12651" y="11995"/>
                  </a:lnTo>
                  <a:lnTo>
                    <a:pt x="14784" y="12759"/>
                  </a:lnTo>
                  <a:lnTo>
                    <a:pt x="17000" y="13269"/>
                  </a:lnTo>
                  <a:lnTo>
                    <a:pt x="19270" y="13608"/>
                  </a:lnTo>
                  <a:lnTo>
                    <a:pt x="21578" y="13834"/>
                  </a:lnTo>
                  <a:lnTo>
                    <a:pt x="23910" y="13986"/>
                  </a:lnTo>
                  <a:lnTo>
                    <a:pt x="30735" y="14153"/>
                  </a:lnTo>
                  <a:lnTo>
                    <a:pt x="79650" y="14287"/>
                  </a:lnTo>
                  <a:lnTo>
                    <a:pt x="83262" y="15081"/>
                  </a:lnTo>
                  <a:lnTo>
                    <a:pt x="87258" y="16404"/>
                  </a:lnTo>
                  <a:lnTo>
                    <a:pt x="91509" y="18079"/>
                  </a:lnTo>
                  <a:lnTo>
                    <a:pt x="95137" y="19197"/>
                  </a:lnTo>
                  <a:lnTo>
                    <a:pt x="98350" y="19941"/>
                  </a:lnTo>
                  <a:lnTo>
                    <a:pt x="101285" y="20438"/>
                  </a:lnTo>
                  <a:lnTo>
                    <a:pt x="104036" y="20769"/>
                  </a:lnTo>
                  <a:lnTo>
                    <a:pt x="106663" y="20990"/>
                  </a:lnTo>
                  <a:lnTo>
                    <a:pt x="114300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8" name="SMARTPenAnnotation126"/>
            <p:cNvSpPr/>
            <p:nvPr/>
          </p:nvSpPr>
          <p:spPr>
            <a:xfrm>
              <a:off x="7836693" y="3293268"/>
              <a:ext cx="157164" cy="21433"/>
            </a:xfrm>
            <a:custGeom>
              <a:avLst/>
              <a:gdLst/>
              <a:ahLst/>
              <a:cxnLst/>
              <a:rect l="0" t="0" r="0" b="0"/>
              <a:pathLst>
                <a:path w="157164" h="21433">
                  <a:moveTo>
                    <a:pt x="0" y="0"/>
                  </a:moveTo>
                  <a:lnTo>
                    <a:pt x="9943" y="0"/>
                  </a:lnTo>
                  <a:lnTo>
                    <a:pt x="12186" y="794"/>
                  </a:lnTo>
                  <a:lnTo>
                    <a:pt x="14474" y="2117"/>
                  </a:lnTo>
                  <a:lnTo>
                    <a:pt x="16793" y="3793"/>
                  </a:lnTo>
                  <a:lnTo>
                    <a:pt x="19132" y="4910"/>
                  </a:lnTo>
                  <a:lnTo>
                    <a:pt x="21487" y="5655"/>
                  </a:lnTo>
                  <a:lnTo>
                    <a:pt x="23850" y="6151"/>
                  </a:lnTo>
                  <a:lnTo>
                    <a:pt x="28592" y="6703"/>
                  </a:lnTo>
                  <a:lnTo>
                    <a:pt x="30967" y="6850"/>
                  </a:lnTo>
                  <a:lnTo>
                    <a:pt x="37841" y="7013"/>
                  </a:lnTo>
                  <a:lnTo>
                    <a:pt x="105864" y="7144"/>
                  </a:lnTo>
                  <a:lnTo>
                    <a:pt x="109470" y="7938"/>
                  </a:lnTo>
                  <a:lnTo>
                    <a:pt x="112668" y="9261"/>
                  </a:lnTo>
                  <a:lnTo>
                    <a:pt x="115593" y="10936"/>
                  </a:lnTo>
                  <a:lnTo>
                    <a:pt x="118337" y="12053"/>
                  </a:lnTo>
                  <a:lnTo>
                    <a:pt x="120960" y="12798"/>
                  </a:lnTo>
                  <a:lnTo>
                    <a:pt x="123503" y="13295"/>
                  </a:lnTo>
                  <a:lnTo>
                    <a:pt x="125992" y="13626"/>
                  </a:lnTo>
                  <a:lnTo>
                    <a:pt x="130874" y="13994"/>
                  </a:lnTo>
                  <a:lnTo>
                    <a:pt x="135689" y="14157"/>
                  </a:lnTo>
                  <a:lnTo>
                    <a:pt x="138084" y="14201"/>
                  </a:lnTo>
                  <a:lnTo>
                    <a:pt x="140475" y="15023"/>
                  </a:lnTo>
                  <a:lnTo>
                    <a:pt x="142863" y="16366"/>
                  </a:lnTo>
                  <a:lnTo>
                    <a:pt x="145248" y="18055"/>
                  </a:lnTo>
                  <a:lnTo>
                    <a:pt x="147632" y="19180"/>
                  </a:lnTo>
                  <a:lnTo>
                    <a:pt x="150016" y="19931"/>
                  </a:lnTo>
                  <a:lnTo>
                    <a:pt x="157163" y="21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9" name="SMARTPenAnnotation127"/>
            <p:cNvSpPr/>
            <p:nvPr/>
          </p:nvSpPr>
          <p:spPr>
            <a:xfrm>
              <a:off x="8043862" y="3143250"/>
              <a:ext cx="114301" cy="21432"/>
            </a:xfrm>
            <a:custGeom>
              <a:avLst/>
              <a:gdLst/>
              <a:ahLst/>
              <a:cxnLst/>
              <a:rect l="0" t="0" r="0" b="0"/>
              <a:pathLst>
                <a:path w="114301" h="21432">
                  <a:moveTo>
                    <a:pt x="0" y="0"/>
                  </a:moveTo>
                  <a:lnTo>
                    <a:pt x="41901" y="0"/>
                  </a:lnTo>
                  <a:lnTo>
                    <a:pt x="45396" y="793"/>
                  </a:lnTo>
                  <a:lnTo>
                    <a:pt x="48520" y="2116"/>
                  </a:lnTo>
                  <a:lnTo>
                    <a:pt x="51397" y="3792"/>
                  </a:lnTo>
                  <a:lnTo>
                    <a:pt x="54108" y="4909"/>
                  </a:lnTo>
                  <a:lnTo>
                    <a:pt x="56710" y="5654"/>
                  </a:lnTo>
                  <a:lnTo>
                    <a:pt x="59237" y="6150"/>
                  </a:lnTo>
                  <a:lnTo>
                    <a:pt x="62510" y="6481"/>
                  </a:lnTo>
                  <a:lnTo>
                    <a:pt x="66280" y="6702"/>
                  </a:lnTo>
                  <a:lnTo>
                    <a:pt x="70380" y="6849"/>
                  </a:lnTo>
                  <a:lnTo>
                    <a:pt x="73908" y="7741"/>
                  </a:lnTo>
                  <a:lnTo>
                    <a:pt x="77053" y="9129"/>
                  </a:lnTo>
                  <a:lnTo>
                    <a:pt x="79944" y="10848"/>
                  </a:lnTo>
                  <a:lnTo>
                    <a:pt x="82665" y="11995"/>
                  </a:lnTo>
                  <a:lnTo>
                    <a:pt x="85272" y="12759"/>
                  </a:lnTo>
                  <a:lnTo>
                    <a:pt x="87805" y="13268"/>
                  </a:lnTo>
                  <a:lnTo>
                    <a:pt x="90287" y="13608"/>
                  </a:lnTo>
                  <a:lnTo>
                    <a:pt x="92735" y="13834"/>
                  </a:lnTo>
                  <a:lnTo>
                    <a:pt x="95160" y="13985"/>
                  </a:lnTo>
                  <a:lnTo>
                    <a:pt x="99973" y="14153"/>
                  </a:lnTo>
                  <a:lnTo>
                    <a:pt x="102368" y="14198"/>
                  </a:lnTo>
                  <a:lnTo>
                    <a:pt x="104757" y="15021"/>
                  </a:lnTo>
                  <a:lnTo>
                    <a:pt x="107145" y="16364"/>
                  </a:lnTo>
                  <a:lnTo>
                    <a:pt x="114300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0" name="SMARTPenAnnotation128"/>
            <p:cNvSpPr/>
            <p:nvPr/>
          </p:nvSpPr>
          <p:spPr>
            <a:xfrm>
              <a:off x="8201025" y="3057525"/>
              <a:ext cx="157152" cy="200015"/>
            </a:xfrm>
            <a:custGeom>
              <a:avLst/>
              <a:gdLst/>
              <a:ahLst/>
              <a:cxnLst/>
              <a:rect l="0" t="0" r="0" b="0"/>
              <a:pathLst>
                <a:path w="157152" h="200015">
                  <a:moveTo>
                    <a:pt x="128587" y="0"/>
                  </a:moveTo>
                  <a:lnTo>
                    <a:pt x="113946" y="0"/>
                  </a:lnTo>
                  <a:lnTo>
                    <a:pt x="110889" y="793"/>
                  </a:lnTo>
                  <a:lnTo>
                    <a:pt x="108057" y="2116"/>
                  </a:lnTo>
                  <a:lnTo>
                    <a:pt x="105376" y="3792"/>
                  </a:lnTo>
                  <a:lnTo>
                    <a:pt x="102000" y="4909"/>
                  </a:lnTo>
                  <a:lnTo>
                    <a:pt x="98163" y="5654"/>
                  </a:lnTo>
                  <a:lnTo>
                    <a:pt x="94017" y="6150"/>
                  </a:lnTo>
                  <a:lnTo>
                    <a:pt x="90459" y="7275"/>
                  </a:lnTo>
                  <a:lnTo>
                    <a:pt x="87293" y="8819"/>
                  </a:lnTo>
                  <a:lnTo>
                    <a:pt x="84390" y="10641"/>
                  </a:lnTo>
                  <a:lnTo>
                    <a:pt x="81659" y="11857"/>
                  </a:lnTo>
                  <a:lnTo>
                    <a:pt x="79046" y="12667"/>
                  </a:lnTo>
                  <a:lnTo>
                    <a:pt x="76510" y="13207"/>
                  </a:lnTo>
                  <a:lnTo>
                    <a:pt x="73231" y="13567"/>
                  </a:lnTo>
                  <a:lnTo>
                    <a:pt x="69458" y="13807"/>
                  </a:lnTo>
                  <a:lnTo>
                    <a:pt x="61826" y="14074"/>
                  </a:lnTo>
                  <a:lnTo>
                    <a:pt x="53068" y="14224"/>
                  </a:lnTo>
                  <a:lnTo>
                    <a:pt x="47927" y="14259"/>
                  </a:lnTo>
                  <a:lnTo>
                    <a:pt x="46239" y="13474"/>
                  </a:lnTo>
                  <a:lnTo>
                    <a:pt x="45113" y="12158"/>
                  </a:lnTo>
                  <a:lnTo>
                    <a:pt x="44363" y="10486"/>
                  </a:lnTo>
                  <a:lnTo>
                    <a:pt x="43069" y="9372"/>
                  </a:lnTo>
                  <a:lnTo>
                    <a:pt x="41412" y="8629"/>
                  </a:lnTo>
                  <a:lnTo>
                    <a:pt x="36843" y="7437"/>
                  </a:lnTo>
                  <a:lnTo>
                    <a:pt x="32259" y="7230"/>
                  </a:lnTo>
                  <a:lnTo>
                    <a:pt x="29666" y="7169"/>
                  </a:lnTo>
                  <a:lnTo>
                    <a:pt x="29302" y="7954"/>
                  </a:lnTo>
                  <a:lnTo>
                    <a:pt x="28671" y="13296"/>
                  </a:lnTo>
                  <a:lnTo>
                    <a:pt x="28603" y="17786"/>
                  </a:lnTo>
                  <a:lnTo>
                    <a:pt x="29387" y="19001"/>
                  </a:lnTo>
                  <a:lnTo>
                    <a:pt x="30704" y="19811"/>
                  </a:lnTo>
                  <a:lnTo>
                    <a:pt x="32376" y="20351"/>
                  </a:lnTo>
                  <a:lnTo>
                    <a:pt x="33489" y="22298"/>
                  </a:lnTo>
                  <a:lnTo>
                    <a:pt x="34232" y="25184"/>
                  </a:lnTo>
                  <a:lnTo>
                    <a:pt x="35424" y="33637"/>
                  </a:lnTo>
                  <a:lnTo>
                    <a:pt x="35588" y="39027"/>
                  </a:lnTo>
                  <a:lnTo>
                    <a:pt x="35710" y="59306"/>
                  </a:lnTo>
                  <a:lnTo>
                    <a:pt x="36507" y="60969"/>
                  </a:lnTo>
                  <a:lnTo>
                    <a:pt x="37831" y="62077"/>
                  </a:lnTo>
                  <a:lnTo>
                    <a:pt x="39508" y="62816"/>
                  </a:lnTo>
                  <a:lnTo>
                    <a:pt x="40626" y="64102"/>
                  </a:lnTo>
                  <a:lnTo>
                    <a:pt x="41371" y="65753"/>
                  </a:lnTo>
                  <a:lnTo>
                    <a:pt x="42567" y="70314"/>
                  </a:lnTo>
                  <a:lnTo>
                    <a:pt x="42804" y="76125"/>
                  </a:lnTo>
                  <a:lnTo>
                    <a:pt x="42854" y="78258"/>
                  </a:lnTo>
                  <a:lnTo>
                    <a:pt x="46652" y="82277"/>
                  </a:lnTo>
                  <a:lnTo>
                    <a:pt x="46976" y="83426"/>
                  </a:lnTo>
                  <a:lnTo>
                    <a:pt x="46399" y="84193"/>
                  </a:lnTo>
                  <a:lnTo>
                    <a:pt x="45219" y="84703"/>
                  </a:lnTo>
                  <a:lnTo>
                    <a:pt x="45228" y="85044"/>
                  </a:lnTo>
                  <a:lnTo>
                    <a:pt x="46027" y="85271"/>
                  </a:lnTo>
                  <a:lnTo>
                    <a:pt x="47353" y="85422"/>
                  </a:lnTo>
                  <a:lnTo>
                    <a:pt x="48237" y="84729"/>
                  </a:lnTo>
                  <a:lnTo>
                    <a:pt x="48827" y="83473"/>
                  </a:lnTo>
                  <a:lnTo>
                    <a:pt x="49773" y="79547"/>
                  </a:lnTo>
                  <a:lnTo>
                    <a:pt x="50644" y="79225"/>
                  </a:lnTo>
                  <a:lnTo>
                    <a:pt x="53730" y="78867"/>
                  </a:lnTo>
                  <a:lnTo>
                    <a:pt x="57746" y="78708"/>
                  </a:lnTo>
                  <a:lnTo>
                    <a:pt x="59928" y="78666"/>
                  </a:lnTo>
                  <a:lnTo>
                    <a:pt x="62178" y="77844"/>
                  </a:lnTo>
                  <a:lnTo>
                    <a:pt x="66792" y="74814"/>
                  </a:lnTo>
                  <a:lnTo>
                    <a:pt x="71490" y="72938"/>
                  </a:lnTo>
                  <a:lnTo>
                    <a:pt x="76223" y="72104"/>
                  </a:lnTo>
                  <a:lnTo>
                    <a:pt x="80973" y="71733"/>
                  </a:lnTo>
                  <a:lnTo>
                    <a:pt x="85729" y="71569"/>
                  </a:lnTo>
                  <a:lnTo>
                    <a:pt x="95251" y="71463"/>
                  </a:lnTo>
                  <a:lnTo>
                    <a:pt x="113330" y="71439"/>
                  </a:lnTo>
                  <a:lnTo>
                    <a:pt x="116827" y="72232"/>
                  </a:lnTo>
                  <a:lnTo>
                    <a:pt x="119953" y="73555"/>
                  </a:lnTo>
                  <a:lnTo>
                    <a:pt x="122832" y="75230"/>
                  </a:lnTo>
                  <a:lnTo>
                    <a:pt x="125544" y="76347"/>
                  </a:lnTo>
                  <a:lnTo>
                    <a:pt x="128146" y="77091"/>
                  </a:lnTo>
                  <a:lnTo>
                    <a:pt x="130674" y="77588"/>
                  </a:lnTo>
                  <a:lnTo>
                    <a:pt x="133154" y="78713"/>
                  </a:lnTo>
                  <a:lnTo>
                    <a:pt x="138025" y="82079"/>
                  </a:lnTo>
                  <a:lnTo>
                    <a:pt x="142836" y="86221"/>
                  </a:lnTo>
                  <a:lnTo>
                    <a:pt x="147620" y="90708"/>
                  </a:lnTo>
                  <a:lnTo>
                    <a:pt x="152392" y="95348"/>
                  </a:lnTo>
                  <a:lnTo>
                    <a:pt x="153982" y="97696"/>
                  </a:lnTo>
                  <a:lnTo>
                    <a:pt x="155748" y="102422"/>
                  </a:lnTo>
                  <a:lnTo>
                    <a:pt x="156220" y="105588"/>
                  </a:lnTo>
                  <a:lnTo>
                    <a:pt x="156534" y="109285"/>
                  </a:lnTo>
                  <a:lnTo>
                    <a:pt x="156883" y="116833"/>
                  </a:lnTo>
                  <a:lnTo>
                    <a:pt x="157038" y="122834"/>
                  </a:lnTo>
                  <a:lnTo>
                    <a:pt x="157151" y="144176"/>
                  </a:lnTo>
                  <a:lnTo>
                    <a:pt x="156361" y="147711"/>
                  </a:lnTo>
                  <a:lnTo>
                    <a:pt x="155040" y="151655"/>
                  </a:lnTo>
                  <a:lnTo>
                    <a:pt x="153366" y="155872"/>
                  </a:lnTo>
                  <a:lnTo>
                    <a:pt x="150662" y="159477"/>
                  </a:lnTo>
                  <a:lnTo>
                    <a:pt x="147273" y="162674"/>
                  </a:lnTo>
                  <a:lnTo>
                    <a:pt x="143426" y="165599"/>
                  </a:lnTo>
                  <a:lnTo>
                    <a:pt x="139273" y="168343"/>
                  </a:lnTo>
                  <a:lnTo>
                    <a:pt x="134917" y="170966"/>
                  </a:lnTo>
                  <a:lnTo>
                    <a:pt x="130426" y="173508"/>
                  </a:lnTo>
                  <a:lnTo>
                    <a:pt x="126638" y="175997"/>
                  </a:lnTo>
                  <a:lnTo>
                    <a:pt x="123319" y="178450"/>
                  </a:lnTo>
                  <a:lnTo>
                    <a:pt x="120312" y="180879"/>
                  </a:lnTo>
                  <a:lnTo>
                    <a:pt x="116721" y="183292"/>
                  </a:lnTo>
                  <a:lnTo>
                    <a:pt x="112738" y="185695"/>
                  </a:lnTo>
                  <a:lnTo>
                    <a:pt x="108496" y="188090"/>
                  </a:lnTo>
                  <a:lnTo>
                    <a:pt x="99550" y="192868"/>
                  </a:lnTo>
                  <a:lnTo>
                    <a:pt x="94941" y="195253"/>
                  </a:lnTo>
                  <a:lnTo>
                    <a:pt x="91075" y="196844"/>
                  </a:lnTo>
                  <a:lnTo>
                    <a:pt x="87704" y="197904"/>
                  </a:lnTo>
                  <a:lnTo>
                    <a:pt x="84663" y="198611"/>
                  </a:lnTo>
                  <a:lnTo>
                    <a:pt x="81843" y="199082"/>
                  </a:lnTo>
                  <a:lnTo>
                    <a:pt x="79168" y="199396"/>
                  </a:lnTo>
                  <a:lnTo>
                    <a:pt x="76591" y="199606"/>
                  </a:lnTo>
                  <a:lnTo>
                    <a:pt x="73286" y="199745"/>
                  </a:lnTo>
                  <a:lnTo>
                    <a:pt x="61843" y="199942"/>
                  </a:lnTo>
                  <a:lnTo>
                    <a:pt x="44136" y="200014"/>
                  </a:lnTo>
                  <a:lnTo>
                    <a:pt x="41330" y="199223"/>
                  </a:lnTo>
                  <a:lnTo>
                    <a:pt x="39460" y="197903"/>
                  </a:lnTo>
                  <a:lnTo>
                    <a:pt x="38213" y="196229"/>
                  </a:lnTo>
                  <a:lnTo>
                    <a:pt x="35794" y="195113"/>
                  </a:lnTo>
                  <a:lnTo>
                    <a:pt x="32594" y="194369"/>
                  </a:lnTo>
                  <a:lnTo>
                    <a:pt x="28873" y="193873"/>
                  </a:lnTo>
                  <a:lnTo>
                    <a:pt x="25598" y="192748"/>
                  </a:lnTo>
                  <a:lnTo>
                    <a:pt x="22622" y="191205"/>
                  </a:lnTo>
                  <a:lnTo>
                    <a:pt x="15933" y="186817"/>
                  </a:lnTo>
                  <a:lnTo>
                    <a:pt x="12903" y="186217"/>
                  </a:lnTo>
                  <a:lnTo>
                    <a:pt x="10982" y="186057"/>
                  </a:lnTo>
                  <a:lnTo>
                    <a:pt x="9703" y="185157"/>
                  </a:lnTo>
                  <a:lnTo>
                    <a:pt x="8850" y="183763"/>
                  </a:lnTo>
                  <a:lnTo>
                    <a:pt x="8280" y="182040"/>
                  </a:lnTo>
                  <a:lnTo>
                    <a:pt x="7108" y="180891"/>
                  </a:lnTo>
                  <a:lnTo>
                    <a:pt x="5532" y="180125"/>
                  </a:lnTo>
                  <a:lnTo>
                    <a:pt x="0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1" name="SMARTPenAnnotation129"/>
            <p:cNvSpPr/>
            <p:nvPr/>
          </p:nvSpPr>
          <p:spPr>
            <a:xfrm>
              <a:off x="8465434" y="3078956"/>
              <a:ext cx="28485" cy="185738"/>
            </a:xfrm>
            <a:custGeom>
              <a:avLst/>
              <a:gdLst/>
              <a:ahLst/>
              <a:cxnLst/>
              <a:rect l="0" t="0" r="0" b="0"/>
              <a:pathLst>
                <a:path w="28485" h="185738">
                  <a:moveTo>
                    <a:pt x="28484" y="0"/>
                  </a:moveTo>
                  <a:lnTo>
                    <a:pt x="28484" y="27703"/>
                  </a:lnTo>
                  <a:lnTo>
                    <a:pt x="27691" y="31962"/>
                  </a:lnTo>
                  <a:lnTo>
                    <a:pt x="26368" y="36389"/>
                  </a:lnTo>
                  <a:lnTo>
                    <a:pt x="24691" y="40928"/>
                  </a:lnTo>
                  <a:lnTo>
                    <a:pt x="23574" y="45542"/>
                  </a:lnTo>
                  <a:lnTo>
                    <a:pt x="22830" y="50205"/>
                  </a:lnTo>
                  <a:lnTo>
                    <a:pt x="22333" y="54901"/>
                  </a:lnTo>
                  <a:lnTo>
                    <a:pt x="21209" y="59619"/>
                  </a:lnTo>
                  <a:lnTo>
                    <a:pt x="19665" y="64352"/>
                  </a:lnTo>
                  <a:lnTo>
                    <a:pt x="17843" y="69095"/>
                  </a:lnTo>
                  <a:lnTo>
                    <a:pt x="15834" y="73845"/>
                  </a:lnTo>
                  <a:lnTo>
                    <a:pt x="13701" y="78598"/>
                  </a:lnTo>
                  <a:lnTo>
                    <a:pt x="11485" y="83355"/>
                  </a:lnTo>
                  <a:lnTo>
                    <a:pt x="10008" y="88908"/>
                  </a:lnTo>
                  <a:lnTo>
                    <a:pt x="9023" y="94990"/>
                  </a:lnTo>
                  <a:lnTo>
                    <a:pt x="8366" y="101427"/>
                  </a:lnTo>
                  <a:lnTo>
                    <a:pt x="7929" y="107305"/>
                  </a:lnTo>
                  <a:lnTo>
                    <a:pt x="7637" y="112812"/>
                  </a:lnTo>
                  <a:lnTo>
                    <a:pt x="7442" y="118070"/>
                  </a:lnTo>
                  <a:lnTo>
                    <a:pt x="6518" y="122370"/>
                  </a:lnTo>
                  <a:lnTo>
                    <a:pt x="5109" y="126030"/>
                  </a:lnTo>
                  <a:lnTo>
                    <a:pt x="3376" y="129264"/>
                  </a:lnTo>
                  <a:lnTo>
                    <a:pt x="2221" y="133007"/>
                  </a:lnTo>
                  <a:lnTo>
                    <a:pt x="1450" y="137090"/>
                  </a:lnTo>
                  <a:lnTo>
                    <a:pt x="936" y="141399"/>
                  </a:lnTo>
                  <a:lnTo>
                    <a:pt x="594" y="145066"/>
                  </a:lnTo>
                  <a:lnTo>
                    <a:pt x="367" y="148304"/>
                  </a:lnTo>
                  <a:lnTo>
                    <a:pt x="112" y="154019"/>
                  </a:lnTo>
                  <a:lnTo>
                    <a:pt x="0" y="159205"/>
                  </a:lnTo>
                  <a:lnTo>
                    <a:pt x="763" y="161699"/>
                  </a:lnTo>
                  <a:lnTo>
                    <a:pt x="2066" y="164156"/>
                  </a:lnTo>
                  <a:lnTo>
                    <a:pt x="3729" y="166587"/>
                  </a:lnTo>
                  <a:lnTo>
                    <a:pt x="4837" y="169002"/>
                  </a:lnTo>
                  <a:lnTo>
                    <a:pt x="5576" y="171405"/>
                  </a:lnTo>
                  <a:lnTo>
                    <a:pt x="6761" y="177174"/>
                  </a:lnTo>
                  <a:lnTo>
                    <a:pt x="6967" y="181965"/>
                  </a:lnTo>
                  <a:lnTo>
                    <a:pt x="7053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2" name="SMARTPenAnnotation130"/>
            <p:cNvSpPr/>
            <p:nvPr/>
          </p:nvSpPr>
          <p:spPr>
            <a:xfrm>
              <a:off x="8422481" y="3143250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0"/>
                  </a:moveTo>
                  <a:lnTo>
                    <a:pt x="3793" y="0"/>
                  </a:lnTo>
                  <a:lnTo>
                    <a:pt x="5703" y="793"/>
                  </a:lnTo>
                  <a:lnTo>
                    <a:pt x="7771" y="2116"/>
                  </a:lnTo>
                  <a:lnTo>
                    <a:pt x="13001" y="6150"/>
                  </a:lnTo>
                  <a:lnTo>
                    <a:pt x="15016" y="6481"/>
                  </a:lnTo>
                  <a:lnTo>
                    <a:pt x="17949" y="6702"/>
                  </a:lnTo>
                  <a:lnTo>
                    <a:pt x="24646" y="6947"/>
                  </a:lnTo>
                  <a:lnTo>
                    <a:pt x="32879" y="7085"/>
                  </a:lnTo>
                  <a:lnTo>
                    <a:pt x="129559" y="7143"/>
                  </a:lnTo>
                  <a:lnTo>
                    <a:pt x="131616" y="7937"/>
                  </a:lnTo>
                  <a:lnTo>
                    <a:pt x="132988" y="9260"/>
                  </a:lnTo>
                  <a:lnTo>
                    <a:pt x="133902" y="10936"/>
                  </a:lnTo>
                  <a:lnTo>
                    <a:pt x="135305" y="12053"/>
                  </a:lnTo>
                  <a:lnTo>
                    <a:pt x="137035" y="12798"/>
                  </a:lnTo>
                  <a:lnTo>
                    <a:pt x="14287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3" name="SMARTPenAnnotation131"/>
            <p:cNvSpPr/>
            <p:nvPr/>
          </p:nvSpPr>
          <p:spPr>
            <a:xfrm>
              <a:off x="8408193" y="3271837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6152" y="6850"/>
                  </a:lnTo>
                  <a:lnTo>
                    <a:pt x="10643" y="7057"/>
                  </a:lnTo>
                  <a:lnTo>
                    <a:pt x="41628" y="7141"/>
                  </a:lnTo>
                  <a:lnTo>
                    <a:pt x="45215" y="6348"/>
                  </a:lnTo>
                  <a:lnTo>
                    <a:pt x="48400" y="5026"/>
                  </a:lnTo>
                  <a:lnTo>
                    <a:pt x="51316" y="3351"/>
                  </a:lnTo>
                  <a:lnTo>
                    <a:pt x="55643" y="2234"/>
                  </a:lnTo>
                  <a:lnTo>
                    <a:pt x="60908" y="1489"/>
                  </a:lnTo>
                  <a:lnTo>
                    <a:pt x="66798" y="993"/>
                  </a:lnTo>
                  <a:lnTo>
                    <a:pt x="72314" y="662"/>
                  </a:lnTo>
                  <a:lnTo>
                    <a:pt x="82676" y="294"/>
                  </a:lnTo>
                  <a:lnTo>
                    <a:pt x="102261" y="58"/>
                  </a:lnTo>
                  <a:lnTo>
                    <a:pt x="126189" y="8"/>
                  </a:lnTo>
                  <a:lnTo>
                    <a:pt x="130164" y="799"/>
                  </a:lnTo>
                  <a:lnTo>
                    <a:pt x="133608" y="2120"/>
                  </a:lnTo>
                  <a:lnTo>
                    <a:pt x="136697" y="3795"/>
                  </a:lnTo>
                  <a:lnTo>
                    <a:pt x="139550" y="4911"/>
                  </a:lnTo>
                  <a:lnTo>
                    <a:pt x="142247" y="5655"/>
                  </a:lnTo>
                  <a:lnTo>
                    <a:pt x="144837" y="6152"/>
                  </a:lnTo>
                  <a:lnTo>
                    <a:pt x="147359" y="6482"/>
                  </a:lnTo>
                  <a:lnTo>
                    <a:pt x="149832" y="6703"/>
                  </a:lnTo>
                  <a:lnTo>
                    <a:pt x="15716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4" name="SMARTPenAnnotation132"/>
            <p:cNvSpPr/>
            <p:nvPr/>
          </p:nvSpPr>
          <p:spPr>
            <a:xfrm>
              <a:off x="8643937" y="3057553"/>
              <a:ext cx="92870" cy="171423"/>
            </a:xfrm>
            <a:custGeom>
              <a:avLst/>
              <a:gdLst/>
              <a:ahLst/>
              <a:cxnLst/>
              <a:rect l="0" t="0" r="0" b="0"/>
              <a:pathLst>
                <a:path w="92870" h="171423">
                  <a:moveTo>
                    <a:pt x="0" y="28547"/>
                  </a:moveTo>
                  <a:lnTo>
                    <a:pt x="0" y="15278"/>
                  </a:lnTo>
                  <a:lnTo>
                    <a:pt x="2116" y="12595"/>
                  </a:lnTo>
                  <a:lnTo>
                    <a:pt x="3793" y="10769"/>
                  </a:lnTo>
                  <a:lnTo>
                    <a:pt x="5704" y="9551"/>
                  </a:lnTo>
                  <a:lnTo>
                    <a:pt x="7771" y="8739"/>
                  </a:lnTo>
                  <a:lnTo>
                    <a:pt x="9943" y="8198"/>
                  </a:lnTo>
                  <a:lnTo>
                    <a:pt x="11392" y="7043"/>
                  </a:lnTo>
                  <a:lnTo>
                    <a:pt x="12357" y="5480"/>
                  </a:lnTo>
                  <a:lnTo>
                    <a:pt x="13001" y="3644"/>
                  </a:lnTo>
                  <a:lnTo>
                    <a:pt x="15016" y="2420"/>
                  </a:lnTo>
                  <a:lnTo>
                    <a:pt x="17949" y="1604"/>
                  </a:lnTo>
                  <a:lnTo>
                    <a:pt x="21490" y="1060"/>
                  </a:lnTo>
                  <a:lnTo>
                    <a:pt x="24646" y="697"/>
                  </a:lnTo>
                  <a:lnTo>
                    <a:pt x="27543" y="455"/>
                  </a:lnTo>
                  <a:lnTo>
                    <a:pt x="34103" y="67"/>
                  </a:lnTo>
                  <a:lnTo>
                    <a:pt x="42825" y="0"/>
                  </a:lnTo>
                  <a:lnTo>
                    <a:pt x="45219" y="784"/>
                  </a:lnTo>
                  <a:lnTo>
                    <a:pt x="46814" y="2101"/>
                  </a:lnTo>
                  <a:lnTo>
                    <a:pt x="47878" y="3772"/>
                  </a:lnTo>
                  <a:lnTo>
                    <a:pt x="50175" y="4887"/>
                  </a:lnTo>
                  <a:lnTo>
                    <a:pt x="53294" y="5629"/>
                  </a:lnTo>
                  <a:lnTo>
                    <a:pt x="56961" y="6125"/>
                  </a:lnTo>
                  <a:lnTo>
                    <a:pt x="60199" y="7249"/>
                  </a:lnTo>
                  <a:lnTo>
                    <a:pt x="63151" y="8792"/>
                  </a:lnTo>
                  <a:lnTo>
                    <a:pt x="65913" y="10614"/>
                  </a:lnTo>
                  <a:lnTo>
                    <a:pt x="67755" y="12623"/>
                  </a:lnTo>
                  <a:lnTo>
                    <a:pt x="68983" y="14756"/>
                  </a:lnTo>
                  <a:lnTo>
                    <a:pt x="69800" y="16971"/>
                  </a:lnTo>
                  <a:lnTo>
                    <a:pt x="71140" y="19242"/>
                  </a:lnTo>
                  <a:lnTo>
                    <a:pt x="72827" y="21550"/>
                  </a:lnTo>
                  <a:lnTo>
                    <a:pt x="74745" y="23882"/>
                  </a:lnTo>
                  <a:lnTo>
                    <a:pt x="76023" y="26231"/>
                  </a:lnTo>
                  <a:lnTo>
                    <a:pt x="77444" y="30957"/>
                  </a:lnTo>
                  <a:lnTo>
                    <a:pt x="78077" y="35703"/>
                  </a:lnTo>
                  <a:lnTo>
                    <a:pt x="78245" y="38080"/>
                  </a:lnTo>
                  <a:lnTo>
                    <a:pt x="78356" y="41252"/>
                  </a:lnTo>
                  <a:lnTo>
                    <a:pt x="78482" y="49010"/>
                  </a:lnTo>
                  <a:lnTo>
                    <a:pt x="77722" y="52508"/>
                  </a:lnTo>
                  <a:lnTo>
                    <a:pt x="76420" y="55633"/>
                  </a:lnTo>
                  <a:lnTo>
                    <a:pt x="74759" y="58511"/>
                  </a:lnTo>
                  <a:lnTo>
                    <a:pt x="73653" y="62016"/>
                  </a:lnTo>
                  <a:lnTo>
                    <a:pt x="72914" y="65941"/>
                  </a:lnTo>
                  <a:lnTo>
                    <a:pt x="72422" y="70145"/>
                  </a:lnTo>
                  <a:lnTo>
                    <a:pt x="71300" y="73741"/>
                  </a:lnTo>
                  <a:lnTo>
                    <a:pt x="69759" y="76933"/>
                  </a:lnTo>
                  <a:lnTo>
                    <a:pt x="67937" y="79854"/>
                  </a:lnTo>
                  <a:lnTo>
                    <a:pt x="65929" y="83389"/>
                  </a:lnTo>
                  <a:lnTo>
                    <a:pt x="61581" y="91550"/>
                  </a:lnTo>
                  <a:lnTo>
                    <a:pt x="59310" y="95155"/>
                  </a:lnTo>
                  <a:lnTo>
                    <a:pt x="57003" y="98352"/>
                  </a:lnTo>
                  <a:lnTo>
                    <a:pt x="54671" y="101278"/>
                  </a:lnTo>
                  <a:lnTo>
                    <a:pt x="52322" y="104021"/>
                  </a:lnTo>
                  <a:lnTo>
                    <a:pt x="49963" y="106644"/>
                  </a:lnTo>
                  <a:lnTo>
                    <a:pt x="45225" y="111676"/>
                  </a:lnTo>
                  <a:lnTo>
                    <a:pt x="40472" y="116557"/>
                  </a:lnTo>
                  <a:lnTo>
                    <a:pt x="38094" y="119764"/>
                  </a:lnTo>
                  <a:lnTo>
                    <a:pt x="35716" y="123490"/>
                  </a:lnTo>
                  <a:lnTo>
                    <a:pt x="33334" y="127561"/>
                  </a:lnTo>
                  <a:lnTo>
                    <a:pt x="30955" y="130275"/>
                  </a:lnTo>
                  <a:lnTo>
                    <a:pt x="28574" y="132084"/>
                  </a:lnTo>
                  <a:lnTo>
                    <a:pt x="26194" y="133290"/>
                  </a:lnTo>
                  <a:lnTo>
                    <a:pt x="23812" y="134888"/>
                  </a:lnTo>
                  <a:lnTo>
                    <a:pt x="21431" y="136747"/>
                  </a:lnTo>
                  <a:lnTo>
                    <a:pt x="19050" y="138780"/>
                  </a:lnTo>
                  <a:lnTo>
                    <a:pt x="16669" y="140930"/>
                  </a:lnTo>
                  <a:lnTo>
                    <a:pt x="7562" y="149590"/>
                  </a:lnTo>
                  <a:lnTo>
                    <a:pt x="5213" y="149813"/>
                  </a:lnTo>
                  <a:lnTo>
                    <a:pt x="3475" y="149872"/>
                  </a:lnTo>
                  <a:lnTo>
                    <a:pt x="2317" y="150705"/>
                  </a:lnTo>
                  <a:lnTo>
                    <a:pt x="1544" y="152054"/>
                  </a:lnTo>
                  <a:lnTo>
                    <a:pt x="27" y="157046"/>
                  </a:lnTo>
                  <a:lnTo>
                    <a:pt x="2129" y="157095"/>
                  </a:lnTo>
                  <a:lnTo>
                    <a:pt x="10849" y="157133"/>
                  </a:lnTo>
                  <a:lnTo>
                    <a:pt x="12789" y="157927"/>
                  </a:lnTo>
                  <a:lnTo>
                    <a:pt x="14876" y="159251"/>
                  </a:lnTo>
                  <a:lnTo>
                    <a:pt x="17062" y="160926"/>
                  </a:lnTo>
                  <a:lnTo>
                    <a:pt x="19311" y="162043"/>
                  </a:lnTo>
                  <a:lnTo>
                    <a:pt x="21606" y="162788"/>
                  </a:lnTo>
                  <a:lnTo>
                    <a:pt x="23929" y="163285"/>
                  </a:lnTo>
                  <a:lnTo>
                    <a:pt x="26271" y="163616"/>
                  </a:lnTo>
                  <a:lnTo>
                    <a:pt x="28626" y="163836"/>
                  </a:lnTo>
                  <a:lnTo>
                    <a:pt x="30990" y="163983"/>
                  </a:lnTo>
                  <a:lnTo>
                    <a:pt x="35734" y="164147"/>
                  </a:lnTo>
                  <a:lnTo>
                    <a:pt x="45247" y="164252"/>
                  </a:lnTo>
                  <a:lnTo>
                    <a:pt x="66675" y="164277"/>
                  </a:lnTo>
                  <a:lnTo>
                    <a:pt x="69056" y="165071"/>
                  </a:lnTo>
                  <a:lnTo>
                    <a:pt x="71438" y="166394"/>
                  </a:lnTo>
                  <a:lnTo>
                    <a:pt x="73819" y="168070"/>
                  </a:lnTo>
                  <a:lnTo>
                    <a:pt x="76200" y="169187"/>
                  </a:lnTo>
                  <a:lnTo>
                    <a:pt x="78581" y="169932"/>
                  </a:lnTo>
                  <a:lnTo>
                    <a:pt x="80963" y="170429"/>
                  </a:lnTo>
                  <a:lnTo>
                    <a:pt x="83344" y="170759"/>
                  </a:lnTo>
                  <a:lnTo>
                    <a:pt x="85725" y="170980"/>
                  </a:lnTo>
                  <a:lnTo>
                    <a:pt x="92869" y="1714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5" name="SMARTPenAnnotation133"/>
            <p:cNvSpPr/>
            <p:nvPr/>
          </p:nvSpPr>
          <p:spPr>
            <a:xfrm>
              <a:off x="8793956" y="3007518"/>
              <a:ext cx="250032" cy="207141"/>
            </a:xfrm>
            <a:custGeom>
              <a:avLst/>
              <a:gdLst/>
              <a:ahLst/>
              <a:cxnLst/>
              <a:rect l="0" t="0" r="0" b="0"/>
              <a:pathLst>
                <a:path w="250032" h="207141">
                  <a:moveTo>
                    <a:pt x="0" y="135732"/>
                  </a:moveTo>
                  <a:lnTo>
                    <a:pt x="3793" y="139524"/>
                  </a:lnTo>
                  <a:lnTo>
                    <a:pt x="5703" y="140641"/>
                  </a:lnTo>
                  <a:lnTo>
                    <a:pt x="12185" y="143007"/>
                  </a:lnTo>
                  <a:lnTo>
                    <a:pt x="19132" y="148382"/>
                  </a:lnTo>
                  <a:lnTo>
                    <a:pt x="25424" y="154208"/>
                  </a:lnTo>
                  <a:lnTo>
                    <a:pt x="27174" y="155850"/>
                  </a:lnTo>
                  <a:lnTo>
                    <a:pt x="32186" y="158696"/>
                  </a:lnTo>
                  <a:lnTo>
                    <a:pt x="38911" y="162607"/>
                  </a:lnTo>
                  <a:lnTo>
                    <a:pt x="44546" y="166991"/>
                  </a:lnTo>
                  <a:lnTo>
                    <a:pt x="46366" y="169271"/>
                  </a:lnTo>
                  <a:lnTo>
                    <a:pt x="47579" y="171585"/>
                  </a:lnTo>
                  <a:lnTo>
                    <a:pt x="48388" y="173921"/>
                  </a:lnTo>
                  <a:lnTo>
                    <a:pt x="51404" y="178634"/>
                  </a:lnTo>
                  <a:lnTo>
                    <a:pt x="55390" y="183374"/>
                  </a:lnTo>
                  <a:lnTo>
                    <a:pt x="59807" y="188127"/>
                  </a:lnTo>
                  <a:lnTo>
                    <a:pt x="61302" y="190506"/>
                  </a:lnTo>
                  <a:lnTo>
                    <a:pt x="62965" y="195265"/>
                  </a:lnTo>
                  <a:lnTo>
                    <a:pt x="64201" y="196852"/>
                  </a:lnTo>
                  <a:lnTo>
                    <a:pt x="65820" y="197910"/>
                  </a:lnTo>
                  <a:lnTo>
                    <a:pt x="67693" y="198615"/>
                  </a:lnTo>
                  <a:lnTo>
                    <a:pt x="71890" y="201515"/>
                  </a:lnTo>
                  <a:lnTo>
                    <a:pt x="78546" y="207140"/>
                  </a:lnTo>
                  <a:lnTo>
                    <a:pt x="78579" y="201016"/>
                  </a:lnTo>
                  <a:lnTo>
                    <a:pt x="78580" y="190169"/>
                  </a:lnTo>
                  <a:lnTo>
                    <a:pt x="77786" y="187898"/>
                  </a:lnTo>
                  <a:lnTo>
                    <a:pt x="74788" y="183258"/>
                  </a:lnTo>
                  <a:lnTo>
                    <a:pt x="73671" y="180116"/>
                  </a:lnTo>
                  <a:lnTo>
                    <a:pt x="72927" y="176434"/>
                  </a:lnTo>
                  <a:lnTo>
                    <a:pt x="72430" y="172391"/>
                  </a:lnTo>
                  <a:lnTo>
                    <a:pt x="71305" y="168109"/>
                  </a:lnTo>
                  <a:lnTo>
                    <a:pt x="69762" y="163666"/>
                  </a:lnTo>
                  <a:lnTo>
                    <a:pt x="67940" y="159117"/>
                  </a:lnTo>
                  <a:lnTo>
                    <a:pt x="66724" y="154497"/>
                  </a:lnTo>
                  <a:lnTo>
                    <a:pt x="65914" y="149829"/>
                  </a:lnTo>
                  <a:lnTo>
                    <a:pt x="65374" y="145130"/>
                  </a:lnTo>
                  <a:lnTo>
                    <a:pt x="65014" y="140410"/>
                  </a:lnTo>
                  <a:lnTo>
                    <a:pt x="64774" y="135675"/>
                  </a:lnTo>
                  <a:lnTo>
                    <a:pt x="64507" y="126182"/>
                  </a:lnTo>
                  <a:lnTo>
                    <a:pt x="64389" y="116670"/>
                  </a:lnTo>
                  <a:lnTo>
                    <a:pt x="63563" y="111118"/>
                  </a:lnTo>
                  <a:lnTo>
                    <a:pt x="62219" y="105035"/>
                  </a:lnTo>
                  <a:lnTo>
                    <a:pt x="60529" y="98598"/>
                  </a:lnTo>
                  <a:lnTo>
                    <a:pt x="59403" y="92720"/>
                  </a:lnTo>
                  <a:lnTo>
                    <a:pt x="58652" y="87213"/>
                  </a:lnTo>
                  <a:lnTo>
                    <a:pt x="58152" y="81955"/>
                  </a:lnTo>
                  <a:lnTo>
                    <a:pt x="57818" y="76862"/>
                  </a:lnTo>
                  <a:lnTo>
                    <a:pt x="57595" y="71879"/>
                  </a:lnTo>
                  <a:lnTo>
                    <a:pt x="57347" y="62109"/>
                  </a:lnTo>
                  <a:lnTo>
                    <a:pt x="57151" y="11219"/>
                  </a:lnTo>
                  <a:lnTo>
                    <a:pt x="57944" y="9067"/>
                  </a:lnTo>
                  <a:lnTo>
                    <a:pt x="60943" y="4559"/>
                  </a:lnTo>
                  <a:lnTo>
                    <a:pt x="62853" y="3040"/>
                  </a:lnTo>
                  <a:lnTo>
                    <a:pt x="64921" y="2026"/>
                  </a:lnTo>
                  <a:lnTo>
                    <a:pt x="70151" y="401"/>
                  </a:lnTo>
                  <a:lnTo>
                    <a:pt x="75099" y="178"/>
                  </a:lnTo>
                  <a:lnTo>
                    <a:pt x="92563" y="16"/>
                  </a:lnTo>
                  <a:lnTo>
                    <a:pt x="229871" y="0"/>
                  </a:lnTo>
                  <a:lnTo>
                    <a:pt x="232623" y="794"/>
                  </a:lnTo>
                  <a:lnTo>
                    <a:pt x="239494" y="4910"/>
                  </a:lnTo>
                  <a:lnTo>
                    <a:pt x="241379" y="6151"/>
                  </a:lnTo>
                  <a:lnTo>
                    <a:pt x="244334" y="6703"/>
                  </a:lnTo>
                  <a:lnTo>
                    <a:pt x="25003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6" name="SMARTPenAnnotation134"/>
            <p:cNvSpPr/>
            <p:nvPr/>
          </p:nvSpPr>
          <p:spPr>
            <a:xfrm>
              <a:off x="8936831" y="3064668"/>
              <a:ext cx="85628" cy="157164"/>
            </a:xfrm>
            <a:custGeom>
              <a:avLst/>
              <a:gdLst/>
              <a:ahLst/>
              <a:cxnLst/>
              <a:rect l="0" t="0" r="0" b="0"/>
              <a:pathLst>
                <a:path w="85628" h="157164">
                  <a:moveTo>
                    <a:pt x="0" y="0"/>
                  </a:moveTo>
                  <a:lnTo>
                    <a:pt x="61891" y="0"/>
                  </a:lnTo>
                  <a:lnTo>
                    <a:pt x="63485" y="794"/>
                  </a:lnTo>
                  <a:lnTo>
                    <a:pt x="65341" y="2117"/>
                  </a:lnTo>
                  <a:lnTo>
                    <a:pt x="67375" y="3793"/>
                  </a:lnTo>
                  <a:lnTo>
                    <a:pt x="69523" y="4910"/>
                  </a:lnTo>
                  <a:lnTo>
                    <a:pt x="71747" y="5655"/>
                  </a:lnTo>
                  <a:lnTo>
                    <a:pt x="74025" y="6151"/>
                  </a:lnTo>
                  <a:lnTo>
                    <a:pt x="75545" y="7276"/>
                  </a:lnTo>
                  <a:lnTo>
                    <a:pt x="76557" y="8819"/>
                  </a:lnTo>
                  <a:lnTo>
                    <a:pt x="77231" y="10642"/>
                  </a:lnTo>
                  <a:lnTo>
                    <a:pt x="78475" y="12651"/>
                  </a:lnTo>
                  <a:lnTo>
                    <a:pt x="80097" y="14784"/>
                  </a:lnTo>
                  <a:lnTo>
                    <a:pt x="84613" y="20119"/>
                  </a:lnTo>
                  <a:lnTo>
                    <a:pt x="85231" y="22965"/>
                  </a:lnTo>
                  <a:lnTo>
                    <a:pt x="85505" y="27669"/>
                  </a:lnTo>
                  <a:lnTo>
                    <a:pt x="85627" y="35052"/>
                  </a:lnTo>
                  <a:lnTo>
                    <a:pt x="84866" y="38449"/>
                  </a:lnTo>
                  <a:lnTo>
                    <a:pt x="83564" y="41508"/>
                  </a:lnTo>
                  <a:lnTo>
                    <a:pt x="81903" y="44341"/>
                  </a:lnTo>
                  <a:lnTo>
                    <a:pt x="80796" y="47817"/>
                  </a:lnTo>
                  <a:lnTo>
                    <a:pt x="80058" y="51722"/>
                  </a:lnTo>
                  <a:lnTo>
                    <a:pt x="79565" y="55912"/>
                  </a:lnTo>
                  <a:lnTo>
                    <a:pt x="78443" y="60294"/>
                  </a:lnTo>
                  <a:lnTo>
                    <a:pt x="76902" y="64802"/>
                  </a:lnTo>
                  <a:lnTo>
                    <a:pt x="75080" y="69395"/>
                  </a:lnTo>
                  <a:lnTo>
                    <a:pt x="73866" y="73251"/>
                  </a:lnTo>
                  <a:lnTo>
                    <a:pt x="73057" y="76616"/>
                  </a:lnTo>
                  <a:lnTo>
                    <a:pt x="72517" y="79652"/>
                  </a:lnTo>
                  <a:lnTo>
                    <a:pt x="72157" y="83264"/>
                  </a:lnTo>
                  <a:lnTo>
                    <a:pt x="71917" y="87259"/>
                  </a:lnTo>
                  <a:lnTo>
                    <a:pt x="71757" y="91511"/>
                  </a:lnTo>
                  <a:lnTo>
                    <a:pt x="70857" y="95138"/>
                  </a:lnTo>
                  <a:lnTo>
                    <a:pt x="69463" y="98351"/>
                  </a:lnTo>
                  <a:lnTo>
                    <a:pt x="67740" y="101286"/>
                  </a:lnTo>
                  <a:lnTo>
                    <a:pt x="66591" y="104830"/>
                  </a:lnTo>
                  <a:lnTo>
                    <a:pt x="65826" y="108781"/>
                  </a:lnTo>
                  <a:lnTo>
                    <a:pt x="65314" y="113002"/>
                  </a:lnTo>
                  <a:lnTo>
                    <a:pt x="64975" y="116610"/>
                  </a:lnTo>
                  <a:lnTo>
                    <a:pt x="64748" y="119809"/>
                  </a:lnTo>
                  <a:lnTo>
                    <a:pt x="64596" y="122735"/>
                  </a:lnTo>
                  <a:lnTo>
                    <a:pt x="63701" y="125480"/>
                  </a:lnTo>
                  <a:lnTo>
                    <a:pt x="62311" y="128103"/>
                  </a:lnTo>
                  <a:lnTo>
                    <a:pt x="60591" y="130646"/>
                  </a:lnTo>
                  <a:lnTo>
                    <a:pt x="59444" y="133135"/>
                  </a:lnTo>
                  <a:lnTo>
                    <a:pt x="58169" y="138017"/>
                  </a:lnTo>
                  <a:lnTo>
                    <a:pt x="57603" y="142833"/>
                  </a:lnTo>
                  <a:lnTo>
                    <a:pt x="57240" y="148600"/>
                  </a:lnTo>
                  <a:lnTo>
                    <a:pt x="57176" y="153391"/>
                  </a:lnTo>
                  <a:lnTo>
                    <a:pt x="57961" y="154648"/>
                  </a:lnTo>
                  <a:lnTo>
                    <a:pt x="59278" y="155486"/>
                  </a:lnTo>
                  <a:lnTo>
                    <a:pt x="64294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7" name="SMARTPenAnnotation135"/>
            <p:cNvSpPr/>
            <p:nvPr/>
          </p:nvSpPr>
          <p:spPr>
            <a:xfrm>
              <a:off x="8965406" y="3114969"/>
              <a:ext cx="128588" cy="6850"/>
            </a:xfrm>
            <a:custGeom>
              <a:avLst/>
              <a:gdLst/>
              <a:ahLst/>
              <a:cxnLst/>
              <a:rect l="0" t="0" r="0" b="0"/>
              <a:pathLst>
                <a:path w="128588" h="6850">
                  <a:moveTo>
                    <a:pt x="0" y="6849"/>
                  </a:moveTo>
                  <a:lnTo>
                    <a:pt x="44254" y="6849"/>
                  </a:lnTo>
                  <a:lnTo>
                    <a:pt x="47759" y="6056"/>
                  </a:lnTo>
                  <a:lnTo>
                    <a:pt x="51683" y="4733"/>
                  </a:lnTo>
                  <a:lnTo>
                    <a:pt x="55886" y="3057"/>
                  </a:lnTo>
                  <a:lnTo>
                    <a:pt x="60276" y="1940"/>
                  </a:lnTo>
                  <a:lnTo>
                    <a:pt x="64790" y="1195"/>
                  </a:lnTo>
                  <a:lnTo>
                    <a:pt x="69387" y="698"/>
                  </a:lnTo>
                  <a:lnTo>
                    <a:pt x="74039" y="368"/>
                  </a:lnTo>
                  <a:lnTo>
                    <a:pt x="78728" y="147"/>
                  </a:lnTo>
                  <a:lnTo>
                    <a:pt x="83442" y="0"/>
                  </a:lnTo>
                  <a:lnTo>
                    <a:pt x="87378" y="696"/>
                  </a:lnTo>
                  <a:lnTo>
                    <a:pt x="90796" y="1953"/>
                  </a:lnTo>
                  <a:lnTo>
                    <a:pt x="93868" y="3585"/>
                  </a:lnTo>
                  <a:lnTo>
                    <a:pt x="97503" y="4673"/>
                  </a:lnTo>
                  <a:lnTo>
                    <a:pt x="101514" y="5399"/>
                  </a:lnTo>
                  <a:lnTo>
                    <a:pt x="105776" y="5882"/>
                  </a:lnTo>
                  <a:lnTo>
                    <a:pt x="109411" y="6205"/>
                  </a:lnTo>
                  <a:lnTo>
                    <a:pt x="112628" y="6420"/>
                  </a:lnTo>
                  <a:lnTo>
                    <a:pt x="118320" y="6658"/>
                  </a:lnTo>
                  <a:lnTo>
                    <a:pt x="128587" y="6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8" name="SMARTPenAnnotation136"/>
            <p:cNvSpPr/>
            <p:nvPr/>
          </p:nvSpPr>
          <p:spPr>
            <a:xfrm>
              <a:off x="8136731" y="3336131"/>
              <a:ext cx="900113" cy="42863"/>
            </a:xfrm>
            <a:custGeom>
              <a:avLst/>
              <a:gdLst/>
              <a:ahLst/>
              <a:cxnLst/>
              <a:rect l="0" t="0" r="0" b="0"/>
              <a:pathLst>
                <a:path w="900113" h="42863">
                  <a:moveTo>
                    <a:pt x="0" y="42862"/>
                  </a:moveTo>
                  <a:lnTo>
                    <a:pt x="6151" y="42862"/>
                  </a:lnTo>
                  <a:lnTo>
                    <a:pt x="7275" y="42069"/>
                  </a:lnTo>
                  <a:lnTo>
                    <a:pt x="8819" y="40746"/>
                  </a:lnTo>
                  <a:lnTo>
                    <a:pt x="10643" y="39070"/>
                  </a:lnTo>
                  <a:lnTo>
                    <a:pt x="13445" y="37953"/>
                  </a:lnTo>
                  <a:lnTo>
                    <a:pt x="20792" y="36711"/>
                  </a:lnTo>
                  <a:lnTo>
                    <a:pt x="47778" y="35806"/>
                  </a:lnTo>
                  <a:lnTo>
                    <a:pt x="71614" y="34942"/>
                  </a:lnTo>
                  <a:lnTo>
                    <a:pt x="77111" y="33613"/>
                  </a:lnTo>
                  <a:lnTo>
                    <a:pt x="82364" y="31934"/>
                  </a:lnTo>
                  <a:lnTo>
                    <a:pt x="88247" y="30814"/>
                  </a:lnTo>
                  <a:lnTo>
                    <a:pt x="101133" y="29570"/>
                  </a:lnTo>
                  <a:lnTo>
                    <a:pt x="109491" y="28445"/>
                  </a:lnTo>
                  <a:lnTo>
                    <a:pt x="119031" y="26900"/>
                  </a:lnTo>
                  <a:lnTo>
                    <a:pt x="129361" y="25077"/>
                  </a:lnTo>
                  <a:lnTo>
                    <a:pt x="139421" y="23862"/>
                  </a:lnTo>
                  <a:lnTo>
                    <a:pt x="149305" y="23052"/>
                  </a:lnTo>
                  <a:lnTo>
                    <a:pt x="159067" y="22511"/>
                  </a:lnTo>
                  <a:lnTo>
                    <a:pt x="167957" y="21357"/>
                  </a:lnTo>
                  <a:lnTo>
                    <a:pt x="176265" y="19795"/>
                  </a:lnTo>
                  <a:lnTo>
                    <a:pt x="193434" y="15941"/>
                  </a:lnTo>
                  <a:lnTo>
                    <a:pt x="214293" y="11583"/>
                  </a:lnTo>
                  <a:lnTo>
                    <a:pt x="224618" y="10103"/>
                  </a:lnTo>
                  <a:lnTo>
                    <a:pt x="234677" y="9117"/>
                  </a:lnTo>
                  <a:lnTo>
                    <a:pt x="254320" y="8021"/>
                  </a:lnTo>
                  <a:lnTo>
                    <a:pt x="273633" y="7533"/>
                  </a:lnTo>
                  <a:lnTo>
                    <a:pt x="306149" y="7259"/>
                  </a:lnTo>
                  <a:lnTo>
                    <a:pt x="317605" y="6426"/>
                  </a:lnTo>
                  <a:lnTo>
                    <a:pt x="329212" y="5078"/>
                  </a:lnTo>
                  <a:lnTo>
                    <a:pt x="340918" y="3386"/>
                  </a:lnTo>
                  <a:lnTo>
                    <a:pt x="352691" y="2257"/>
                  </a:lnTo>
                  <a:lnTo>
                    <a:pt x="376356" y="1003"/>
                  </a:lnTo>
                  <a:lnTo>
                    <a:pt x="400102" y="445"/>
                  </a:lnTo>
                  <a:lnTo>
                    <a:pt x="615627" y="0"/>
                  </a:lnTo>
                  <a:lnTo>
                    <a:pt x="625524" y="794"/>
                  </a:lnTo>
                  <a:lnTo>
                    <a:pt x="635297" y="2117"/>
                  </a:lnTo>
                  <a:lnTo>
                    <a:pt x="644988" y="3792"/>
                  </a:lnTo>
                  <a:lnTo>
                    <a:pt x="654623" y="4910"/>
                  </a:lnTo>
                  <a:lnTo>
                    <a:pt x="673795" y="6151"/>
                  </a:lnTo>
                  <a:lnTo>
                    <a:pt x="692900" y="6702"/>
                  </a:lnTo>
                  <a:lnTo>
                    <a:pt x="759616" y="7118"/>
                  </a:lnTo>
                  <a:lnTo>
                    <a:pt x="784401" y="7136"/>
                  </a:lnTo>
                  <a:lnTo>
                    <a:pt x="792015" y="7932"/>
                  </a:lnTo>
                  <a:lnTo>
                    <a:pt x="799473" y="9257"/>
                  </a:lnTo>
                  <a:lnTo>
                    <a:pt x="806826" y="10934"/>
                  </a:lnTo>
                  <a:lnTo>
                    <a:pt x="813314" y="12052"/>
                  </a:lnTo>
                  <a:lnTo>
                    <a:pt x="824759" y="13294"/>
                  </a:lnTo>
                  <a:lnTo>
                    <a:pt x="843919" y="13993"/>
                  </a:lnTo>
                  <a:lnTo>
                    <a:pt x="849156" y="14885"/>
                  </a:lnTo>
                  <a:lnTo>
                    <a:pt x="853441" y="16273"/>
                  </a:lnTo>
                  <a:lnTo>
                    <a:pt x="857092" y="17992"/>
                  </a:lnTo>
                  <a:lnTo>
                    <a:pt x="861114" y="19139"/>
                  </a:lnTo>
                  <a:lnTo>
                    <a:pt x="869815" y="20412"/>
                  </a:lnTo>
                  <a:lnTo>
                    <a:pt x="879846" y="21129"/>
                  </a:lnTo>
                  <a:lnTo>
                    <a:pt x="883426" y="22024"/>
                  </a:lnTo>
                  <a:lnTo>
                    <a:pt x="887401" y="23413"/>
                  </a:lnTo>
                  <a:lnTo>
                    <a:pt x="900112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9" name="SMARTPenAnnotation137"/>
            <p:cNvSpPr/>
            <p:nvPr/>
          </p:nvSpPr>
          <p:spPr>
            <a:xfrm>
              <a:off x="8401050" y="3407594"/>
              <a:ext cx="171318" cy="185675"/>
            </a:xfrm>
            <a:custGeom>
              <a:avLst/>
              <a:gdLst/>
              <a:ahLst/>
              <a:cxnLst/>
              <a:rect l="0" t="0" r="0" b="0"/>
              <a:pathLst>
                <a:path w="171318" h="185675">
                  <a:moveTo>
                    <a:pt x="21431" y="7118"/>
                  </a:moveTo>
                  <a:lnTo>
                    <a:pt x="14313" y="7118"/>
                  </a:lnTo>
                  <a:lnTo>
                    <a:pt x="41929" y="7118"/>
                  </a:lnTo>
                  <a:lnTo>
                    <a:pt x="45415" y="6324"/>
                  </a:lnTo>
                  <a:lnTo>
                    <a:pt x="48533" y="5001"/>
                  </a:lnTo>
                  <a:lnTo>
                    <a:pt x="51406" y="3326"/>
                  </a:lnTo>
                  <a:lnTo>
                    <a:pt x="54908" y="2209"/>
                  </a:lnTo>
                  <a:lnTo>
                    <a:pt x="58830" y="1464"/>
                  </a:lnTo>
                  <a:lnTo>
                    <a:pt x="63032" y="967"/>
                  </a:lnTo>
                  <a:lnTo>
                    <a:pt x="67421" y="636"/>
                  </a:lnTo>
                  <a:lnTo>
                    <a:pt x="71935" y="416"/>
                  </a:lnTo>
                  <a:lnTo>
                    <a:pt x="81183" y="170"/>
                  </a:lnTo>
                  <a:lnTo>
                    <a:pt x="104804" y="0"/>
                  </a:lnTo>
                  <a:lnTo>
                    <a:pt x="109556" y="785"/>
                  </a:lnTo>
                  <a:lnTo>
                    <a:pt x="114313" y="2102"/>
                  </a:lnTo>
                  <a:lnTo>
                    <a:pt x="119071" y="3774"/>
                  </a:lnTo>
                  <a:lnTo>
                    <a:pt x="123830" y="4889"/>
                  </a:lnTo>
                  <a:lnTo>
                    <a:pt x="128592" y="5632"/>
                  </a:lnTo>
                  <a:lnTo>
                    <a:pt x="133352" y="6127"/>
                  </a:lnTo>
                  <a:lnTo>
                    <a:pt x="137320" y="7251"/>
                  </a:lnTo>
                  <a:lnTo>
                    <a:pt x="140759" y="8795"/>
                  </a:lnTo>
                  <a:lnTo>
                    <a:pt x="143846" y="10617"/>
                  </a:lnTo>
                  <a:lnTo>
                    <a:pt x="146697" y="12625"/>
                  </a:lnTo>
                  <a:lnTo>
                    <a:pt x="151981" y="16974"/>
                  </a:lnTo>
                  <a:lnTo>
                    <a:pt x="156976" y="21553"/>
                  </a:lnTo>
                  <a:lnTo>
                    <a:pt x="159420" y="23885"/>
                  </a:lnTo>
                  <a:lnTo>
                    <a:pt x="161048" y="27027"/>
                  </a:lnTo>
                  <a:lnTo>
                    <a:pt x="162135" y="30710"/>
                  </a:lnTo>
                  <a:lnTo>
                    <a:pt x="162858" y="34752"/>
                  </a:lnTo>
                  <a:lnTo>
                    <a:pt x="162547" y="38241"/>
                  </a:lnTo>
                  <a:lnTo>
                    <a:pt x="161545" y="41360"/>
                  </a:lnTo>
                  <a:lnTo>
                    <a:pt x="154235" y="55863"/>
                  </a:lnTo>
                  <a:lnTo>
                    <a:pt x="151243" y="59458"/>
                  </a:lnTo>
                  <a:lnTo>
                    <a:pt x="147659" y="62649"/>
                  </a:lnTo>
                  <a:lnTo>
                    <a:pt x="143683" y="65570"/>
                  </a:lnTo>
                  <a:lnTo>
                    <a:pt x="140238" y="69105"/>
                  </a:lnTo>
                  <a:lnTo>
                    <a:pt x="137148" y="73049"/>
                  </a:lnTo>
                  <a:lnTo>
                    <a:pt x="134294" y="77266"/>
                  </a:lnTo>
                  <a:lnTo>
                    <a:pt x="130805" y="80077"/>
                  </a:lnTo>
                  <a:lnTo>
                    <a:pt x="126891" y="81951"/>
                  </a:lnTo>
                  <a:lnTo>
                    <a:pt x="122694" y="83201"/>
                  </a:lnTo>
                  <a:lnTo>
                    <a:pt x="119102" y="84827"/>
                  </a:lnTo>
                  <a:lnTo>
                    <a:pt x="115913" y="86705"/>
                  </a:lnTo>
                  <a:lnTo>
                    <a:pt x="112994" y="88751"/>
                  </a:lnTo>
                  <a:lnTo>
                    <a:pt x="109460" y="90909"/>
                  </a:lnTo>
                  <a:lnTo>
                    <a:pt x="105517" y="93141"/>
                  </a:lnTo>
                  <a:lnTo>
                    <a:pt x="101301" y="95423"/>
                  </a:lnTo>
                  <a:lnTo>
                    <a:pt x="97696" y="96944"/>
                  </a:lnTo>
                  <a:lnTo>
                    <a:pt x="94500" y="97958"/>
                  </a:lnTo>
                  <a:lnTo>
                    <a:pt x="91574" y="98635"/>
                  </a:lnTo>
                  <a:lnTo>
                    <a:pt x="88831" y="99085"/>
                  </a:lnTo>
                  <a:lnTo>
                    <a:pt x="83666" y="99586"/>
                  </a:lnTo>
                  <a:lnTo>
                    <a:pt x="78723" y="99809"/>
                  </a:lnTo>
                  <a:lnTo>
                    <a:pt x="71563" y="99984"/>
                  </a:lnTo>
                  <a:lnTo>
                    <a:pt x="71474" y="96193"/>
                  </a:lnTo>
                  <a:lnTo>
                    <a:pt x="72256" y="95870"/>
                  </a:lnTo>
                  <a:lnTo>
                    <a:pt x="73571" y="96449"/>
                  </a:lnTo>
                  <a:lnTo>
                    <a:pt x="75241" y="97628"/>
                  </a:lnTo>
                  <a:lnTo>
                    <a:pt x="77148" y="97621"/>
                  </a:lnTo>
                  <a:lnTo>
                    <a:pt x="79213" y="96822"/>
                  </a:lnTo>
                  <a:lnTo>
                    <a:pt x="81384" y="95496"/>
                  </a:lnTo>
                  <a:lnTo>
                    <a:pt x="84418" y="94611"/>
                  </a:lnTo>
                  <a:lnTo>
                    <a:pt x="88028" y="94022"/>
                  </a:lnTo>
                  <a:lnTo>
                    <a:pt x="92023" y="93629"/>
                  </a:lnTo>
                  <a:lnTo>
                    <a:pt x="95480" y="93367"/>
                  </a:lnTo>
                  <a:lnTo>
                    <a:pt x="98578" y="93193"/>
                  </a:lnTo>
                  <a:lnTo>
                    <a:pt x="101437" y="93076"/>
                  </a:lnTo>
                  <a:lnTo>
                    <a:pt x="113046" y="92912"/>
                  </a:lnTo>
                  <a:lnTo>
                    <a:pt x="126541" y="92864"/>
                  </a:lnTo>
                  <a:lnTo>
                    <a:pt x="130398" y="93650"/>
                  </a:lnTo>
                  <a:lnTo>
                    <a:pt x="133763" y="94969"/>
                  </a:lnTo>
                  <a:lnTo>
                    <a:pt x="136800" y="96642"/>
                  </a:lnTo>
                  <a:lnTo>
                    <a:pt x="140413" y="97757"/>
                  </a:lnTo>
                  <a:lnTo>
                    <a:pt x="144409" y="98500"/>
                  </a:lnTo>
                  <a:lnTo>
                    <a:pt x="148659" y="98996"/>
                  </a:lnTo>
                  <a:lnTo>
                    <a:pt x="152287" y="100120"/>
                  </a:lnTo>
                  <a:lnTo>
                    <a:pt x="155500" y="101663"/>
                  </a:lnTo>
                  <a:lnTo>
                    <a:pt x="158435" y="103486"/>
                  </a:lnTo>
                  <a:lnTo>
                    <a:pt x="161186" y="105494"/>
                  </a:lnTo>
                  <a:lnTo>
                    <a:pt x="166358" y="109843"/>
                  </a:lnTo>
                  <a:lnTo>
                    <a:pt x="168056" y="112114"/>
                  </a:lnTo>
                  <a:lnTo>
                    <a:pt x="169941" y="116754"/>
                  </a:lnTo>
                  <a:lnTo>
                    <a:pt x="170779" y="121461"/>
                  </a:lnTo>
                  <a:lnTo>
                    <a:pt x="171151" y="126994"/>
                  </a:lnTo>
                  <a:lnTo>
                    <a:pt x="171317" y="134744"/>
                  </a:lnTo>
                  <a:lnTo>
                    <a:pt x="169774" y="138239"/>
                  </a:lnTo>
                  <a:lnTo>
                    <a:pt x="167158" y="141364"/>
                  </a:lnTo>
                  <a:lnTo>
                    <a:pt x="163826" y="144240"/>
                  </a:lnTo>
                  <a:lnTo>
                    <a:pt x="160811" y="147745"/>
                  </a:lnTo>
                  <a:lnTo>
                    <a:pt x="158007" y="151670"/>
                  </a:lnTo>
                  <a:lnTo>
                    <a:pt x="155344" y="155873"/>
                  </a:lnTo>
                  <a:lnTo>
                    <a:pt x="151981" y="159470"/>
                  </a:lnTo>
                  <a:lnTo>
                    <a:pt x="148152" y="162661"/>
                  </a:lnTo>
                  <a:lnTo>
                    <a:pt x="144012" y="165582"/>
                  </a:lnTo>
                  <a:lnTo>
                    <a:pt x="140458" y="168323"/>
                  </a:lnTo>
                  <a:lnTo>
                    <a:pt x="137294" y="170944"/>
                  </a:lnTo>
                  <a:lnTo>
                    <a:pt x="134392" y="173486"/>
                  </a:lnTo>
                  <a:lnTo>
                    <a:pt x="130869" y="175974"/>
                  </a:lnTo>
                  <a:lnTo>
                    <a:pt x="126934" y="178426"/>
                  </a:lnTo>
                  <a:lnTo>
                    <a:pt x="122722" y="180855"/>
                  </a:lnTo>
                  <a:lnTo>
                    <a:pt x="118327" y="182474"/>
                  </a:lnTo>
                  <a:lnTo>
                    <a:pt x="113810" y="183553"/>
                  </a:lnTo>
                  <a:lnTo>
                    <a:pt x="109210" y="184273"/>
                  </a:lnTo>
                  <a:lnTo>
                    <a:pt x="104557" y="184752"/>
                  </a:lnTo>
                  <a:lnTo>
                    <a:pt x="99867" y="185072"/>
                  </a:lnTo>
                  <a:lnTo>
                    <a:pt x="95153" y="185285"/>
                  </a:lnTo>
                  <a:lnTo>
                    <a:pt x="85682" y="185522"/>
                  </a:lnTo>
                  <a:lnTo>
                    <a:pt x="66666" y="185674"/>
                  </a:lnTo>
                  <a:lnTo>
                    <a:pt x="61907" y="184893"/>
                  </a:lnTo>
                  <a:lnTo>
                    <a:pt x="57146" y="183579"/>
                  </a:lnTo>
                  <a:lnTo>
                    <a:pt x="52385" y="181908"/>
                  </a:lnTo>
                  <a:lnTo>
                    <a:pt x="48417" y="180795"/>
                  </a:lnTo>
                  <a:lnTo>
                    <a:pt x="44977" y="180053"/>
                  </a:lnTo>
                  <a:lnTo>
                    <a:pt x="41892" y="179558"/>
                  </a:lnTo>
                  <a:lnTo>
                    <a:pt x="39040" y="178434"/>
                  </a:lnTo>
                  <a:lnTo>
                    <a:pt x="33756" y="175069"/>
                  </a:lnTo>
                  <a:lnTo>
                    <a:pt x="28761" y="170928"/>
                  </a:lnTo>
                  <a:lnTo>
                    <a:pt x="26317" y="168712"/>
                  </a:lnTo>
                  <a:lnTo>
                    <a:pt x="23100" y="166441"/>
                  </a:lnTo>
                  <a:lnTo>
                    <a:pt x="19369" y="164133"/>
                  </a:lnTo>
                  <a:lnTo>
                    <a:pt x="9559" y="158519"/>
                  </a:lnTo>
                  <a:lnTo>
                    <a:pt x="6100" y="155635"/>
                  </a:lnTo>
                  <a:lnTo>
                    <a:pt x="4067" y="153754"/>
                  </a:lnTo>
                  <a:lnTo>
                    <a:pt x="2711" y="151706"/>
                  </a:lnTo>
                  <a:lnTo>
                    <a:pt x="1205" y="147315"/>
                  </a:lnTo>
                  <a:lnTo>
                    <a:pt x="0" y="142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867905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discriminant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discriminant is:</a:t>
            </a:r>
          </a:p>
          <a:p>
            <a:pPr>
              <a:buFontTx/>
              <a:buNone/>
            </a:pPr>
            <a:r>
              <a:rPr lang="en-US" smtClean="0"/>
              <a:t>		b</a:t>
            </a:r>
            <a:r>
              <a:rPr lang="en-US" baseline="30000" smtClean="0"/>
              <a:t>2</a:t>
            </a:r>
            <a:r>
              <a:rPr lang="en-US" smtClean="0"/>
              <a:t>-4ac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&gt;0, there are two real solutions.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= 0, there is one real solution.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&lt;0, there are NO real solutions.</a:t>
            </a:r>
          </a:p>
          <a:p>
            <a:endParaRPr lang="en-US" smtClean="0"/>
          </a:p>
        </p:txBody>
      </p:sp>
      <p:sp>
        <p:nvSpPr>
          <p:cNvPr id="2" name="SMARTPenAnnotation15"/>
          <p:cNvSpPr/>
          <p:nvPr/>
        </p:nvSpPr>
        <p:spPr>
          <a:xfrm>
            <a:off x="7108031" y="3157624"/>
            <a:ext cx="1600201" cy="35633"/>
          </a:xfrm>
          <a:custGeom>
            <a:avLst/>
            <a:gdLst/>
            <a:ahLst/>
            <a:cxnLst/>
            <a:rect l="0" t="0" r="0" b="0"/>
            <a:pathLst>
              <a:path w="1600201" h="35633">
                <a:moveTo>
                  <a:pt x="0" y="14201"/>
                </a:moveTo>
                <a:lnTo>
                  <a:pt x="51395" y="14201"/>
                </a:lnTo>
                <a:lnTo>
                  <a:pt x="54901" y="13407"/>
                </a:lnTo>
                <a:lnTo>
                  <a:pt x="58826" y="12084"/>
                </a:lnTo>
                <a:lnTo>
                  <a:pt x="63029" y="10408"/>
                </a:lnTo>
                <a:lnTo>
                  <a:pt x="67420" y="9291"/>
                </a:lnTo>
                <a:lnTo>
                  <a:pt x="71934" y="8546"/>
                </a:lnTo>
                <a:lnTo>
                  <a:pt x="85872" y="7498"/>
                </a:lnTo>
                <a:lnTo>
                  <a:pt x="90586" y="7351"/>
                </a:lnTo>
                <a:lnTo>
                  <a:pt x="96109" y="8047"/>
                </a:lnTo>
                <a:lnTo>
                  <a:pt x="102173" y="9304"/>
                </a:lnTo>
                <a:lnTo>
                  <a:pt x="108596" y="10936"/>
                </a:lnTo>
                <a:lnTo>
                  <a:pt x="114466" y="12024"/>
                </a:lnTo>
                <a:lnTo>
                  <a:pt x="119967" y="12750"/>
                </a:lnTo>
                <a:lnTo>
                  <a:pt x="137410" y="13771"/>
                </a:lnTo>
                <a:lnTo>
                  <a:pt x="160845" y="14116"/>
                </a:lnTo>
                <a:lnTo>
                  <a:pt x="166761" y="13350"/>
                </a:lnTo>
                <a:lnTo>
                  <a:pt x="173087" y="12046"/>
                </a:lnTo>
                <a:lnTo>
                  <a:pt x="179685" y="10383"/>
                </a:lnTo>
                <a:lnTo>
                  <a:pt x="186465" y="9274"/>
                </a:lnTo>
                <a:lnTo>
                  <a:pt x="193366" y="8535"/>
                </a:lnTo>
                <a:lnTo>
                  <a:pt x="214456" y="7495"/>
                </a:lnTo>
                <a:lnTo>
                  <a:pt x="262842" y="7095"/>
                </a:lnTo>
                <a:lnTo>
                  <a:pt x="472792" y="7057"/>
                </a:lnTo>
                <a:lnTo>
                  <a:pt x="483469" y="6263"/>
                </a:lnTo>
                <a:lnTo>
                  <a:pt x="494557" y="4940"/>
                </a:lnTo>
                <a:lnTo>
                  <a:pt x="505917" y="3265"/>
                </a:lnTo>
                <a:lnTo>
                  <a:pt x="516665" y="2147"/>
                </a:lnTo>
                <a:lnTo>
                  <a:pt x="527006" y="1402"/>
                </a:lnTo>
                <a:lnTo>
                  <a:pt x="558845" y="354"/>
                </a:lnTo>
                <a:lnTo>
                  <a:pt x="605160" y="0"/>
                </a:lnTo>
                <a:lnTo>
                  <a:pt x="616958" y="765"/>
                </a:lnTo>
                <a:lnTo>
                  <a:pt x="628792" y="2068"/>
                </a:lnTo>
                <a:lnTo>
                  <a:pt x="640651" y="3731"/>
                </a:lnTo>
                <a:lnTo>
                  <a:pt x="652526" y="4840"/>
                </a:lnTo>
                <a:lnTo>
                  <a:pt x="664411" y="5579"/>
                </a:lnTo>
                <a:lnTo>
                  <a:pt x="676303" y="6071"/>
                </a:lnTo>
                <a:lnTo>
                  <a:pt x="688200" y="7194"/>
                </a:lnTo>
                <a:lnTo>
                  <a:pt x="700100" y="8735"/>
                </a:lnTo>
                <a:lnTo>
                  <a:pt x="712002" y="10557"/>
                </a:lnTo>
                <a:lnTo>
                  <a:pt x="723905" y="11772"/>
                </a:lnTo>
                <a:lnTo>
                  <a:pt x="735809" y="12581"/>
                </a:lnTo>
                <a:lnTo>
                  <a:pt x="759621" y="13481"/>
                </a:lnTo>
                <a:lnTo>
                  <a:pt x="807244" y="14058"/>
                </a:lnTo>
                <a:lnTo>
                  <a:pt x="890587" y="14192"/>
                </a:lnTo>
                <a:lnTo>
                  <a:pt x="903287" y="14989"/>
                </a:lnTo>
                <a:lnTo>
                  <a:pt x="916516" y="16314"/>
                </a:lnTo>
                <a:lnTo>
                  <a:pt x="930098" y="17990"/>
                </a:lnTo>
                <a:lnTo>
                  <a:pt x="943122" y="19108"/>
                </a:lnTo>
                <a:lnTo>
                  <a:pt x="955772" y="19854"/>
                </a:lnTo>
                <a:lnTo>
                  <a:pt x="994656" y="20903"/>
                </a:lnTo>
                <a:lnTo>
                  <a:pt x="1122885" y="21337"/>
                </a:lnTo>
                <a:lnTo>
                  <a:pt x="1136733" y="20545"/>
                </a:lnTo>
                <a:lnTo>
                  <a:pt x="1150729" y="19224"/>
                </a:lnTo>
                <a:lnTo>
                  <a:pt x="1164821" y="17550"/>
                </a:lnTo>
                <a:lnTo>
                  <a:pt x="1191063" y="17806"/>
                </a:lnTo>
                <a:lnTo>
                  <a:pt x="1203617" y="18985"/>
                </a:lnTo>
                <a:lnTo>
                  <a:pt x="1215955" y="19771"/>
                </a:lnTo>
                <a:lnTo>
                  <a:pt x="1253074" y="20878"/>
                </a:lnTo>
                <a:lnTo>
                  <a:pt x="1390560" y="21339"/>
                </a:lnTo>
                <a:lnTo>
                  <a:pt x="1401703" y="22134"/>
                </a:lnTo>
                <a:lnTo>
                  <a:pt x="1412306" y="23458"/>
                </a:lnTo>
                <a:lnTo>
                  <a:pt x="1422549" y="25135"/>
                </a:lnTo>
                <a:lnTo>
                  <a:pt x="1432553" y="26253"/>
                </a:lnTo>
                <a:lnTo>
                  <a:pt x="1442398" y="26998"/>
                </a:lnTo>
                <a:lnTo>
                  <a:pt x="1471423" y="28047"/>
                </a:lnTo>
                <a:lnTo>
                  <a:pt x="1505882" y="28401"/>
                </a:lnTo>
                <a:lnTo>
                  <a:pt x="1513510" y="29224"/>
                </a:lnTo>
                <a:lnTo>
                  <a:pt x="1520975" y="30566"/>
                </a:lnTo>
                <a:lnTo>
                  <a:pt x="1528333" y="32255"/>
                </a:lnTo>
                <a:lnTo>
                  <a:pt x="1534826" y="33380"/>
                </a:lnTo>
                <a:lnTo>
                  <a:pt x="1540742" y="34131"/>
                </a:lnTo>
                <a:lnTo>
                  <a:pt x="1556654" y="35187"/>
                </a:lnTo>
                <a:lnTo>
                  <a:pt x="1600200" y="356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"/>
          <p:cNvSpPr/>
          <p:nvPr/>
        </p:nvSpPr>
        <p:spPr>
          <a:xfrm>
            <a:off x="7858125" y="1935956"/>
            <a:ext cx="85726" cy="2107407"/>
          </a:xfrm>
          <a:custGeom>
            <a:avLst/>
            <a:gdLst/>
            <a:ahLst/>
            <a:cxnLst/>
            <a:rect l="0" t="0" r="0" b="0"/>
            <a:pathLst>
              <a:path w="85726" h="2107407">
                <a:moveTo>
                  <a:pt x="85725" y="0"/>
                </a:moveTo>
                <a:lnTo>
                  <a:pt x="85725" y="30061"/>
                </a:lnTo>
                <a:lnTo>
                  <a:pt x="83608" y="39554"/>
                </a:lnTo>
                <a:lnTo>
                  <a:pt x="81932" y="45419"/>
                </a:lnTo>
                <a:lnTo>
                  <a:pt x="79574" y="61259"/>
                </a:lnTo>
                <a:lnTo>
                  <a:pt x="77983" y="81627"/>
                </a:lnTo>
                <a:lnTo>
                  <a:pt x="76595" y="87755"/>
                </a:lnTo>
                <a:lnTo>
                  <a:pt x="74876" y="94222"/>
                </a:lnTo>
                <a:lnTo>
                  <a:pt x="71323" y="126620"/>
                </a:lnTo>
                <a:lnTo>
                  <a:pt x="69774" y="134420"/>
                </a:lnTo>
                <a:lnTo>
                  <a:pt x="67947" y="142001"/>
                </a:lnTo>
                <a:lnTo>
                  <a:pt x="65376" y="167839"/>
                </a:lnTo>
                <a:lnTo>
                  <a:pt x="64221" y="176980"/>
                </a:lnTo>
                <a:lnTo>
                  <a:pt x="62658" y="186249"/>
                </a:lnTo>
                <a:lnTo>
                  <a:pt x="60821" y="195604"/>
                </a:lnTo>
                <a:lnTo>
                  <a:pt x="56664" y="214464"/>
                </a:lnTo>
                <a:lnTo>
                  <a:pt x="54445" y="223938"/>
                </a:lnTo>
                <a:lnTo>
                  <a:pt x="51979" y="245049"/>
                </a:lnTo>
                <a:lnTo>
                  <a:pt x="50089" y="267661"/>
                </a:lnTo>
                <a:lnTo>
                  <a:pt x="48473" y="279246"/>
                </a:lnTo>
                <a:lnTo>
                  <a:pt x="46603" y="290939"/>
                </a:lnTo>
                <a:lnTo>
                  <a:pt x="42807" y="338222"/>
                </a:lnTo>
                <a:lnTo>
                  <a:pt x="41238" y="350100"/>
                </a:lnTo>
                <a:lnTo>
                  <a:pt x="39399" y="361987"/>
                </a:lnTo>
                <a:lnTo>
                  <a:pt x="35651" y="409582"/>
                </a:lnTo>
                <a:lnTo>
                  <a:pt x="34087" y="421486"/>
                </a:lnTo>
                <a:lnTo>
                  <a:pt x="32249" y="433391"/>
                </a:lnTo>
                <a:lnTo>
                  <a:pt x="29664" y="469107"/>
                </a:lnTo>
                <a:lnTo>
                  <a:pt x="27995" y="521641"/>
                </a:lnTo>
                <a:lnTo>
                  <a:pt x="26601" y="534292"/>
                </a:lnTo>
                <a:lnTo>
                  <a:pt x="24878" y="546694"/>
                </a:lnTo>
                <a:lnTo>
                  <a:pt x="22452" y="583112"/>
                </a:lnTo>
                <a:lnTo>
                  <a:pt x="21565" y="648553"/>
                </a:lnTo>
                <a:lnTo>
                  <a:pt x="21433" y="782117"/>
                </a:lnTo>
                <a:lnTo>
                  <a:pt x="19315" y="810893"/>
                </a:lnTo>
                <a:lnTo>
                  <a:pt x="17639" y="826345"/>
                </a:lnTo>
                <a:lnTo>
                  <a:pt x="15280" y="870847"/>
                </a:lnTo>
                <a:lnTo>
                  <a:pt x="14483" y="933460"/>
                </a:lnTo>
                <a:lnTo>
                  <a:pt x="12209" y="994629"/>
                </a:lnTo>
                <a:lnTo>
                  <a:pt x="10521" y="1010749"/>
                </a:lnTo>
                <a:lnTo>
                  <a:pt x="8143" y="1063774"/>
                </a:lnTo>
                <a:lnTo>
                  <a:pt x="7439" y="1115910"/>
                </a:lnTo>
                <a:lnTo>
                  <a:pt x="5159" y="1151862"/>
                </a:lnTo>
                <a:lnTo>
                  <a:pt x="3439" y="1170339"/>
                </a:lnTo>
                <a:lnTo>
                  <a:pt x="1019" y="1222891"/>
                </a:lnTo>
                <a:lnTo>
                  <a:pt x="201" y="1296129"/>
                </a:lnTo>
                <a:lnTo>
                  <a:pt x="0" y="1670249"/>
                </a:lnTo>
                <a:lnTo>
                  <a:pt x="2116" y="1705681"/>
                </a:lnTo>
                <a:lnTo>
                  <a:pt x="3792" y="1722908"/>
                </a:lnTo>
                <a:lnTo>
                  <a:pt x="7275" y="1790479"/>
                </a:lnTo>
                <a:lnTo>
                  <a:pt x="8818" y="1807222"/>
                </a:lnTo>
                <a:lnTo>
                  <a:pt x="10642" y="1823940"/>
                </a:lnTo>
                <a:lnTo>
                  <a:pt x="13207" y="1870222"/>
                </a:lnTo>
                <a:lnTo>
                  <a:pt x="14868" y="1922824"/>
                </a:lnTo>
                <a:lnTo>
                  <a:pt x="16261" y="1935139"/>
                </a:lnTo>
                <a:lnTo>
                  <a:pt x="17984" y="1947318"/>
                </a:lnTo>
                <a:lnTo>
                  <a:pt x="20410" y="1979627"/>
                </a:lnTo>
                <a:lnTo>
                  <a:pt x="22023" y="2018196"/>
                </a:lnTo>
                <a:lnTo>
                  <a:pt x="23413" y="2026501"/>
                </a:lnTo>
                <a:lnTo>
                  <a:pt x="25134" y="2034419"/>
                </a:lnTo>
                <a:lnTo>
                  <a:pt x="27555" y="2056941"/>
                </a:lnTo>
                <a:lnTo>
                  <a:pt x="28567" y="2098687"/>
                </a:lnTo>
                <a:lnTo>
                  <a:pt x="26454" y="2101679"/>
                </a:lnTo>
                <a:lnTo>
                  <a:pt x="21725" y="2107071"/>
                </a:lnTo>
                <a:lnTo>
                  <a:pt x="19445" y="2107257"/>
                </a:lnTo>
                <a:lnTo>
                  <a:pt x="15306" y="2107377"/>
                </a:lnTo>
                <a:lnTo>
                  <a:pt x="7143" y="2107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"/>
          <p:cNvSpPr/>
          <p:nvPr/>
        </p:nvSpPr>
        <p:spPr>
          <a:xfrm>
            <a:off x="4129087" y="2536033"/>
            <a:ext cx="1957389" cy="57149"/>
          </a:xfrm>
          <a:custGeom>
            <a:avLst/>
            <a:gdLst/>
            <a:ahLst/>
            <a:cxnLst/>
            <a:rect l="0" t="0" r="0" b="0"/>
            <a:pathLst>
              <a:path w="1957389" h="57149">
                <a:moveTo>
                  <a:pt x="0" y="7142"/>
                </a:moveTo>
                <a:lnTo>
                  <a:pt x="30287" y="7142"/>
                </a:lnTo>
                <a:lnTo>
                  <a:pt x="32891" y="6348"/>
                </a:lnTo>
                <a:lnTo>
                  <a:pt x="35421" y="5025"/>
                </a:lnTo>
                <a:lnTo>
                  <a:pt x="37902" y="3349"/>
                </a:lnTo>
                <a:lnTo>
                  <a:pt x="41143" y="2232"/>
                </a:lnTo>
                <a:lnTo>
                  <a:pt x="52496" y="660"/>
                </a:lnTo>
                <a:lnTo>
                  <a:pt x="111948" y="0"/>
                </a:lnTo>
                <a:lnTo>
                  <a:pt x="116701" y="793"/>
                </a:lnTo>
                <a:lnTo>
                  <a:pt x="121457" y="2115"/>
                </a:lnTo>
                <a:lnTo>
                  <a:pt x="126215" y="3791"/>
                </a:lnTo>
                <a:lnTo>
                  <a:pt x="130974" y="4908"/>
                </a:lnTo>
                <a:lnTo>
                  <a:pt x="145258" y="6480"/>
                </a:lnTo>
                <a:lnTo>
                  <a:pt x="201436" y="7134"/>
                </a:lnTo>
                <a:lnTo>
                  <a:pt x="207316" y="7930"/>
                </a:lnTo>
                <a:lnTo>
                  <a:pt x="212823" y="9255"/>
                </a:lnTo>
                <a:lnTo>
                  <a:pt x="218082" y="10932"/>
                </a:lnTo>
                <a:lnTo>
                  <a:pt x="223969" y="12050"/>
                </a:lnTo>
                <a:lnTo>
                  <a:pt x="243632" y="13623"/>
                </a:lnTo>
                <a:lnTo>
                  <a:pt x="300067" y="14259"/>
                </a:lnTo>
                <a:lnTo>
                  <a:pt x="327825" y="15074"/>
                </a:lnTo>
                <a:lnTo>
                  <a:pt x="333644" y="16399"/>
                </a:lnTo>
                <a:lnTo>
                  <a:pt x="339111" y="18075"/>
                </a:lnTo>
                <a:lnTo>
                  <a:pt x="345136" y="19193"/>
                </a:lnTo>
                <a:lnTo>
                  <a:pt x="364994" y="20767"/>
                </a:lnTo>
                <a:lnTo>
                  <a:pt x="412161" y="20577"/>
                </a:lnTo>
                <a:lnTo>
                  <a:pt x="420031" y="19274"/>
                </a:lnTo>
                <a:lnTo>
                  <a:pt x="427658" y="17611"/>
                </a:lnTo>
                <a:lnTo>
                  <a:pt x="435918" y="16502"/>
                </a:lnTo>
                <a:lnTo>
                  <a:pt x="469871" y="14723"/>
                </a:lnTo>
                <a:lnTo>
                  <a:pt x="512697" y="15137"/>
                </a:lnTo>
                <a:lnTo>
                  <a:pt x="521979" y="16441"/>
                </a:lnTo>
                <a:lnTo>
                  <a:pt x="531342" y="18103"/>
                </a:lnTo>
                <a:lnTo>
                  <a:pt x="539966" y="19212"/>
                </a:lnTo>
                <a:lnTo>
                  <a:pt x="573032" y="20991"/>
                </a:lnTo>
                <a:lnTo>
                  <a:pt x="628785" y="21391"/>
                </a:lnTo>
                <a:lnTo>
                  <a:pt x="1065857" y="21429"/>
                </a:lnTo>
                <a:lnTo>
                  <a:pt x="1078871" y="22223"/>
                </a:lnTo>
                <a:lnTo>
                  <a:pt x="1091516" y="23546"/>
                </a:lnTo>
                <a:lnTo>
                  <a:pt x="1103915" y="25221"/>
                </a:lnTo>
                <a:lnTo>
                  <a:pt x="1116149" y="26339"/>
                </a:lnTo>
                <a:lnTo>
                  <a:pt x="1152330" y="27911"/>
                </a:lnTo>
                <a:lnTo>
                  <a:pt x="1188186" y="29170"/>
                </a:lnTo>
                <a:lnTo>
                  <a:pt x="1200112" y="30559"/>
                </a:lnTo>
                <a:lnTo>
                  <a:pt x="1212031" y="32278"/>
                </a:lnTo>
                <a:lnTo>
                  <a:pt x="1223945" y="33424"/>
                </a:lnTo>
                <a:lnTo>
                  <a:pt x="1259676" y="35037"/>
                </a:lnTo>
                <a:lnTo>
                  <a:pt x="1319212" y="35627"/>
                </a:lnTo>
                <a:lnTo>
                  <a:pt x="1366838" y="36493"/>
                </a:lnTo>
                <a:lnTo>
                  <a:pt x="1378744" y="37821"/>
                </a:lnTo>
                <a:lnTo>
                  <a:pt x="1390650" y="39501"/>
                </a:lnTo>
                <a:lnTo>
                  <a:pt x="1402556" y="40621"/>
                </a:lnTo>
                <a:lnTo>
                  <a:pt x="1438275" y="42197"/>
                </a:lnTo>
                <a:lnTo>
                  <a:pt x="1494014" y="42773"/>
                </a:lnTo>
                <a:lnTo>
                  <a:pt x="1562395" y="42853"/>
                </a:lnTo>
                <a:lnTo>
                  <a:pt x="1573409" y="42061"/>
                </a:lnTo>
                <a:lnTo>
                  <a:pt x="1583927" y="40740"/>
                </a:lnTo>
                <a:lnTo>
                  <a:pt x="1594114" y="39066"/>
                </a:lnTo>
                <a:lnTo>
                  <a:pt x="1604080" y="37949"/>
                </a:lnTo>
                <a:lnTo>
                  <a:pt x="1634070" y="36378"/>
                </a:lnTo>
                <a:lnTo>
                  <a:pt x="1687279" y="35804"/>
                </a:lnTo>
                <a:lnTo>
                  <a:pt x="1749158" y="35724"/>
                </a:lnTo>
                <a:lnTo>
                  <a:pt x="1759831" y="36515"/>
                </a:lnTo>
                <a:lnTo>
                  <a:pt x="1770121" y="37837"/>
                </a:lnTo>
                <a:lnTo>
                  <a:pt x="1780155" y="39511"/>
                </a:lnTo>
                <a:lnTo>
                  <a:pt x="1790020" y="40628"/>
                </a:lnTo>
                <a:lnTo>
                  <a:pt x="1818280" y="42199"/>
                </a:lnTo>
                <a:lnTo>
                  <a:pt x="1878674" y="42834"/>
                </a:lnTo>
                <a:lnTo>
                  <a:pt x="1906562" y="43649"/>
                </a:lnTo>
                <a:lnTo>
                  <a:pt x="1912391" y="44974"/>
                </a:lnTo>
                <a:lnTo>
                  <a:pt x="1917865" y="46650"/>
                </a:lnTo>
                <a:lnTo>
                  <a:pt x="1922308" y="47768"/>
                </a:lnTo>
                <a:lnTo>
                  <a:pt x="1932353" y="49342"/>
                </a:lnTo>
                <a:lnTo>
                  <a:pt x="1945320" y="49917"/>
                </a:lnTo>
                <a:lnTo>
                  <a:pt x="1947756" y="50740"/>
                </a:lnTo>
                <a:lnTo>
                  <a:pt x="1950172" y="52082"/>
                </a:lnTo>
                <a:lnTo>
                  <a:pt x="1957388" y="57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"/>
          <p:cNvSpPr/>
          <p:nvPr/>
        </p:nvSpPr>
        <p:spPr>
          <a:xfrm>
            <a:off x="7389665" y="2028825"/>
            <a:ext cx="1147116" cy="1585913"/>
          </a:xfrm>
          <a:custGeom>
            <a:avLst/>
            <a:gdLst/>
            <a:ahLst/>
            <a:cxnLst/>
            <a:rect l="0" t="0" r="0" b="0"/>
            <a:pathLst>
              <a:path w="1147116" h="1585913">
                <a:moveTo>
                  <a:pt x="11260" y="0"/>
                </a:moveTo>
                <a:lnTo>
                  <a:pt x="11260" y="3792"/>
                </a:lnTo>
                <a:lnTo>
                  <a:pt x="12053" y="4909"/>
                </a:lnTo>
                <a:lnTo>
                  <a:pt x="13376" y="5654"/>
                </a:lnTo>
                <a:lnTo>
                  <a:pt x="15052" y="6150"/>
                </a:lnTo>
                <a:lnTo>
                  <a:pt x="16169" y="7275"/>
                </a:lnTo>
                <a:lnTo>
                  <a:pt x="16913" y="8819"/>
                </a:lnTo>
                <a:lnTo>
                  <a:pt x="17741" y="12650"/>
                </a:lnTo>
                <a:lnTo>
                  <a:pt x="18395" y="37409"/>
                </a:lnTo>
                <a:lnTo>
                  <a:pt x="17605" y="40021"/>
                </a:lnTo>
                <a:lnTo>
                  <a:pt x="13492" y="47488"/>
                </a:lnTo>
                <a:lnTo>
                  <a:pt x="12252" y="52327"/>
                </a:lnTo>
                <a:lnTo>
                  <a:pt x="11262" y="101313"/>
                </a:lnTo>
                <a:lnTo>
                  <a:pt x="9144" y="108792"/>
                </a:lnTo>
                <a:lnTo>
                  <a:pt x="6350" y="117408"/>
                </a:lnTo>
                <a:lnTo>
                  <a:pt x="4247" y="144407"/>
                </a:lnTo>
                <a:lnTo>
                  <a:pt x="4117" y="219077"/>
                </a:lnTo>
                <a:lnTo>
                  <a:pt x="3322" y="223045"/>
                </a:lnTo>
                <a:lnTo>
                  <a:pt x="324" y="229570"/>
                </a:lnTo>
                <a:lnTo>
                  <a:pt x="0" y="233215"/>
                </a:lnTo>
                <a:lnTo>
                  <a:pt x="4024" y="278645"/>
                </a:lnTo>
                <a:lnTo>
                  <a:pt x="4116" y="410964"/>
                </a:lnTo>
                <a:lnTo>
                  <a:pt x="6232" y="421040"/>
                </a:lnTo>
                <a:lnTo>
                  <a:pt x="9026" y="430810"/>
                </a:lnTo>
                <a:lnTo>
                  <a:pt x="13246" y="464332"/>
                </a:lnTo>
                <a:lnTo>
                  <a:pt x="16110" y="473863"/>
                </a:lnTo>
                <a:lnTo>
                  <a:pt x="18202" y="503237"/>
                </a:lnTo>
                <a:lnTo>
                  <a:pt x="18402" y="576236"/>
                </a:lnTo>
                <a:lnTo>
                  <a:pt x="20519" y="585776"/>
                </a:lnTo>
                <a:lnTo>
                  <a:pt x="23313" y="595307"/>
                </a:lnTo>
                <a:lnTo>
                  <a:pt x="25679" y="609598"/>
                </a:lnTo>
                <a:lnTo>
                  <a:pt x="30261" y="624680"/>
                </a:lnTo>
                <a:lnTo>
                  <a:pt x="32628" y="673697"/>
                </a:lnTo>
                <a:lnTo>
                  <a:pt x="32663" y="683331"/>
                </a:lnTo>
                <a:lnTo>
                  <a:pt x="34795" y="692904"/>
                </a:lnTo>
                <a:lnTo>
                  <a:pt x="37595" y="703245"/>
                </a:lnTo>
                <a:lnTo>
                  <a:pt x="40432" y="737523"/>
                </a:lnTo>
                <a:lnTo>
                  <a:pt x="45450" y="757106"/>
                </a:lnTo>
                <a:lnTo>
                  <a:pt x="48961" y="787917"/>
                </a:lnTo>
                <a:lnTo>
                  <a:pt x="52593" y="805750"/>
                </a:lnTo>
                <a:lnTo>
                  <a:pt x="53103" y="811010"/>
                </a:lnTo>
                <a:lnTo>
                  <a:pt x="55030" y="816105"/>
                </a:lnTo>
                <a:lnTo>
                  <a:pt x="70126" y="844286"/>
                </a:lnTo>
                <a:lnTo>
                  <a:pt x="73946" y="860993"/>
                </a:lnTo>
                <a:lnTo>
                  <a:pt x="77459" y="887807"/>
                </a:lnTo>
                <a:lnTo>
                  <a:pt x="81145" y="905726"/>
                </a:lnTo>
                <a:lnTo>
                  <a:pt x="83286" y="930867"/>
                </a:lnTo>
                <a:lnTo>
                  <a:pt x="87546" y="946090"/>
                </a:lnTo>
                <a:lnTo>
                  <a:pt x="89954" y="964535"/>
                </a:lnTo>
                <a:lnTo>
                  <a:pt x="95361" y="987509"/>
                </a:lnTo>
                <a:lnTo>
                  <a:pt x="97057" y="1000074"/>
                </a:lnTo>
                <a:lnTo>
                  <a:pt x="102497" y="1023192"/>
                </a:lnTo>
                <a:lnTo>
                  <a:pt x="104707" y="1051787"/>
                </a:lnTo>
                <a:lnTo>
                  <a:pt x="109740" y="1071419"/>
                </a:lnTo>
                <a:lnTo>
                  <a:pt x="112935" y="1087924"/>
                </a:lnTo>
                <a:lnTo>
                  <a:pt x="125477" y="1131689"/>
                </a:lnTo>
                <a:lnTo>
                  <a:pt x="139760" y="1180898"/>
                </a:lnTo>
                <a:lnTo>
                  <a:pt x="144496" y="1196121"/>
                </a:lnTo>
                <a:lnTo>
                  <a:pt x="148615" y="1220079"/>
                </a:lnTo>
                <a:lnTo>
                  <a:pt x="168465" y="1266521"/>
                </a:lnTo>
                <a:lnTo>
                  <a:pt x="180596" y="1299717"/>
                </a:lnTo>
                <a:lnTo>
                  <a:pt x="182564" y="1309490"/>
                </a:lnTo>
                <a:lnTo>
                  <a:pt x="199466" y="1347779"/>
                </a:lnTo>
                <a:lnTo>
                  <a:pt x="208127" y="1361926"/>
                </a:lnTo>
                <a:lnTo>
                  <a:pt x="214661" y="1383800"/>
                </a:lnTo>
                <a:lnTo>
                  <a:pt x="223388" y="1401820"/>
                </a:lnTo>
                <a:lnTo>
                  <a:pt x="231186" y="1411951"/>
                </a:lnTo>
                <a:lnTo>
                  <a:pt x="245525" y="1429194"/>
                </a:lnTo>
                <a:lnTo>
                  <a:pt x="256237" y="1444095"/>
                </a:lnTo>
                <a:lnTo>
                  <a:pt x="265995" y="1455476"/>
                </a:lnTo>
                <a:lnTo>
                  <a:pt x="270791" y="1463382"/>
                </a:lnTo>
                <a:lnTo>
                  <a:pt x="277684" y="1470071"/>
                </a:lnTo>
                <a:lnTo>
                  <a:pt x="281745" y="1472966"/>
                </a:lnTo>
                <a:lnTo>
                  <a:pt x="284451" y="1475690"/>
                </a:lnTo>
                <a:lnTo>
                  <a:pt x="286257" y="1478299"/>
                </a:lnTo>
                <a:lnTo>
                  <a:pt x="287459" y="1480833"/>
                </a:lnTo>
                <a:lnTo>
                  <a:pt x="305749" y="1501549"/>
                </a:lnTo>
                <a:lnTo>
                  <a:pt x="338074" y="1527157"/>
                </a:lnTo>
                <a:lnTo>
                  <a:pt x="349482" y="1537635"/>
                </a:lnTo>
                <a:lnTo>
                  <a:pt x="360850" y="1544097"/>
                </a:lnTo>
                <a:lnTo>
                  <a:pt x="370429" y="1550504"/>
                </a:lnTo>
                <a:lnTo>
                  <a:pt x="381205" y="1557429"/>
                </a:lnTo>
                <a:lnTo>
                  <a:pt x="384096" y="1559779"/>
                </a:lnTo>
                <a:lnTo>
                  <a:pt x="387611" y="1561347"/>
                </a:lnTo>
                <a:lnTo>
                  <a:pt x="399349" y="1564346"/>
                </a:lnTo>
                <a:lnTo>
                  <a:pt x="409000" y="1569115"/>
                </a:lnTo>
                <a:lnTo>
                  <a:pt x="420768" y="1571675"/>
                </a:lnTo>
                <a:lnTo>
                  <a:pt x="429635" y="1576314"/>
                </a:lnTo>
                <a:lnTo>
                  <a:pt x="454757" y="1584279"/>
                </a:lnTo>
                <a:lnTo>
                  <a:pt x="490348" y="1585869"/>
                </a:lnTo>
                <a:lnTo>
                  <a:pt x="540957" y="1585912"/>
                </a:lnTo>
                <a:lnTo>
                  <a:pt x="548570" y="1583795"/>
                </a:lnTo>
                <a:lnTo>
                  <a:pt x="556452" y="1581002"/>
                </a:lnTo>
                <a:lnTo>
                  <a:pt x="562600" y="1579761"/>
                </a:lnTo>
                <a:lnTo>
                  <a:pt x="567979" y="1577093"/>
                </a:lnTo>
                <a:lnTo>
                  <a:pt x="570525" y="1575270"/>
                </a:lnTo>
                <a:lnTo>
                  <a:pt x="577586" y="1573245"/>
                </a:lnTo>
                <a:lnTo>
                  <a:pt x="586017" y="1571551"/>
                </a:lnTo>
                <a:lnTo>
                  <a:pt x="595055" y="1568153"/>
                </a:lnTo>
                <a:lnTo>
                  <a:pt x="602247" y="1563996"/>
                </a:lnTo>
                <a:lnTo>
                  <a:pt x="605277" y="1561776"/>
                </a:lnTo>
                <a:lnTo>
                  <a:pt x="612875" y="1559310"/>
                </a:lnTo>
                <a:lnTo>
                  <a:pt x="621545" y="1557420"/>
                </a:lnTo>
                <a:lnTo>
                  <a:pt x="634556" y="1551894"/>
                </a:lnTo>
                <a:lnTo>
                  <a:pt x="670108" y="1528750"/>
                </a:lnTo>
                <a:lnTo>
                  <a:pt x="681137" y="1521615"/>
                </a:lnTo>
                <a:lnTo>
                  <a:pt x="684063" y="1519235"/>
                </a:lnTo>
                <a:lnTo>
                  <a:pt x="689431" y="1512357"/>
                </a:lnTo>
                <a:lnTo>
                  <a:pt x="691974" y="1508300"/>
                </a:lnTo>
                <a:lnTo>
                  <a:pt x="699033" y="1501676"/>
                </a:lnTo>
                <a:lnTo>
                  <a:pt x="733271" y="1478795"/>
                </a:lnTo>
                <a:lnTo>
                  <a:pt x="745095" y="1471624"/>
                </a:lnTo>
                <a:lnTo>
                  <a:pt x="748133" y="1469239"/>
                </a:lnTo>
                <a:lnTo>
                  <a:pt x="753626" y="1462355"/>
                </a:lnTo>
                <a:lnTo>
                  <a:pt x="756202" y="1458297"/>
                </a:lnTo>
                <a:lnTo>
                  <a:pt x="763297" y="1451671"/>
                </a:lnTo>
                <a:lnTo>
                  <a:pt x="780513" y="1437677"/>
                </a:lnTo>
                <a:lnTo>
                  <a:pt x="801907" y="1417522"/>
                </a:lnTo>
                <a:lnTo>
                  <a:pt x="810069" y="1412383"/>
                </a:lnTo>
                <a:lnTo>
                  <a:pt x="816872" y="1405336"/>
                </a:lnTo>
                <a:lnTo>
                  <a:pt x="848711" y="1364404"/>
                </a:lnTo>
                <a:lnTo>
                  <a:pt x="852930" y="1359659"/>
                </a:lnTo>
                <a:lnTo>
                  <a:pt x="855742" y="1354908"/>
                </a:lnTo>
                <a:lnTo>
                  <a:pt x="861287" y="1340637"/>
                </a:lnTo>
                <a:lnTo>
                  <a:pt x="891518" y="1297781"/>
                </a:lnTo>
                <a:lnTo>
                  <a:pt x="900218" y="1276614"/>
                </a:lnTo>
                <a:lnTo>
                  <a:pt x="918164" y="1241337"/>
                </a:lnTo>
                <a:lnTo>
                  <a:pt x="942322" y="1184546"/>
                </a:lnTo>
                <a:lnTo>
                  <a:pt x="964684" y="1140688"/>
                </a:lnTo>
                <a:lnTo>
                  <a:pt x="968973" y="1121677"/>
                </a:lnTo>
                <a:lnTo>
                  <a:pt x="978004" y="1104844"/>
                </a:lnTo>
                <a:lnTo>
                  <a:pt x="994075" y="1050199"/>
                </a:lnTo>
                <a:lnTo>
                  <a:pt x="1000492" y="1020467"/>
                </a:lnTo>
                <a:lnTo>
                  <a:pt x="1008410" y="997675"/>
                </a:lnTo>
                <a:lnTo>
                  <a:pt x="1012914" y="973182"/>
                </a:lnTo>
                <a:lnTo>
                  <a:pt x="1022699" y="947158"/>
                </a:lnTo>
                <a:lnTo>
                  <a:pt x="1029073" y="914010"/>
                </a:lnTo>
                <a:lnTo>
                  <a:pt x="1043989" y="870852"/>
                </a:lnTo>
                <a:lnTo>
                  <a:pt x="1049037" y="823607"/>
                </a:lnTo>
                <a:lnTo>
                  <a:pt x="1051932" y="811341"/>
                </a:lnTo>
                <a:lnTo>
                  <a:pt x="1055907" y="781830"/>
                </a:lnTo>
                <a:lnTo>
                  <a:pt x="1058954" y="768961"/>
                </a:lnTo>
                <a:lnTo>
                  <a:pt x="1061971" y="722819"/>
                </a:lnTo>
                <a:lnTo>
                  <a:pt x="1073736" y="676127"/>
                </a:lnTo>
                <a:lnTo>
                  <a:pt x="1077625" y="632592"/>
                </a:lnTo>
                <a:lnTo>
                  <a:pt x="1081796" y="600854"/>
                </a:lnTo>
                <a:lnTo>
                  <a:pt x="1084803" y="567996"/>
                </a:lnTo>
                <a:lnTo>
                  <a:pt x="1090553" y="546120"/>
                </a:lnTo>
                <a:lnTo>
                  <a:pt x="1094195" y="534026"/>
                </a:lnTo>
                <a:lnTo>
                  <a:pt x="1102593" y="485672"/>
                </a:lnTo>
                <a:lnTo>
                  <a:pt x="1105878" y="464313"/>
                </a:lnTo>
                <a:lnTo>
                  <a:pt x="1109762" y="445020"/>
                </a:lnTo>
                <a:lnTo>
                  <a:pt x="1113029" y="427132"/>
                </a:lnTo>
                <a:lnTo>
                  <a:pt x="1116908" y="408868"/>
                </a:lnTo>
                <a:lnTo>
                  <a:pt x="1120514" y="376649"/>
                </a:lnTo>
                <a:lnTo>
                  <a:pt x="1124152" y="358720"/>
                </a:lnTo>
                <a:lnTo>
                  <a:pt x="1126277" y="333576"/>
                </a:lnTo>
                <a:lnTo>
                  <a:pt x="1131299" y="314364"/>
                </a:lnTo>
                <a:lnTo>
                  <a:pt x="1133420" y="290517"/>
                </a:lnTo>
                <a:lnTo>
                  <a:pt x="1136531" y="280989"/>
                </a:lnTo>
                <a:lnTo>
                  <a:pt x="1140560" y="273580"/>
                </a:lnTo>
                <a:lnTo>
                  <a:pt x="1142745" y="270492"/>
                </a:lnTo>
                <a:lnTo>
                  <a:pt x="1145174" y="262829"/>
                </a:lnTo>
                <a:lnTo>
                  <a:pt x="1147093" y="224099"/>
                </a:lnTo>
                <a:lnTo>
                  <a:pt x="1147115" y="190797"/>
                </a:lnTo>
                <a:lnTo>
                  <a:pt x="1146321" y="188316"/>
                </a:lnTo>
                <a:lnTo>
                  <a:pt x="1142206" y="181033"/>
                </a:lnTo>
                <a:lnTo>
                  <a:pt x="1140965" y="176238"/>
                </a:lnTo>
                <a:lnTo>
                  <a:pt x="1139237" y="158751"/>
                </a:lnTo>
                <a:lnTo>
                  <a:pt x="1134329" y="144364"/>
                </a:lnTo>
                <a:lnTo>
                  <a:pt x="1133828" y="141486"/>
                </a:lnTo>
                <a:lnTo>
                  <a:pt x="1131156" y="136172"/>
                </a:lnTo>
                <a:lnTo>
                  <a:pt x="1129332" y="133644"/>
                </a:lnTo>
                <a:lnTo>
                  <a:pt x="1127305" y="128718"/>
                </a:lnTo>
                <a:lnTo>
                  <a:pt x="1126165" y="121482"/>
                </a:lnTo>
                <a:lnTo>
                  <a:pt x="1125693" y="97631"/>
                </a:lnTo>
                <a:lnTo>
                  <a:pt x="1124896" y="96044"/>
                </a:lnTo>
                <a:lnTo>
                  <a:pt x="1123571" y="94985"/>
                </a:lnTo>
                <a:lnTo>
                  <a:pt x="1121895" y="94280"/>
                </a:lnTo>
                <a:lnTo>
                  <a:pt x="1120776" y="93015"/>
                </a:lnTo>
                <a:lnTo>
                  <a:pt x="1120031" y="91379"/>
                </a:lnTo>
                <a:lnTo>
                  <a:pt x="1119204" y="87444"/>
                </a:lnTo>
                <a:lnTo>
                  <a:pt x="1118835" y="83049"/>
                </a:lnTo>
                <a:lnTo>
                  <a:pt x="1117943" y="81560"/>
                </a:lnTo>
                <a:lnTo>
                  <a:pt x="1116555" y="80567"/>
                </a:lnTo>
                <a:lnTo>
                  <a:pt x="1114836" y="79905"/>
                </a:lnTo>
                <a:lnTo>
                  <a:pt x="1113690" y="78670"/>
                </a:lnTo>
                <a:lnTo>
                  <a:pt x="1112926" y="77053"/>
                </a:lnTo>
                <a:lnTo>
                  <a:pt x="1112076" y="73139"/>
                </a:lnTo>
                <a:lnTo>
                  <a:pt x="1111487" y="65615"/>
                </a:lnTo>
                <a:lnTo>
                  <a:pt x="1110663" y="65174"/>
                </a:lnTo>
                <a:lnTo>
                  <a:pt x="1104549" y="64328"/>
                </a:lnTo>
                <a:lnTo>
                  <a:pt x="1104253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"/>
          <p:cNvSpPr/>
          <p:nvPr/>
        </p:nvSpPr>
        <p:spPr>
          <a:xfrm>
            <a:off x="8286750" y="3136135"/>
            <a:ext cx="135695" cy="85697"/>
          </a:xfrm>
          <a:custGeom>
            <a:avLst/>
            <a:gdLst/>
            <a:ahLst/>
            <a:cxnLst/>
            <a:rect l="0" t="0" r="0" b="0"/>
            <a:pathLst>
              <a:path w="135695" h="85697">
                <a:moveTo>
                  <a:pt x="0" y="85696"/>
                </a:moveTo>
                <a:lnTo>
                  <a:pt x="0" y="41498"/>
                </a:lnTo>
                <a:lnTo>
                  <a:pt x="793" y="37974"/>
                </a:lnTo>
                <a:lnTo>
                  <a:pt x="2116" y="34038"/>
                </a:lnTo>
                <a:lnTo>
                  <a:pt x="3792" y="29826"/>
                </a:lnTo>
                <a:lnTo>
                  <a:pt x="5703" y="27018"/>
                </a:lnTo>
                <a:lnTo>
                  <a:pt x="7770" y="25146"/>
                </a:lnTo>
                <a:lnTo>
                  <a:pt x="9942" y="23898"/>
                </a:lnTo>
                <a:lnTo>
                  <a:pt x="12185" y="22272"/>
                </a:lnTo>
                <a:lnTo>
                  <a:pt x="14473" y="20395"/>
                </a:lnTo>
                <a:lnTo>
                  <a:pt x="16792" y="18349"/>
                </a:lnTo>
                <a:lnTo>
                  <a:pt x="19925" y="16192"/>
                </a:lnTo>
                <a:lnTo>
                  <a:pt x="23603" y="13960"/>
                </a:lnTo>
                <a:lnTo>
                  <a:pt x="27641" y="11678"/>
                </a:lnTo>
                <a:lnTo>
                  <a:pt x="31127" y="10157"/>
                </a:lnTo>
                <a:lnTo>
                  <a:pt x="34245" y="9143"/>
                </a:lnTo>
                <a:lnTo>
                  <a:pt x="37118" y="8467"/>
                </a:lnTo>
                <a:lnTo>
                  <a:pt x="39827" y="7222"/>
                </a:lnTo>
                <a:lnTo>
                  <a:pt x="42426" y="5599"/>
                </a:lnTo>
                <a:lnTo>
                  <a:pt x="44953" y="3723"/>
                </a:lnTo>
                <a:lnTo>
                  <a:pt x="47431" y="2472"/>
                </a:lnTo>
                <a:lnTo>
                  <a:pt x="49877" y="1638"/>
                </a:lnTo>
                <a:lnTo>
                  <a:pt x="52301" y="1082"/>
                </a:lnTo>
                <a:lnTo>
                  <a:pt x="55505" y="712"/>
                </a:lnTo>
                <a:lnTo>
                  <a:pt x="59228" y="465"/>
                </a:lnTo>
                <a:lnTo>
                  <a:pt x="69025" y="68"/>
                </a:lnTo>
                <a:lnTo>
                  <a:pt x="74515" y="0"/>
                </a:lnTo>
                <a:lnTo>
                  <a:pt x="76664" y="784"/>
                </a:lnTo>
                <a:lnTo>
                  <a:pt x="78890" y="2100"/>
                </a:lnTo>
                <a:lnTo>
                  <a:pt x="81168" y="3772"/>
                </a:lnTo>
                <a:lnTo>
                  <a:pt x="83480" y="4886"/>
                </a:lnTo>
                <a:lnTo>
                  <a:pt x="85816" y="5629"/>
                </a:lnTo>
                <a:lnTo>
                  <a:pt x="88167" y="6124"/>
                </a:lnTo>
                <a:lnTo>
                  <a:pt x="89734" y="7248"/>
                </a:lnTo>
                <a:lnTo>
                  <a:pt x="90778" y="8791"/>
                </a:lnTo>
                <a:lnTo>
                  <a:pt x="91475" y="10613"/>
                </a:lnTo>
                <a:lnTo>
                  <a:pt x="92733" y="12622"/>
                </a:lnTo>
                <a:lnTo>
                  <a:pt x="94366" y="14755"/>
                </a:lnTo>
                <a:lnTo>
                  <a:pt x="96248" y="16971"/>
                </a:lnTo>
                <a:lnTo>
                  <a:pt x="96708" y="19241"/>
                </a:lnTo>
                <a:lnTo>
                  <a:pt x="96222" y="21549"/>
                </a:lnTo>
                <a:lnTo>
                  <a:pt x="95104" y="23881"/>
                </a:lnTo>
                <a:lnTo>
                  <a:pt x="94360" y="26230"/>
                </a:lnTo>
                <a:lnTo>
                  <a:pt x="93862" y="28589"/>
                </a:lnTo>
                <a:lnTo>
                  <a:pt x="93531" y="30956"/>
                </a:lnTo>
                <a:lnTo>
                  <a:pt x="93310" y="33328"/>
                </a:lnTo>
                <a:lnTo>
                  <a:pt x="93163" y="35702"/>
                </a:lnTo>
                <a:lnTo>
                  <a:pt x="93064" y="38079"/>
                </a:lnTo>
                <a:lnTo>
                  <a:pt x="92205" y="40458"/>
                </a:lnTo>
                <a:lnTo>
                  <a:pt x="90839" y="42837"/>
                </a:lnTo>
                <a:lnTo>
                  <a:pt x="89134" y="45217"/>
                </a:lnTo>
                <a:lnTo>
                  <a:pt x="87998" y="47597"/>
                </a:lnTo>
                <a:lnTo>
                  <a:pt x="87240" y="49978"/>
                </a:lnTo>
                <a:lnTo>
                  <a:pt x="86735" y="52359"/>
                </a:lnTo>
                <a:lnTo>
                  <a:pt x="85604" y="54740"/>
                </a:lnTo>
                <a:lnTo>
                  <a:pt x="84057" y="57121"/>
                </a:lnTo>
                <a:lnTo>
                  <a:pt x="82232" y="59502"/>
                </a:lnTo>
                <a:lnTo>
                  <a:pt x="80221" y="61883"/>
                </a:lnTo>
                <a:lnTo>
                  <a:pt x="78087" y="64265"/>
                </a:lnTo>
                <a:lnTo>
                  <a:pt x="75871" y="66646"/>
                </a:lnTo>
                <a:lnTo>
                  <a:pt x="73599" y="68233"/>
                </a:lnTo>
                <a:lnTo>
                  <a:pt x="71290" y="69292"/>
                </a:lnTo>
                <a:lnTo>
                  <a:pt x="68958" y="69997"/>
                </a:lnTo>
                <a:lnTo>
                  <a:pt x="66609" y="70468"/>
                </a:lnTo>
                <a:lnTo>
                  <a:pt x="64250" y="70781"/>
                </a:lnTo>
                <a:lnTo>
                  <a:pt x="61883" y="70990"/>
                </a:lnTo>
                <a:lnTo>
                  <a:pt x="59512" y="71130"/>
                </a:lnTo>
                <a:lnTo>
                  <a:pt x="54759" y="71284"/>
                </a:lnTo>
                <a:lnTo>
                  <a:pt x="42861" y="71392"/>
                </a:lnTo>
                <a:lnTo>
                  <a:pt x="40481" y="71397"/>
                </a:lnTo>
                <a:lnTo>
                  <a:pt x="38893" y="70607"/>
                </a:lnTo>
                <a:lnTo>
                  <a:pt x="37834" y="69287"/>
                </a:lnTo>
                <a:lnTo>
                  <a:pt x="37129" y="67613"/>
                </a:lnTo>
                <a:lnTo>
                  <a:pt x="36659" y="65703"/>
                </a:lnTo>
                <a:lnTo>
                  <a:pt x="36345" y="63636"/>
                </a:lnTo>
                <a:lnTo>
                  <a:pt x="36136" y="61464"/>
                </a:lnTo>
                <a:lnTo>
                  <a:pt x="35997" y="59223"/>
                </a:lnTo>
                <a:lnTo>
                  <a:pt x="35842" y="54615"/>
                </a:lnTo>
                <a:lnTo>
                  <a:pt x="35755" y="47559"/>
                </a:lnTo>
                <a:lnTo>
                  <a:pt x="36536" y="44396"/>
                </a:lnTo>
                <a:lnTo>
                  <a:pt x="37851" y="40700"/>
                </a:lnTo>
                <a:lnTo>
                  <a:pt x="39522" y="36649"/>
                </a:lnTo>
                <a:lnTo>
                  <a:pt x="41430" y="33154"/>
                </a:lnTo>
                <a:lnTo>
                  <a:pt x="43495" y="30030"/>
                </a:lnTo>
                <a:lnTo>
                  <a:pt x="45665" y="27154"/>
                </a:lnTo>
                <a:lnTo>
                  <a:pt x="47905" y="24443"/>
                </a:lnTo>
                <a:lnTo>
                  <a:pt x="50193" y="21842"/>
                </a:lnTo>
                <a:lnTo>
                  <a:pt x="52512" y="19314"/>
                </a:lnTo>
                <a:lnTo>
                  <a:pt x="55645" y="16835"/>
                </a:lnTo>
                <a:lnTo>
                  <a:pt x="59321" y="14389"/>
                </a:lnTo>
                <a:lnTo>
                  <a:pt x="63360" y="11964"/>
                </a:lnTo>
                <a:lnTo>
                  <a:pt x="67640" y="10348"/>
                </a:lnTo>
                <a:lnTo>
                  <a:pt x="72080" y="9270"/>
                </a:lnTo>
                <a:lnTo>
                  <a:pt x="76628" y="8551"/>
                </a:lnTo>
                <a:lnTo>
                  <a:pt x="81248" y="8072"/>
                </a:lnTo>
                <a:lnTo>
                  <a:pt x="85915" y="7753"/>
                </a:lnTo>
                <a:lnTo>
                  <a:pt x="94541" y="7398"/>
                </a:lnTo>
                <a:lnTo>
                  <a:pt x="101020" y="7241"/>
                </a:lnTo>
                <a:lnTo>
                  <a:pt x="103858" y="7992"/>
                </a:lnTo>
                <a:lnTo>
                  <a:pt x="106545" y="9287"/>
                </a:lnTo>
                <a:lnTo>
                  <a:pt x="109130" y="10944"/>
                </a:lnTo>
                <a:lnTo>
                  <a:pt x="111647" y="12843"/>
                </a:lnTo>
                <a:lnTo>
                  <a:pt x="114119" y="14902"/>
                </a:lnTo>
                <a:lnTo>
                  <a:pt x="116561" y="17069"/>
                </a:lnTo>
                <a:lnTo>
                  <a:pt x="121390" y="21593"/>
                </a:lnTo>
                <a:lnTo>
                  <a:pt x="130958" y="30965"/>
                </a:lnTo>
                <a:lnTo>
                  <a:pt x="132549" y="33333"/>
                </a:lnTo>
                <a:lnTo>
                  <a:pt x="133610" y="35706"/>
                </a:lnTo>
                <a:lnTo>
                  <a:pt x="134316" y="38082"/>
                </a:lnTo>
                <a:lnTo>
                  <a:pt x="134788" y="40460"/>
                </a:lnTo>
                <a:lnTo>
                  <a:pt x="135102" y="42838"/>
                </a:lnTo>
                <a:lnTo>
                  <a:pt x="135311" y="45218"/>
                </a:lnTo>
                <a:lnTo>
                  <a:pt x="135452" y="47598"/>
                </a:lnTo>
                <a:lnTo>
                  <a:pt x="135607" y="52359"/>
                </a:lnTo>
                <a:lnTo>
                  <a:pt x="135694" y="59502"/>
                </a:lnTo>
                <a:lnTo>
                  <a:pt x="134913" y="61883"/>
                </a:lnTo>
                <a:lnTo>
                  <a:pt x="133598" y="64265"/>
                </a:lnTo>
                <a:lnTo>
                  <a:pt x="131928" y="66646"/>
                </a:lnTo>
                <a:lnTo>
                  <a:pt x="130021" y="68233"/>
                </a:lnTo>
                <a:lnTo>
                  <a:pt x="127954" y="69292"/>
                </a:lnTo>
                <a:lnTo>
                  <a:pt x="125784" y="69997"/>
                </a:lnTo>
                <a:lnTo>
                  <a:pt x="123544" y="70468"/>
                </a:lnTo>
                <a:lnTo>
                  <a:pt x="121256" y="70781"/>
                </a:lnTo>
                <a:lnTo>
                  <a:pt x="118938" y="70990"/>
                </a:lnTo>
                <a:lnTo>
                  <a:pt x="116599" y="71130"/>
                </a:lnTo>
                <a:lnTo>
                  <a:pt x="111881" y="71284"/>
                </a:lnTo>
                <a:lnTo>
                  <a:pt x="104764" y="71372"/>
                </a:lnTo>
                <a:lnTo>
                  <a:pt x="102385" y="70590"/>
                </a:lnTo>
                <a:lnTo>
                  <a:pt x="100007" y="69275"/>
                </a:lnTo>
                <a:lnTo>
                  <a:pt x="97628" y="67605"/>
                </a:lnTo>
                <a:lnTo>
                  <a:pt x="95247" y="65698"/>
                </a:lnTo>
                <a:lnTo>
                  <a:pt x="92867" y="63633"/>
                </a:lnTo>
                <a:lnTo>
                  <a:pt x="90485" y="61462"/>
                </a:lnTo>
                <a:lnTo>
                  <a:pt x="85725" y="56934"/>
                </a:lnTo>
                <a:lnTo>
                  <a:pt x="83343" y="54615"/>
                </a:lnTo>
                <a:lnTo>
                  <a:pt x="80961" y="51481"/>
                </a:lnTo>
                <a:lnTo>
                  <a:pt x="78581" y="47805"/>
                </a:lnTo>
                <a:lnTo>
                  <a:pt x="76200" y="43766"/>
                </a:lnTo>
                <a:lnTo>
                  <a:pt x="74612" y="40280"/>
                </a:lnTo>
                <a:lnTo>
                  <a:pt x="73553" y="37163"/>
                </a:lnTo>
                <a:lnTo>
                  <a:pt x="72848" y="34290"/>
                </a:lnTo>
                <a:lnTo>
                  <a:pt x="72378" y="30788"/>
                </a:lnTo>
                <a:lnTo>
                  <a:pt x="72064" y="26866"/>
                </a:lnTo>
                <a:lnTo>
                  <a:pt x="71561" y="16749"/>
                </a:lnTo>
                <a:lnTo>
                  <a:pt x="72314" y="15125"/>
                </a:lnTo>
                <a:lnTo>
                  <a:pt x="73609" y="13248"/>
                </a:lnTo>
                <a:lnTo>
                  <a:pt x="75266" y="11204"/>
                </a:lnTo>
                <a:lnTo>
                  <a:pt x="77165" y="9047"/>
                </a:lnTo>
                <a:lnTo>
                  <a:pt x="79224" y="6815"/>
                </a:lnTo>
                <a:lnTo>
                  <a:pt x="84440" y="1323"/>
                </a:lnTo>
                <a:lnTo>
                  <a:pt x="85662" y="1666"/>
                </a:lnTo>
                <a:lnTo>
                  <a:pt x="89136" y="4164"/>
                </a:lnTo>
                <a:lnTo>
                  <a:pt x="91174" y="5941"/>
                </a:lnTo>
                <a:lnTo>
                  <a:pt x="93326" y="7920"/>
                </a:lnTo>
                <a:lnTo>
                  <a:pt x="98692" y="13006"/>
                </a:lnTo>
                <a:lnTo>
                  <a:pt x="99926" y="15011"/>
                </a:lnTo>
                <a:lnTo>
                  <a:pt x="101541" y="17935"/>
                </a:lnTo>
                <a:lnTo>
                  <a:pt x="103414" y="21472"/>
                </a:lnTo>
                <a:lnTo>
                  <a:pt x="104661" y="24624"/>
                </a:lnTo>
                <a:lnTo>
                  <a:pt x="105493" y="27518"/>
                </a:lnTo>
                <a:lnTo>
                  <a:pt x="106047" y="30242"/>
                </a:lnTo>
                <a:lnTo>
                  <a:pt x="106416" y="33645"/>
                </a:lnTo>
                <a:lnTo>
                  <a:pt x="106663" y="37502"/>
                </a:lnTo>
                <a:lnTo>
                  <a:pt x="106827" y="41660"/>
                </a:lnTo>
                <a:lnTo>
                  <a:pt x="106143" y="45226"/>
                </a:lnTo>
                <a:lnTo>
                  <a:pt x="104893" y="48397"/>
                </a:lnTo>
                <a:lnTo>
                  <a:pt x="103266" y="51305"/>
                </a:lnTo>
                <a:lnTo>
                  <a:pt x="102182" y="54831"/>
                </a:lnTo>
                <a:lnTo>
                  <a:pt x="101458" y="58769"/>
                </a:lnTo>
                <a:lnTo>
                  <a:pt x="100976" y="62982"/>
                </a:lnTo>
                <a:lnTo>
                  <a:pt x="99861" y="66585"/>
                </a:lnTo>
                <a:lnTo>
                  <a:pt x="98324" y="69780"/>
                </a:lnTo>
                <a:lnTo>
                  <a:pt x="96505" y="72704"/>
                </a:lnTo>
                <a:lnTo>
                  <a:pt x="93705" y="74653"/>
                </a:lnTo>
                <a:lnTo>
                  <a:pt x="90251" y="75953"/>
                </a:lnTo>
                <a:lnTo>
                  <a:pt x="86361" y="76819"/>
                </a:lnTo>
                <a:lnTo>
                  <a:pt x="82974" y="78191"/>
                </a:lnTo>
                <a:lnTo>
                  <a:pt x="79922" y="79899"/>
                </a:lnTo>
                <a:lnTo>
                  <a:pt x="77094" y="81831"/>
                </a:lnTo>
                <a:lnTo>
                  <a:pt x="74414" y="83119"/>
                </a:lnTo>
                <a:lnTo>
                  <a:pt x="71835" y="83978"/>
                </a:lnTo>
                <a:lnTo>
                  <a:pt x="69321" y="84550"/>
                </a:lnTo>
                <a:lnTo>
                  <a:pt x="66057" y="84932"/>
                </a:lnTo>
                <a:lnTo>
                  <a:pt x="62295" y="85187"/>
                </a:lnTo>
                <a:lnTo>
                  <a:pt x="58197" y="85357"/>
                </a:lnTo>
                <a:lnTo>
                  <a:pt x="54674" y="84676"/>
                </a:lnTo>
                <a:lnTo>
                  <a:pt x="51530" y="83428"/>
                </a:lnTo>
                <a:lnTo>
                  <a:pt x="48641" y="81803"/>
                </a:lnTo>
                <a:lnTo>
                  <a:pt x="45921" y="79926"/>
                </a:lnTo>
                <a:lnTo>
                  <a:pt x="43314" y="77880"/>
                </a:lnTo>
                <a:lnTo>
                  <a:pt x="40782" y="75723"/>
                </a:lnTo>
                <a:lnTo>
                  <a:pt x="39094" y="73491"/>
                </a:lnTo>
                <a:lnTo>
                  <a:pt x="37969" y="71209"/>
                </a:lnTo>
                <a:lnTo>
                  <a:pt x="37218" y="68894"/>
                </a:lnTo>
                <a:lnTo>
                  <a:pt x="36718" y="66557"/>
                </a:lnTo>
                <a:lnTo>
                  <a:pt x="36386" y="64206"/>
                </a:lnTo>
                <a:lnTo>
                  <a:pt x="36163" y="61844"/>
                </a:lnTo>
                <a:lnTo>
                  <a:pt x="36014" y="58682"/>
                </a:lnTo>
                <a:lnTo>
                  <a:pt x="35850" y="50936"/>
                </a:lnTo>
                <a:lnTo>
                  <a:pt x="35731" y="33602"/>
                </a:lnTo>
                <a:lnTo>
                  <a:pt x="37314" y="31916"/>
                </a:lnTo>
                <a:lnTo>
                  <a:pt x="39958" y="30793"/>
                </a:lnTo>
                <a:lnTo>
                  <a:pt x="43307" y="30044"/>
                </a:lnTo>
                <a:lnTo>
                  <a:pt x="46334" y="28751"/>
                </a:lnTo>
                <a:lnTo>
                  <a:pt x="49145" y="27095"/>
                </a:lnTo>
                <a:lnTo>
                  <a:pt x="51813" y="25197"/>
                </a:lnTo>
                <a:lnTo>
                  <a:pt x="54386" y="23932"/>
                </a:lnTo>
                <a:lnTo>
                  <a:pt x="56895" y="23089"/>
                </a:lnTo>
                <a:lnTo>
                  <a:pt x="59361" y="22527"/>
                </a:lnTo>
                <a:lnTo>
                  <a:pt x="61798" y="22152"/>
                </a:lnTo>
                <a:lnTo>
                  <a:pt x="64217" y="21902"/>
                </a:lnTo>
                <a:lnTo>
                  <a:pt x="66624" y="21735"/>
                </a:lnTo>
                <a:lnTo>
                  <a:pt x="68229" y="22418"/>
                </a:lnTo>
                <a:lnTo>
                  <a:pt x="69298" y="23667"/>
                </a:lnTo>
                <a:lnTo>
                  <a:pt x="70012" y="25293"/>
                </a:lnTo>
                <a:lnTo>
                  <a:pt x="71280" y="27171"/>
                </a:lnTo>
                <a:lnTo>
                  <a:pt x="72921" y="29217"/>
                </a:lnTo>
                <a:lnTo>
                  <a:pt x="74807" y="31374"/>
                </a:lnTo>
                <a:lnTo>
                  <a:pt x="76858" y="33607"/>
                </a:lnTo>
                <a:lnTo>
                  <a:pt x="84400" y="41461"/>
                </a:lnTo>
                <a:lnTo>
                  <a:pt x="84842" y="43506"/>
                </a:lnTo>
                <a:lnTo>
                  <a:pt x="85136" y="46457"/>
                </a:lnTo>
                <a:lnTo>
                  <a:pt x="85332" y="50011"/>
                </a:lnTo>
                <a:lnTo>
                  <a:pt x="84670" y="53175"/>
                </a:lnTo>
                <a:lnTo>
                  <a:pt x="83434" y="56078"/>
                </a:lnTo>
                <a:lnTo>
                  <a:pt x="81816" y="58807"/>
                </a:lnTo>
                <a:lnTo>
                  <a:pt x="79943" y="61420"/>
                </a:lnTo>
                <a:lnTo>
                  <a:pt x="77902" y="63956"/>
                </a:lnTo>
                <a:lnTo>
                  <a:pt x="75748" y="66440"/>
                </a:lnTo>
                <a:lnTo>
                  <a:pt x="73517" y="68890"/>
                </a:lnTo>
                <a:lnTo>
                  <a:pt x="68922" y="73728"/>
                </a:lnTo>
                <a:lnTo>
                  <a:pt x="65792" y="75336"/>
                </a:lnTo>
                <a:lnTo>
                  <a:pt x="62117" y="76408"/>
                </a:lnTo>
                <a:lnTo>
                  <a:pt x="58080" y="77123"/>
                </a:lnTo>
                <a:lnTo>
                  <a:pt x="54595" y="78393"/>
                </a:lnTo>
                <a:lnTo>
                  <a:pt x="51478" y="80034"/>
                </a:lnTo>
                <a:lnTo>
                  <a:pt x="48606" y="81921"/>
                </a:lnTo>
                <a:lnTo>
                  <a:pt x="45104" y="83179"/>
                </a:lnTo>
                <a:lnTo>
                  <a:pt x="41181" y="84018"/>
                </a:lnTo>
                <a:lnTo>
                  <a:pt x="36979" y="84577"/>
                </a:lnTo>
                <a:lnTo>
                  <a:pt x="33384" y="84156"/>
                </a:lnTo>
                <a:lnTo>
                  <a:pt x="30193" y="83082"/>
                </a:lnTo>
                <a:lnTo>
                  <a:pt x="27272" y="81572"/>
                </a:lnTo>
                <a:lnTo>
                  <a:pt x="24531" y="79771"/>
                </a:lnTo>
                <a:lnTo>
                  <a:pt x="21911" y="77778"/>
                </a:lnTo>
                <a:lnTo>
                  <a:pt x="19369" y="75655"/>
                </a:lnTo>
                <a:lnTo>
                  <a:pt x="16881" y="73445"/>
                </a:lnTo>
                <a:lnTo>
                  <a:pt x="12000" y="68874"/>
                </a:lnTo>
                <a:lnTo>
                  <a:pt x="4790" y="61838"/>
                </a:lnTo>
                <a:lnTo>
                  <a:pt x="3193" y="59472"/>
                </a:lnTo>
                <a:lnTo>
                  <a:pt x="2129" y="57101"/>
                </a:lnTo>
                <a:lnTo>
                  <a:pt x="1420" y="54726"/>
                </a:lnTo>
                <a:lnTo>
                  <a:pt x="946" y="51556"/>
                </a:lnTo>
                <a:lnTo>
                  <a:pt x="630" y="47854"/>
                </a:lnTo>
                <a:lnTo>
                  <a:pt x="420" y="43799"/>
                </a:lnTo>
                <a:lnTo>
                  <a:pt x="1074" y="40302"/>
                </a:lnTo>
                <a:lnTo>
                  <a:pt x="2303" y="37177"/>
                </a:lnTo>
                <a:lnTo>
                  <a:pt x="3917" y="34300"/>
                </a:lnTo>
                <a:lnTo>
                  <a:pt x="5787" y="31588"/>
                </a:lnTo>
                <a:lnTo>
                  <a:pt x="7826" y="28987"/>
                </a:lnTo>
                <a:lnTo>
                  <a:pt x="9980" y="26458"/>
                </a:lnTo>
                <a:lnTo>
                  <a:pt x="12209" y="23979"/>
                </a:lnTo>
                <a:lnTo>
                  <a:pt x="16803" y="19108"/>
                </a:lnTo>
                <a:lnTo>
                  <a:pt x="19933" y="17491"/>
                </a:lnTo>
                <a:lnTo>
                  <a:pt x="23607" y="16414"/>
                </a:lnTo>
                <a:lnTo>
                  <a:pt x="27644" y="15695"/>
                </a:lnTo>
                <a:lnTo>
                  <a:pt x="31923" y="15216"/>
                </a:lnTo>
                <a:lnTo>
                  <a:pt x="36363" y="14897"/>
                </a:lnTo>
                <a:lnTo>
                  <a:pt x="44736" y="14542"/>
                </a:lnTo>
                <a:lnTo>
                  <a:pt x="51103" y="14384"/>
                </a:lnTo>
                <a:lnTo>
                  <a:pt x="62943" y="14296"/>
                </a:lnTo>
                <a:lnTo>
                  <a:pt x="66568" y="15077"/>
                </a:lnTo>
                <a:lnTo>
                  <a:pt x="69778" y="16392"/>
                </a:lnTo>
                <a:lnTo>
                  <a:pt x="72713" y="18062"/>
                </a:lnTo>
                <a:lnTo>
                  <a:pt x="75462" y="19969"/>
                </a:lnTo>
                <a:lnTo>
                  <a:pt x="78090" y="22034"/>
                </a:lnTo>
                <a:lnTo>
                  <a:pt x="84217" y="27259"/>
                </a:lnTo>
                <a:lnTo>
                  <a:pt x="85514" y="28482"/>
                </a:lnTo>
                <a:lnTo>
                  <a:pt x="89071" y="31957"/>
                </a:lnTo>
                <a:lnTo>
                  <a:pt x="90336" y="33995"/>
                </a:lnTo>
                <a:lnTo>
                  <a:pt x="91180" y="36147"/>
                </a:lnTo>
                <a:lnTo>
                  <a:pt x="91743" y="38376"/>
                </a:lnTo>
                <a:lnTo>
                  <a:pt x="91324" y="40655"/>
                </a:lnTo>
                <a:lnTo>
                  <a:pt x="90251" y="42969"/>
                </a:lnTo>
                <a:lnTo>
                  <a:pt x="88743" y="45305"/>
                </a:lnTo>
                <a:lnTo>
                  <a:pt x="87736" y="48450"/>
                </a:lnTo>
                <a:lnTo>
                  <a:pt x="87066" y="52134"/>
                </a:lnTo>
                <a:lnTo>
                  <a:pt x="86618" y="56177"/>
                </a:lnTo>
                <a:lnTo>
                  <a:pt x="85527" y="59667"/>
                </a:lnTo>
                <a:lnTo>
                  <a:pt x="84006" y="62787"/>
                </a:lnTo>
                <a:lnTo>
                  <a:pt x="82197" y="65661"/>
                </a:lnTo>
                <a:lnTo>
                  <a:pt x="80198" y="68370"/>
                </a:lnTo>
                <a:lnTo>
                  <a:pt x="78071" y="70970"/>
                </a:lnTo>
                <a:lnTo>
                  <a:pt x="75860" y="73498"/>
                </a:lnTo>
                <a:lnTo>
                  <a:pt x="73592" y="75182"/>
                </a:lnTo>
                <a:lnTo>
                  <a:pt x="71286" y="76306"/>
                </a:lnTo>
                <a:lnTo>
                  <a:pt x="68955" y="77054"/>
                </a:lnTo>
                <a:lnTo>
                  <a:pt x="65813" y="77554"/>
                </a:lnTo>
                <a:lnTo>
                  <a:pt x="62132" y="77886"/>
                </a:lnTo>
                <a:lnTo>
                  <a:pt x="58091" y="78108"/>
                </a:lnTo>
                <a:lnTo>
                  <a:pt x="49365" y="78355"/>
                </a:lnTo>
                <a:lnTo>
                  <a:pt x="44816" y="78421"/>
                </a:lnTo>
                <a:lnTo>
                  <a:pt x="41785" y="77671"/>
                </a:lnTo>
                <a:lnTo>
                  <a:pt x="39762" y="76377"/>
                </a:lnTo>
                <a:lnTo>
                  <a:pt x="38414" y="74721"/>
                </a:lnTo>
                <a:lnTo>
                  <a:pt x="36722" y="73616"/>
                </a:lnTo>
                <a:lnTo>
                  <a:pt x="32725" y="72390"/>
                </a:lnTo>
                <a:lnTo>
                  <a:pt x="31342" y="70475"/>
                </a:lnTo>
                <a:lnTo>
                  <a:pt x="30419" y="67611"/>
                </a:lnTo>
                <a:lnTo>
                  <a:pt x="29804" y="64115"/>
                </a:lnTo>
                <a:lnTo>
                  <a:pt x="29395" y="60989"/>
                </a:lnTo>
                <a:lnTo>
                  <a:pt x="29121" y="58113"/>
                </a:lnTo>
                <a:lnTo>
                  <a:pt x="28939" y="55401"/>
                </a:lnTo>
                <a:lnTo>
                  <a:pt x="29612" y="52799"/>
                </a:lnTo>
                <a:lnTo>
                  <a:pt x="30853" y="50271"/>
                </a:lnTo>
                <a:lnTo>
                  <a:pt x="32475" y="47792"/>
                </a:lnTo>
                <a:lnTo>
                  <a:pt x="33556" y="44551"/>
                </a:lnTo>
                <a:lnTo>
                  <a:pt x="34276" y="40804"/>
                </a:lnTo>
                <a:lnTo>
                  <a:pt x="34757" y="36718"/>
                </a:lnTo>
                <a:lnTo>
                  <a:pt x="36665" y="33200"/>
                </a:lnTo>
                <a:lnTo>
                  <a:pt x="39525" y="30061"/>
                </a:lnTo>
                <a:lnTo>
                  <a:pt x="43019" y="27175"/>
                </a:lnTo>
                <a:lnTo>
                  <a:pt x="46935" y="24457"/>
                </a:lnTo>
                <a:lnTo>
                  <a:pt x="51134" y="21851"/>
                </a:lnTo>
                <a:lnTo>
                  <a:pt x="55520" y="19320"/>
                </a:lnTo>
                <a:lnTo>
                  <a:pt x="59238" y="17633"/>
                </a:lnTo>
                <a:lnTo>
                  <a:pt x="62510" y="16508"/>
                </a:lnTo>
                <a:lnTo>
                  <a:pt x="65486" y="15758"/>
                </a:lnTo>
                <a:lnTo>
                  <a:pt x="69057" y="15258"/>
                </a:lnTo>
                <a:lnTo>
                  <a:pt x="73026" y="14925"/>
                </a:lnTo>
                <a:lnTo>
                  <a:pt x="77258" y="14703"/>
                </a:lnTo>
                <a:lnTo>
                  <a:pt x="86196" y="14456"/>
                </a:lnTo>
                <a:lnTo>
                  <a:pt x="101075" y="14297"/>
                </a:lnTo>
                <a:lnTo>
                  <a:pt x="103896" y="15078"/>
                </a:lnTo>
                <a:lnTo>
                  <a:pt x="106570" y="16392"/>
                </a:lnTo>
                <a:lnTo>
                  <a:pt x="109146" y="18062"/>
                </a:lnTo>
                <a:lnTo>
                  <a:pt x="110865" y="20763"/>
                </a:lnTo>
                <a:lnTo>
                  <a:pt x="112010" y="24151"/>
                </a:lnTo>
                <a:lnTo>
                  <a:pt x="112772" y="27997"/>
                </a:lnTo>
                <a:lnTo>
                  <a:pt x="113282" y="31355"/>
                </a:lnTo>
                <a:lnTo>
                  <a:pt x="113621" y="34387"/>
                </a:lnTo>
                <a:lnTo>
                  <a:pt x="113848" y="37203"/>
                </a:lnTo>
                <a:lnTo>
                  <a:pt x="113998" y="39873"/>
                </a:lnTo>
                <a:lnTo>
                  <a:pt x="114300" y="499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"/>
          <p:cNvSpPr/>
          <p:nvPr/>
        </p:nvSpPr>
        <p:spPr>
          <a:xfrm>
            <a:off x="7450931" y="3107628"/>
            <a:ext cx="107031" cy="92734"/>
          </a:xfrm>
          <a:custGeom>
            <a:avLst/>
            <a:gdLst/>
            <a:ahLst/>
            <a:cxnLst/>
            <a:rect l="0" t="0" r="0" b="0"/>
            <a:pathLst>
              <a:path w="107031" h="92734">
                <a:moveTo>
                  <a:pt x="0" y="28478"/>
                </a:moveTo>
                <a:lnTo>
                  <a:pt x="0" y="22327"/>
                </a:lnTo>
                <a:lnTo>
                  <a:pt x="794" y="21996"/>
                </a:lnTo>
                <a:lnTo>
                  <a:pt x="3793" y="21628"/>
                </a:lnTo>
                <a:lnTo>
                  <a:pt x="5703" y="20736"/>
                </a:lnTo>
                <a:lnTo>
                  <a:pt x="7771" y="19348"/>
                </a:lnTo>
                <a:lnTo>
                  <a:pt x="9943" y="17629"/>
                </a:lnTo>
                <a:lnTo>
                  <a:pt x="12185" y="15689"/>
                </a:lnTo>
                <a:lnTo>
                  <a:pt x="14473" y="13602"/>
                </a:lnTo>
                <a:lnTo>
                  <a:pt x="16793" y="11417"/>
                </a:lnTo>
                <a:lnTo>
                  <a:pt x="19132" y="9960"/>
                </a:lnTo>
                <a:lnTo>
                  <a:pt x="21486" y="8989"/>
                </a:lnTo>
                <a:lnTo>
                  <a:pt x="23849" y="8341"/>
                </a:lnTo>
                <a:lnTo>
                  <a:pt x="26218" y="7116"/>
                </a:lnTo>
                <a:lnTo>
                  <a:pt x="28591" y="5505"/>
                </a:lnTo>
                <a:lnTo>
                  <a:pt x="30967" y="3638"/>
                </a:lnTo>
                <a:lnTo>
                  <a:pt x="34139" y="2393"/>
                </a:lnTo>
                <a:lnTo>
                  <a:pt x="37840" y="1563"/>
                </a:lnTo>
                <a:lnTo>
                  <a:pt x="41895" y="1009"/>
                </a:lnTo>
                <a:lnTo>
                  <a:pt x="45393" y="640"/>
                </a:lnTo>
                <a:lnTo>
                  <a:pt x="48518" y="395"/>
                </a:lnTo>
                <a:lnTo>
                  <a:pt x="51395" y="231"/>
                </a:lnTo>
                <a:lnTo>
                  <a:pt x="58826" y="49"/>
                </a:lnTo>
                <a:lnTo>
                  <a:pt x="63030" y="0"/>
                </a:lnTo>
                <a:lnTo>
                  <a:pt x="67420" y="761"/>
                </a:lnTo>
                <a:lnTo>
                  <a:pt x="71934" y="2063"/>
                </a:lnTo>
                <a:lnTo>
                  <a:pt x="83002" y="6062"/>
                </a:lnTo>
                <a:lnTo>
                  <a:pt x="85496" y="7184"/>
                </a:lnTo>
                <a:lnTo>
                  <a:pt x="92503" y="10547"/>
                </a:lnTo>
                <a:lnTo>
                  <a:pt x="95006" y="12555"/>
                </a:lnTo>
                <a:lnTo>
                  <a:pt x="96675" y="14688"/>
                </a:lnTo>
                <a:lnTo>
                  <a:pt x="97787" y="16903"/>
                </a:lnTo>
                <a:lnTo>
                  <a:pt x="98529" y="19174"/>
                </a:lnTo>
                <a:lnTo>
                  <a:pt x="99023" y="21482"/>
                </a:lnTo>
                <a:lnTo>
                  <a:pt x="99353" y="23814"/>
                </a:lnTo>
                <a:lnTo>
                  <a:pt x="100366" y="26162"/>
                </a:lnTo>
                <a:lnTo>
                  <a:pt x="101835" y="28522"/>
                </a:lnTo>
                <a:lnTo>
                  <a:pt x="103610" y="30888"/>
                </a:lnTo>
                <a:lnTo>
                  <a:pt x="103998" y="33260"/>
                </a:lnTo>
                <a:lnTo>
                  <a:pt x="103463" y="35635"/>
                </a:lnTo>
                <a:lnTo>
                  <a:pt x="102313" y="38011"/>
                </a:lnTo>
                <a:lnTo>
                  <a:pt x="101546" y="40390"/>
                </a:lnTo>
                <a:lnTo>
                  <a:pt x="101035" y="42769"/>
                </a:lnTo>
                <a:lnTo>
                  <a:pt x="100694" y="45149"/>
                </a:lnTo>
                <a:lnTo>
                  <a:pt x="99673" y="47529"/>
                </a:lnTo>
                <a:lnTo>
                  <a:pt x="98198" y="49910"/>
                </a:lnTo>
                <a:lnTo>
                  <a:pt x="96422" y="52291"/>
                </a:lnTo>
                <a:lnTo>
                  <a:pt x="94444" y="54672"/>
                </a:lnTo>
                <a:lnTo>
                  <a:pt x="92331" y="57053"/>
                </a:lnTo>
                <a:lnTo>
                  <a:pt x="87867" y="61815"/>
                </a:lnTo>
                <a:lnTo>
                  <a:pt x="76168" y="73722"/>
                </a:lnTo>
                <a:lnTo>
                  <a:pt x="73798" y="75309"/>
                </a:lnTo>
                <a:lnTo>
                  <a:pt x="71423" y="76367"/>
                </a:lnTo>
                <a:lnTo>
                  <a:pt x="69047" y="77073"/>
                </a:lnTo>
                <a:lnTo>
                  <a:pt x="65875" y="77543"/>
                </a:lnTo>
                <a:lnTo>
                  <a:pt x="62173" y="77857"/>
                </a:lnTo>
                <a:lnTo>
                  <a:pt x="54620" y="78205"/>
                </a:lnTo>
                <a:lnTo>
                  <a:pt x="48617" y="78360"/>
                </a:lnTo>
                <a:lnTo>
                  <a:pt x="40776" y="78447"/>
                </a:lnTo>
                <a:lnTo>
                  <a:pt x="38297" y="77666"/>
                </a:lnTo>
                <a:lnTo>
                  <a:pt x="35849" y="76351"/>
                </a:lnTo>
                <a:lnTo>
                  <a:pt x="33425" y="74681"/>
                </a:lnTo>
                <a:lnTo>
                  <a:pt x="31014" y="72773"/>
                </a:lnTo>
                <a:lnTo>
                  <a:pt x="28614" y="70708"/>
                </a:lnTo>
                <a:lnTo>
                  <a:pt x="26219" y="68538"/>
                </a:lnTo>
                <a:lnTo>
                  <a:pt x="24624" y="66297"/>
                </a:lnTo>
                <a:lnTo>
                  <a:pt x="23560" y="64009"/>
                </a:lnTo>
                <a:lnTo>
                  <a:pt x="22850" y="61690"/>
                </a:lnTo>
                <a:lnTo>
                  <a:pt x="22377" y="59351"/>
                </a:lnTo>
                <a:lnTo>
                  <a:pt x="22061" y="56997"/>
                </a:lnTo>
                <a:lnTo>
                  <a:pt x="21851" y="54635"/>
                </a:lnTo>
                <a:lnTo>
                  <a:pt x="21712" y="52266"/>
                </a:lnTo>
                <a:lnTo>
                  <a:pt x="21556" y="47517"/>
                </a:lnTo>
                <a:lnTo>
                  <a:pt x="22308" y="45139"/>
                </a:lnTo>
                <a:lnTo>
                  <a:pt x="23603" y="42760"/>
                </a:lnTo>
                <a:lnTo>
                  <a:pt x="25260" y="40381"/>
                </a:lnTo>
                <a:lnTo>
                  <a:pt x="27159" y="38001"/>
                </a:lnTo>
                <a:lnTo>
                  <a:pt x="29218" y="35620"/>
                </a:lnTo>
                <a:lnTo>
                  <a:pt x="31385" y="33239"/>
                </a:lnTo>
                <a:lnTo>
                  <a:pt x="33623" y="31652"/>
                </a:lnTo>
                <a:lnTo>
                  <a:pt x="35909" y="30594"/>
                </a:lnTo>
                <a:lnTo>
                  <a:pt x="38228" y="29889"/>
                </a:lnTo>
                <a:lnTo>
                  <a:pt x="40566" y="28625"/>
                </a:lnTo>
                <a:lnTo>
                  <a:pt x="42919" y="26988"/>
                </a:lnTo>
                <a:lnTo>
                  <a:pt x="45281" y="25103"/>
                </a:lnTo>
                <a:lnTo>
                  <a:pt x="48443" y="23847"/>
                </a:lnTo>
                <a:lnTo>
                  <a:pt x="52140" y="23009"/>
                </a:lnTo>
                <a:lnTo>
                  <a:pt x="56190" y="22451"/>
                </a:lnTo>
                <a:lnTo>
                  <a:pt x="59686" y="22079"/>
                </a:lnTo>
                <a:lnTo>
                  <a:pt x="62809" y="21830"/>
                </a:lnTo>
                <a:lnTo>
                  <a:pt x="65686" y="21665"/>
                </a:lnTo>
                <a:lnTo>
                  <a:pt x="69190" y="22348"/>
                </a:lnTo>
                <a:lnTo>
                  <a:pt x="73114" y="23598"/>
                </a:lnTo>
                <a:lnTo>
                  <a:pt x="77318" y="25224"/>
                </a:lnTo>
                <a:lnTo>
                  <a:pt x="80913" y="26309"/>
                </a:lnTo>
                <a:lnTo>
                  <a:pt x="84105" y="27032"/>
                </a:lnTo>
                <a:lnTo>
                  <a:pt x="87025" y="27514"/>
                </a:lnTo>
                <a:lnTo>
                  <a:pt x="89768" y="28629"/>
                </a:lnTo>
                <a:lnTo>
                  <a:pt x="92389" y="30166"/>
                </a:lnTo>
                <a:lnTo>
                  <a:pt x="94930" y="31985"/>
                </a:lnTo>
                <a:lnTo>
                  <a:pt x="97418" y="33197"/>
                </a:lnTo>
                <a:lnTo>
                  <a:pt x="99870" y="34005"/>
                </a:lnTo>
                <a:lnTo>
                  <a:pt x="102299" y="34544"/>
                </a:lnTo>
                <a:lnTo>
                  <a:pt x="103918" y="35697"/>
                </a:lnTo>
                <a:lnTo>
                  <a:pt x="104998" y="37259"/>
                </a:lnTo>
                <a:lnTo>
                  <a:pt x="105717" y="39095"/>
                </a:lnTo>
                <a:lnTo>
                  <a:pt x="106196" y="41112"/>
                </a:lnTo>
                <a:lnTo>
                  <a:pt x="106517" y="43250"/>
                </a:lnTo>
                <a:lnTo>
                  <a:pt x="107030" y="48594"/>
                </a:lnTo>
                <a:lnTo>
                  <a:pt x="104984" y="51441"/>
                </a:lnTo>
                <a:lnTo>
                  <a:pt x="103326" y="53312"/>
                </a:lnTo>
                <a:lnTo>
                  <a:pt x="99369" y="57507"/>
                </a:lnTo>
                <a:lnTo>
                  <a:pt x="83306" y="73748"/>
                </a:lnTo>
                <a:lnTo>
                  <a:pt x="80144" y="76121"/>
                </a:lnTo>
                <a:lnTo>
                  <a:pt x="76448" y="78496"/>
                </a:lnTo>
                <a:lnTo>
                  <a:pt x="72397" y="80873"/>
                </a:lnTo>
                <a:lnTo>
                  <a:pt x="68108" y="82458"/>
                </a:lnTo>
                <a:lnTo>
                  <a:pt x="63661" y="83515"/>
                </a:lnTo>
                <a:lnTo>
                  <a:pt x="59110" y="84219"/>
                </a:lnTo>
                <a:lnTo>
                  <a:pt x="55282" y="84689"/>
                </a:lnTo>
                <a:lnTo>
                  <a:pt x="51936" y="85002"/>
                </a:lnTo>
                <a:lnTo>
                  <a:pt x="48911" y="85210"/>
                </a:lnTo>
                <a:lnTo>
                  <a:pt x="45307" y="85349"/>
                </a:lnTo>
                <a:lnTo>
                  <a:pt x="37070" y="85504"/>
                </a:lnTo>
                <a:lnTo>
                  <a:pt x="33444" y="84752"/>
                </a:lnTo>
                <a:lnTo>
                  <a:pt x="30234" y="83456"/>
                </a:lnTo>
                <a:lnTo>
                  <a:pt x="27300" y="81799"/>
                </a:lnTo>
                <a:lnTo>
                  <a:pt x="24549" y="79900"/>
                </a:lnTo>
                <a:lnTo>
                  <a:pt x="21922" y="77841"/>
                </a:lnTo>
                <a:lnTo>
                  <a:pt x="19378" y="75674"/>
                </a:lnTo>
                <a:lnTo>
                  <a:pt x="16887" y="73435"/>
                </a:lnTo>
                <a:lnTo>
                  <a:pt x="12004" y="68832"/>
                </a:lnTo>
                <a:lnTo>
                  <a:pt x="10383" y="66493"/>
                </a:lnTo>
                <a:lnTo>
                  <a:pt x="9304" y="64140"/>
                </a:lnTo>
                <a:lnTo>
                  <a:pt x="8583" y="61778"/>
                </a:lnTo>
                <a:lnTo>
                  <a:pt x="8104" y="59409"/>
                </a:lnTo>
                <a:lnTo>
                  <a:pt x="7784" y="57036"/>
                </a:lnTo>
                <a:lnTo>
                  <a:pt x="7571" y="54660"/>
                </a:lnTo>
                <a:lnTo>
                  <a:pt x="7428" y="52283"/>
                </a:lnTo>
                <a:lnTo>
                  <a:pt x="7270" y="47525"/>
                </a:lnTo>
                <a:lnTo>
                  <a:pt x="8022" y="45144"/>
                </a:lnTo>
                <a:lnTo>
                  <a:pt x="9317" y="42764"/>
                </a:lnTo>
                <a:lnTo>
                  <a:pt x="10973" y="40383"/>
                </a:lnTo>
                <a:lnTo>
                  <a:pt x="12872" y="38002"/>
                </a:lnTo>
                <a:lnTo>
                  <a:pt x="14931" y="35621"/>
                </a:lnTo>
                <a:lnTo>
                  <a:pt x="17098" y="33240"/>
                </a:lnTo>
                <a:lnTo>
                  <a:pt x="20130" y="31653"/>
                </a:lnTo>
                <a:lnTo>
                  <a:pt x="23739" y="30594"/>
                </a:lnTo>
                <a:lnTo>
                  <a:pt x="27732" y="29889"/>
                </a:lnTo>
                <a:lnTo>
                  <a:pt x="31189" y="29418"/>
                </a:lnTo>
                <a:lnTo>
                  <a:pt x="34286" y="29105"/>
                </a:lnTo>
                <a:lnTo>
                  <a:pt x="37144" y="28896"/>
                </a:lnTo>
                <a:lnTo>
                  <a:pt x="40638" y="28757"/>
                </a:lnTo>
                <a:lnTo>
                  <a:pt x="52345" y="28560"/>
                </a:lnTo>
                <a:lnTo>
                  <a:pt x="58454" y="28514"/>
                </a:lnTo>
                <a:lnTo>
                  <a:pt x="61988" y="29296"/>
                </a:lnTo>
                <a:lnTo>
                  <a:pt x="65932" y="30611"/>
                </a:lnTo>
                <a:lnTo>
                  <a:pt x="70148" y="32281"/>
                </a:lnTo>
                <a:lnTo>
                  <a:pt x="73753" y="34188"/>
                </a:lnTo>
                <a:lnTo>
                  <a:pt x="76949" y="36253"/>
                </a:lnTo>
                <a:lnTo>
                  <a:pt x="79874" y="38424"/>
                </a:lnTo>
                <a:lnTo>
                  <a:pt x="81825" y="41459"/>
                </a:lnTo>
                <a:lnTo>
                  <a:pt x="83124" y="45069"/>
                </a:lnTo>
                <a:lnTo>
                  <a:pt x="83992" y="49064"/>
                </a:lnTo>
                <a:lnTo>
                  <a:pt x="84569" y="52520"/>
                </a:lnTo>
                <a:lnTo>
                  <a:pt x="84955" y="55619"/>
                </a:lnTo>
                <a:lnTo>
                  <a:pt x="85211" y="58478"/>
                </a:lnTo>
                <a:lnTo>
                  <a:pt x="84588" y="61972"/>
                </a:lnTo>
                <a:lnTo>
                  <a:pt x="83380" y="65888"/>
                </a:lnTo>
                <a:lnTo>
                  <a:pt x="81781" y="70087"/>
                </a:lnTo>
                <a:lnTo>
                  <a:pt x="79920" y="73680"/>
                </a:lnTo>
                <a:lnTo>
                  <a:pt x="77886" y="76869"/>
                </a:lnTo>
                <a:lnTo>
                  <a:pt x="75736" y="79788"/>
                </a:lnTo>
                <a:lnTo>
                  <a:pt x="73510" y="82529"/>
                </a:lnTo>
                <a:lnTo>
                  <a:pt x="71231" y="85149"/>
                </a:lnTo>
                <a:lnTo>
                  <a:pt x="68919" y="87690"/>
                </a:lnTo>
                <a:lnTo>
                  <a:pt x="66583" y="89384"/>
                </a:lnTo>
                <a:lnTo>
                  <a:pt x="64232" y="90513"/>
                </a:lnTo>
                <a:lnTo>
                  <a:pt x="58550" y="92325"/>
                </a:lnTo>
                <a:lnTo>
                  <a:pt x="55655" y="92573"/>
                </a:lnTo>
                <a:lnTo>
                  <a:pt x="51723" y="92684"/>
                </a:lnTo>
                <a:lnTo>
                  <a:pt x="47329" y="92733"/>
                </a:lnTo>
                <a:lnTo>
                  <a:pt x="44253" y="91952"/>
                </a:lnTo>
                <a:lnTo>
                  <a:pt x="40614" y="90637"/>
                </a:lnTo>
                <a:lnTo>
                  <a:pt x="36601" y="88968"/>
                </a:lnTo>
                <a:lnTo>
                  <a:pt x="33132" y="87061"/>
                </a:lnTo>
                <a:lnTo>
                  <a:pt x="30026" y="84996"/>
                </a:lnTo>
                <a:lnTo>
                  <a:pt x="27160" y="82825"/>
                </a:lnTo>
                <a:lnTo>
                  <a:pt x="25251" y="79791"/>
                </a:lnTo>
                <a:lnTo>
                  <a:pt x="23977" y="76180"/>
                </a:lnTo>
                <a:lnTo>
                  <a:pt x="23129" y="72186"/>
                </a:lnTo>
                <a:lnTo>
                  <a:pt x="22563" y="68729"/>
                </a:lnTo>
                <a:lnTo>
                  <a:pt x="22185" y="65631"/>
                </a:lnTo>
                <a:lnTo>
                  <a:pt x="21934" y="62771"/>
                </a:lnTo>
                <a:lnTo>
                  <a:pt x="22560" y="59278"/>
                </a:lnTo>
                <a:lnTo>
                  <a:pt x="23772" y="55361"/>
                </a:lnTo>
                <a:lnTo>
                  <a:pt x="25373" y="51162"/>
                </a:lnTo>
                <a:lnTo>
                  <a:pt x="27234" y="46776"/>
                </a:lnTo>
                <a:lnTo>
                  <a:pt x="31419" y="37669"/>
                </a:lnTo>
                <a:lnTo>
                  <a:pt x="33646" y="33811"/>
                </a:lnTo>
                <a:lnTo>
                  <a:pt x="35925" y="30446"/>
                </a:lnTo>
                <a:lnTo>
                  <a:pt x="38237" y="27409"/>
                </a:lnTo>
                <a:lnTo>
                  <a:pt x="41366" y="24590"/>
                </a:lnTo>
                <a:lnTo>
                  <a:pt x="45040" y="21917"/>
                </a:lnTo>
                <a:lnTo>
                  <a:pt x="49077" y="19342"/>
                </a:lnTo>
                <a:lnTo>
                  <a:pt x="52561" y="16831"/>
                </a:lnTo>
                <a:lnTo>
                  <a:pt x="55679" y="14363"/>
                </a:lnTo>
                <a:lnTo>
                  <a:pt x="58550" y="11924"/>
                </a:lnTo>
                <a:lnTo>
                  <a:pt x="61259" y="10298"/>
                </a:lnTo>
                <a:lnTo>
                  <a:pt x="63858" y="9214"/>
                </a:lnTo>
                <a:lnTo>
                  <a:pt x="66385" y="8492"/>
                </a:lnTo>
                <a:lnTo>
                  <a:pt x="68862" y="8010"/>
                </a:lnTo>
                <a:lnTo>
                  <a:pt x="71309" y="7689"/>
                </a:lnTo>
                <a:lnTo>
                  <a:pt x="73732" y="7475"/>
                </a:lnTo>
                <a:lnTo>
                  <a:pt x="76142" y="8126"/>
                </a:lnTo>
                <a:lnTo>
                  <a:pt x="78542" y="9354"/>
                </a:lnTo>
                <a:lnTo>
                  <a:pt x="80937" y="10966"/>
                </a:lnTo>
                <a:lnTo>
                  <a:pt x="83326" y="12041"/>
                </a:lnTo>
                <a:lnTo>
                  <a:pt x="85713" y="12757"/>
                </a:lnTo>
                <a:lnTo>
                  <a:pt x="88098" y="13235"/>
                </a:lnTo>
                <a:lnTo>
                  <a:pt x="90483" y="14347"/>
                </a:lnTo>
                <a:lnTo>
                  <a:pt x="92865" y="15882"/>
                </a:lnTo>
                <a:lnTo>
                  <a:pt x="95247" y="17700"/>
                </a:lnTo>
                <a:lnTo>
                  <a:pt x="96836" y="19705"/>
                </a:lnTo>
                <a:lnTo>
                  <a:pt x="97895" y="21836"/>
                </a:lnTo>
                <a:lnTo>
                  <a:pt x="99594" y="27166"/>
                </a:lnTo>
                <a:lnTo>
                  <a:pt x="99826" y="30011"/>
                </a:lnTo>
                <a:lnTo>
                  <a:pt x="100012" y="356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"/>
          <p:cNvSpPr/>
          <p:nvPr/>
        </p:nvSpPr>
        <p:spPr>
          <a:xfrm>
            <a:off x="3929062" y="2971800"/>
            <a:ext cx="2078832" cy="78582"/>
          </a:xfrm>
          <a:custGeom>
            <a:avLst/>
            <a:gdLst/>
            <a:ahLst/>
            <a:cxnLst/>
            <a:rect l="0" t="0" r="0" b="0"/>
            <a:pathLst>
              <a:path w="2078832" h="78582">
                <a:moveTo>
                  <a:pt x="0" y="7143"/>
                </a:moveTo>
                <a:lnTo>
                  <a:pt x="284757" y="7143"/>
                </a:lnTo>
                <a:lnTo>
                  <a:pt x="299596" y="9260"/>
                </a:lnTo>
                <a:lnTo>
                  <a:pt x="306887" y="10936"/>
                </a:lnTo>
                <a:lnTo>
                  <a:pt x="323455" y="10681"/>
                </a:lnTo>
                <a:lnTo>
                  <a:pt x="340608" y="9509"/>
                </a:lnTo>
                <a:lnTo>
                  <a:pt x="364446" y="12519"/>
                </a:lnTo>
                <a:lnTo>
                  <a:pt x="419319" y="13338"/>
                </a:lnTo>
                <a:lnTo>
                  <a:pt x="428771" y="12067"/>
                </a:lnTo>
                <a:lnTo>
                  <a:pt x="438248" y="10426"/>
                </a:lnTo>
                <a:lnTo>
                  <a:pt x="466754" y="8116"/>
                </a:lnTo>
                <a:lnTo>
                  <a:pt x="504831" y="6542"/>
                </a:lnTo>
                <a:lnTo>
                  <a:pt x="514354" y="5155"/>
                </a:lnTo>
                <a:lnTo>
                  <a:pt x="523877" y="3436"/>
                </a:lnTo>
                <a:lnTo>
                  <a:pt x="552451" y="1018"/>
                </a:lnTo>
                <a:lnTo>
                  <a:pt x="613392" y="89"/>
                </a:lnTo>
                <a:lnTo>
                  <a:pt x="734810" y="0"/>
                </a:lnTo>
                <a:lnTo>
                  <a:pt x="755737" y="2117"/>
                </a:lnTo>
                <a:lnTo>
                  <a:pt x="765762" y="3792"/>
                </a:lnTo>
                <a:lnTo>
                  <a:pt x="798833" y="6150"/>
                </a:lnTo>
                <a:lnTo>
                  <a:pt x="863104" y="7056"/>
                </a:lnTo>
                <a:lnTo>
                  <a:pt x="884193" y="9221"/>
                </a:lnTo>
                <a:lnTo>
                  <a:pt x="894262" y="10910"/>
                </a:lnTo>
                <a:lnTo>
                  <a:pt x="933235" y="14414"/>
                </a:lnTo>
                <a:lnTo>
                  <a:pt x="942832" y="15959"/>
                </a:lnTo>
                <a:lnTo>
                  <a:pt x="952405" y="17783"/>
                </a:lnTo>
                <a:lnTo>
                  <a:pt x="971508" y="19810"/>
                </a:lnTo>
                <a:lnTo>
                  <a:pt x="989787" y="21504"/>
                </a:lnTo>
                <a:lnTo>
                  <a:pt x="997996" y="23067"/>
                </a:lnTo>
                <a:lnTo>
                  <a:pt x="1005849" y="24903"/>
                </a:lnTo>
                <a:lnTo>
                  <a:pt x="1023042" y="26943"/>
                </a:lnTo>
                <a:lnTo>
                  <a:pt x="1041267" y="28643"/>
                </a:lnTo>
                <a:lnTo>
                  <a:pt x="1050572" y="30208"/>
                </a:lnTo>
                <a:lnTo>
                  <a:pt x="1059950" y="32045"/>
                </a:lnTo>
                <a:lnTo>
                  <a:pt x="1078836" y="34086"/>
                </a:lnTo>
                <a:lnTo>
                  <a:pt x="1126348" y="36297"/>
                </a:lnTo>
                <a:lnTo>
                  <a:pt x="1135868" y="37692"/>
                </a:lnTo>
                <a:lnTo>
                  <a:pt x="1145389" y="39415"/>
                </a:lnTo>
                <a:lnTo>
                  <a:pt x="1170166" y="41841"/>
                </a:lnTo>
                <a:lnTo>
                  <a:pt x="1228049" y="42772"/>
                </a:lnTo>
                <a:lnTo>
                  <a:pt x="1274791" y="44967"/>
                </a:lnTo>
                <a:lnTo>
                  <a:pt x="1285630" y="46647"/>
                </a:lnTo>
                <a:lnTo>
                  <a:pt x="1316053" y="49010"/>
                </a:lnTo>
                <a:lnTo>
                  <a:pt x="1373913" y="49919"/>
                </a:lnTo>
                <a:lnTo>
                  <a:pt x="1592058" y="50006"/>
                </a:lnTo>
                <a:lnTo>
                  <a:pt x="1612986" y="52122"/>
                </a:lnTo>
                <a:lnTo>
                  <a:pt x="1623011" y="53798"/>
                </a:lnTo>
                <a:lnTo>
                  <a:pt x="1656083" y="56157"/>
                </a:lnTo>
                <a:lnTo>
                  <a:pt x="1697111" y="57747"/>
                </a:lnTo>
                <a:lnTo>
                  <a:pt x="1706876" y="59136"/>
                </a:lnTo>
                <a:lnTo>
                  <a:pt x="1716561" y="60855"/>
                </a:lnTo>
                <a:lnTo>
                  <a:pt x="1745362" y="63275"/>
                </a:lnTo>
                <a:lnTo>
                  <a:pt x="1804850" y="64234"/>
                </a:lnTo>
                <a:lnTo>
                  <a:pt x="1864999" y="66406"/>
                </a:lnTo>
                <a:lnTo>
                  <a:pt x="1874363" y="68083"/>
                </a:lnTo>
                <a:lnTo>
                  <a:pt x="1898921" y="70443"/>
                </a:lnTo>
                <a:lnTo>
                  <a:pt x="1957336" y="71398"/>
                </a:lnTo>
                <a:lnTo>
                  <a:pt x="2059447" y="71437"/>
                </a:lnTo>
                <a:lnTo>
                  <a:pt x="2061940" y="72231"/>
                </a:lnTo>
                <a:lnTo>
                  <a:pt x="2064396" y="73554"/>
                </a:lnTo>
                <a:lnTo>
                  <a:pt x="2070247" y="77588"/>
                </a:lnTo>
                <a:lnTo>
                  <a:pt x="2073164" y="78139"/>
                </a:lnTo>
                <a:lnTo>
                  <a:pt x="2078831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929062" y="1743075"/>
            <a:ext cx="4572001" cy="2900363"/>
            <a:chOff x="3929062" y="1743075"/>
            <a:chExt cx="4572001" cy="2900363"/>
          </a:xfrm>
        </p:grpSpPr>
        <p:sp>
          <p:nvSpPr>
            <p:cNvPr id="9" name="SMARTPenAnnotation22"/>
            <p:cNvSpPr/>
            <p:nvPr/>
          </p:nvSpPr>
          <p:spPr>
            <a:xfrm>
              <a:off x="8082691" y="3150726"/>
              <a:ext cx="61079" cy="63846"/>
            </a:xfrm>
            <a:custGeom>
              <a:avLst/>
              <a:gdLst/>
              <a:ahLst/>
              <a:cxnLst/>
              <a:rect l="0" t="0" r="0" b="0"/>
              <a:pathLst>
                <a:path w="61079" h="63846">
                  <a:moveTo>
                    <a:pt x="11177" y="28242"/>
                  </a:moveTo>
                  <a:lnTo>
                    <a:pt x="28239" y="28242"/>
                  </a:lnTo>
                  <a:lnTo>
                    <a:pt x="29695" y="29036"/>
                  </a:lnTo>
                  <a:lnTo>
                    <a:pt x="30667" y="30359"/>
                  </a:lnTo>
                  <a:lnTo>
                    <a:pt x="31313" y="32035"/>
                  </a:lnTo>
                  <a:lnTo>
                    <a:pt x="32539" y="33152"/>
                  </a:lnTo>
                  <a:lnTo>
                    <a:pt x="34149" y="33897"/>
                  </a:lnTo>
                  <a:lnTo>
                    <a:pt x="36018" y="34393"/>
                  </a:lnTo>
                  <a:lnTo>
                    <a:pt x="38056" y="34724"/>
                  </a:lnTo>
                  <a:lnTo>
                    <a:pt x="40210" y="34945"/>
                  </a:lnTo>
                  <a:lnTo>
                    <a:pt x="45575" y="35299"/>
                  </a:lnTo>
                  <a:lnTo>
                    <a:pt x="46810" y="36122"/>
                  </a:lnTo>
                  <a:lnTo>
                    <a:pt x="48425" y="37464"/>
                  </a:lnTo>
                  <a:lnTo>
                    <a:pt x="52931" y="41529"/>
                  </a:lnTo>
                  <a:lnTo>
                    <a:pt x="53300" y="42656"/>
                  </a:lnTo>
                  <a:lnTo>
                    <a:pt x="53547" y="44202"/>
                  </a:lnTo>
                  <a:lnTo>
                    <a:pt x="53943" y="48593"/>
                  </a:lnTo>
                  <a:lnTo>
                    <a:pt x="53182" y="48953"/>
                  </a:lnTo>
                  <a:lnTo>
                    <a:pt x="51879" y="49193"/>
                  </a:lnTo>
                  <a:lnTo>
                    <a:pt x="47880" y="49579"/>
                  </a:lnTo>
                  <a:lnTo>
                    <a:pt x="46758" y="49610"/>
                  </a:lnTo>
                  <a:lnTo>
                    <a:pt x="33922" y="49671"/>
                  </a:lnTo>
                  <a:lnTo>
                    <a:pt x="32691" y="48878"/>
                  </a:lnTo>
                  <a:lnTo>
                    <a:pt x="31075" y="47556"/>
                  </a:lnTo>
                  <a:lnTo>
                    <a:pt x="29205" y="45881"/>
                  </a:lnTo>
                  <a:lnTo>
                    <a:pt x="27959" y="43970"/>
                  </a:lnTo>
                  <a:lnTo>
                    <a:pt x="27127" y="41902"/>
                  </a:lnTo>
                  <a:lnTo>
                    <a:pt x="26573" y="39730"/>
                  </a:lnTo>
                  <a:lnTo>
                    <a:pt x="25410" y="38282"/>
                  </a:lnTo>
                  <a:lnTo>
                    <a:pt x="23841" y="37317"/>
                  </a:lnTo>
                  <a:lnTo>
                    <a:pt x="19411" y="35767"/>
                  </a:lnTo>
                  <a:lnTo>
                    <a:pt x="19048" y="34846"/>
                  </a:lnTo>
                  <a:lnTo>
                    <a:pt x="18806" y="33439"/>
                  </a:lnTo>
                  <a:lnTo>
                    <a:pt x="18350" y="28546"/>
                  </a:lnTo>
                  <a:lnTo>
                    <a:pt x="19133" y="27651"/>
                  </a:lnTo>
                  <a:lnTo>
                    <a:pt x="24474" y="22118"/>
                  </a:lnTo>
                  <a:lnTo>
                    <a:pt x="25598" y="21778"/>
                  </a:lnTo>
                  <a:lnTo>
                    <a:pt x="27141" y="21552"/>
                  </a:lnTo>
                  <a:lnTo>
                    <a:pt x="31529" y="21188"/>
                  </a:lnTo>
                  <a:lnTo>
                    <a:pt x="32683" y="21952"/>
                  </a:lnTo>
                  <a:lnTo>
                    <a:pt x="34246" y="23255"/>
                  </a:lnTo>
                  <a:lnTo>
                    <a:pt x="38665" y="27257"/>
                  </a:lnTo>
                  <a:lnTo>
                    <a:pt x="43222" y="31743"/>
                  </a:lnTo>
                  <a:lnTo>
                    <a:pt x="45241" y="32957"/>
                  </a:lnTo>
                  <a:lnTo>
                    <a:pt x="47380" y="33767"/>
                  </a:lnTo>
                  <a:lnTo>
                    <a:pt x="49600" y="34307"/>
                  </a:lnTo>
                  <a:lnTo>
                    <a:pt x="51080" y="35460"/>
                  </a:lnTo>
                  <a:lnTo>
                    <a:pt x="52066" y="37023"/>
                  </a:lnTo>
                  <a:lnTo>
                    <a:pt x="52724" y="38858"/>
                  </a:lnTo>
                  <a:lnTo>
                    <a:pt x="52369" y="40876"/>
                  </a:lnTo>
                  <a:lnTo>
                    <a:pt x="51338" y="43015"/>
                  </a:lnTo>
                  <a:lnTo>
                    <a:pt x="47773" y="48358"/>
                  </a:lnTo>
                  <a:lnTo>
                    <a:pt x="46687" y="49590"/>
                  </a:lnTo>
                  <a:lnTo>
                    <a:pt x="43364" y="53076"/>
                  </a:lnTo>
                  <a:lnTo>
                    <a:pt x="42160" y="55117"/>
                  </a:lnTo>
                  <a:lnTo>
                    <a:pt x="41358" y="57271"/>
                  </a:lnTo>
                  <a:lnTo>
                    <a:pt x="40822" y="59501"/>
                  </a:lnTo>
                  <a:lnTo>
                    <a:pt x="39672" y="60988"/>
                  </a:lnTo>
                  <a:lnTo>
                    <a:pt x="38111" y="61979"/>
                  </a:lnTo>
                  <a:lnTo>
                    <a:pt x="33695" y="63570"/>
                  </a:lnTo>
                  <a:lnTo>
                    <a:pt x="32540" y="63700"/>
                  </a:lnTo>
                  <a:lnTo>
                    <a:pt x="30975" y="63787"/>
                  </a:lnTo>
                  <a:lnTo>
                    <a:pt x="29139" y="63845"/>
                  </a:lnTo>
                  <a:lnTo>
                    <a:pt x="27120" y="63090"/>
                  </a:lnTo>
                  <a:lnTo>
                    <a:pt x="24981" y="61793"/>
                  </a:lnTo>
                  <a:lnTo>
                    <a:pt x="22761" y="60134"/>
                  </a:lnTo>
                  <a:lnTo>
                    <a:pt x="20487" y="58235"/>
                  </a:lnTo>
                  <a:lnTo>
                    <a:pt x="18178" y="56175"/>
                  </a:lnTo>
                  <a:lnTo>
                    <a:pt x="13495" y="51769"/>
                  </a:lnTo>
                  <a:lnTo>
                    <a:pt x="5436" y="43904"/>
                  </a:lnTo>
                  <a:lnTo>
                    <a:pt x="4968" y="42652"/>
                  </a:lnTo>
                  <a:lnTo>
                    <a:pt x="4657" y="41023"/>
                  </a:lnTo>
                  <a:lnTo>
                    <a:pt x="4450" y="39144"/>
                  </a:lnTo>
                  <a:lnTo>
                    <a:pt x="3516" y="37098"/>
                  </a:lnTo>
                  <a:lnTo>
                    <a:pt x="2102" y="34940"/>
                  </a:lnTo>
                  <a:lnTo>
                    <a:pt x="365" y="32707"/>
                  </a:lnTo>
                  <a:lnTo>
                    <a:pt x="0" y="30425"/>
                  </a:lnTo>
                  <a:lnTo>
                    <a:pt x="551" y="28110"/>
                  </a:lnTo>
                  <a:lnTo>
                    <a:pt x="1712" y="25773"/>
                  </a:lnTo>
                  <a:lnTo>
                    <a:pt x="2486" y="23421"/>
                  </a:lnTo>
                  <a:lnTo>
                    <a:pt x="3002" y="21060"/>
                  </a:lnTo>
                  <a:lnTo>
                    <a:pt x="3830" y="15358"/>
                  </a:lnTo>
                  <a:lnTo>
                    <a:pt x="4692" y="14097"/>
                  </a:lnTo>
                  <a:lnTo>
                    <a:pt x="6060" y="12462"/>
                  </a:lnTo>
                  <a:lnTo>
                    <a:pt x="7766" y="10578"/>
                  </a:lnTo>
                  <a:lnTo>
                    <a:pt x="9697" y="9322"/>
                  </a:lnTo>
                  <a:lnTo>
                    <a:pt x="11778" y="8485"/>
                  </a:lnTo>
                  <a:lnTo>
                    <a:pt x="13959" y="7927"/>
                  </a:lnTo>
                  <a:lnTo>
                    <a:pt x="16207" y="7555"/>
                  </a:lnTo>
                  <a:lnTo>
                    <a:pt x="18499" y="7307"/>
                  </a:lnTo>
                  <a:lnTo>
                    <a:pt x="20821" y="7142"/>
                  </a:lnTo>
                  <a:lnTo>
                    <a:pt x="23163" y="7031"/>
                  </a:lnTo>
                  <a:lnTo>
                    <a:pt x="27881" y="6909"/>
                  </a:lnTo>
                  <a:lnTo>
                    <a:pt x="30251" y="7670"/>
                  </a:lnTo>
                  <a:lnTo>
                    <a:pt x="32624" y="8971"/>
                  </a:lnTo>
                  <a:lnTo>
                    <a:pt x="35001" y="10632"/>
                  </a:lnTo>
                  <a:lnTo>
                    <a:pt x="38173" y="12534"/>
                  </a:lnTo>
                  <a:lnTo>
                    <a:pt x="41874" y="14595"/>
                  </a:lnTo>
                  <a:lnTo>
                    <a:pt x="51638" y="19814"/>
                  </a:lnTo>
                  <a:lnTo>
                    <a:pt x="53231" y="21036"/>
                  </a:lnTo>
                  <a:lnTo>
                    <a:pt x="55089" y="22644"/>
                  </a:lnTo>
                  <a:lnTo>
                    <a:pt x="57121" y="24510"/>
                  </a:lnTo>
                  <a:lnTo>
                    <a:pt x="58475" y="26548"/>
                  </a:lnTo>
                  <a:lnTo>
                    <a:pt x="59377" y="28700"/>
                  </a:lnTo>
                  <a:lnTo>
                    <a:pt x="59979" y="30929"/>
                  </a:lnTo>
                  <a:lnTo>
                    <a:pt x="60381" y="33208"/>
                  </a:lnTo>
                  <a:lnTo>
                    <a:pt x="60648" y="35522"/>
                  </a:lnTo>
                  <a:lnTo>
                    <a:pt x="60827" y="37858"/>
                  </a:lnTo>
                  <a:lnTo>
                    <a:pt x="60946" y="40209"/>
                  </a:lnTo>
                  <a:lnTo>
                    <a:pt x="61078" y="44938"/>
                  </a:lnTo>
                  <a:lnTo>
                    <a:pt x="60319" y="47310"/>
                  </a:lnTo>
                  <a:lnTo>
                    <a:pt x="59020" y="49686"/>
                  </a:lnTo>
                  <a:lnTo>
                    <a:pt x="57360" y="52063"/>
                  </a:lnTo>
                  <a:lnTo>
                    <a:pt x="55460" y="54441"/>
                  </a:lnTo>
                  <a:lnTo>
                    <a:pt x="53399" y="56821"/>
                  </a:lnTo>
                  <a:lnTo>
                    <a:pt x="51231" y="59201"/>
                  </a:lnTo>
                  <a:lnTo>
                    <a:pt x="48992" y="60788"/>
                  </a:lnTo>
                  <a:lnTo>
                    <a:pt x="46706" y="61845"/>
                  </a:lnTo>
                  <a:lnTo>
                    <a:pt x="44388" y="62551"/>
                  </a:lnTo>
                  <a:lnTo>
                    <a:pt x="42049" y="63021"/>
                  </a:lnTo>
                  <a:lnTo>
                    <a:pt x="39696" y="63334"/>
                  </a:lnTo>
                  <a:lnTo>
                    <a:pt x="37333" y="63543"/>
                  </a:lnTo>
                  <a:lnTo>
                    <a:pt x="34965" y="63682"/>
                  </a:lnTo>
                  <a:lnTo>
                    <a:pt x="30216" y="63837"/>
                  </a:lnTo>
                  <a:lnTo>
                    <a:pt x="27838" y="63085"/>
                  </a:lnTo>
                  <a:lnTo>
                    <a:pt x="25459" y="61789"/>
                  </a:lnTo>
                  <a:lnTo>
                    <a:pt x="23080" y="60132"/>
                  </a:lnTo>
                  <a:lnTo>
                    <a:pt x="20700" y="58233"/>
                  </a:lnTo>
                  <a:lnTo>
                    <a:pt x="18320" y="56174"/>
                  </a:lnTo>
                  <a:lnTo>
                    <a:pt x="15938" y="54007"/>
                  </a:lnTo>
                  <a:lnTo>
                    <a:pt x="11177" y="49483"/>
                  </a:lnTo>
                  <a:lnTo>
                    <a:pt x="8796" y="47165"/>
                  </a:lnTo>
                  <a:lnTo>
                    <a:pt x="7209" y="44826"/>
                  </a:lnTo>
                  <a:lnTo>
                    <a:pt x="6150" y="42473"/>
                  </a:lnTo>
                  <a:lnTo>
                    <a:pt x="5444" y="40111"/>
                  </a:lnTo>
                  <a:lnTo>
                    <a:pt x="4975" y="36949"/>
                  </a:lnTo>
                  <a:lnTo>
                    <a:pt x="4661" y="33253"/>
                  </a:lnTo>
                  <a:lnTo>
                    <a:pt x="4313" y="25707"/>
                  </a:lnTo>
                  <a:lnTo>
                    <a:pt x="4158" y="19707"/>
                  </a:lnTo>
                  <a:lnTo>
                    <a:pt x="4910" y="16996"/>
                  </a:lnTo>
                  <a:lnTo>
                    <a:pt x="6205" y="14395"/>
                  </a:lnTo>
                  <a:lnTo>
                    <a:pt x="7863" y="11867"/>
                  </a:lnTo>
                  <a:lnTo>
                    <a:pt x="9761" y="10181"/>
                  </a:lnTo>
                  <a:lnTo>
                    <a:pt x="11821" y="9058"/>
                  </a:lnTo>
                  <a:lnTo>
                    <a:pt x="13988" y="8309"/>
                  </a:lnTo>
                  <a:lnTo>
                    <a:pt x="15432" y="7016"/>
                  </a:lnTo>
                  <a:lnTo>
                    <a:pt x="16395" y="5360"/>
                  </a:lnTo>
                  <a:lnTo>
                    <a:pt x="17037" y="3463"/>
                  </a:lnTo>
                  <a:lnTo>
                    <a:pt x="18259" y="2198"/>
                  </a:lnTo>
                  <a:lnTo>
                    <a:pt x="19867" y="1354"/>
                  </a:lnTo>
                  <a:lnTo>
                    <a:pt x="21732" y="792"/>
                  </a:lnTo>
                  <a:lnTo>
                    <a:pt x="23770" y="417"/>
                  </a:lnTo>
                  <a:lnTo>
                    <a:pt x="25923" y="167"/>
                  </a:lnTo>
                  <a:lnTo>
                    <a:pt x="28151" y="0"/>
                  </a:lnTo>
                  <a:lnTo>
                    <a:pt x="30431" y="683"/>
                  </a:lnTo>
                  <a:lnTo>
                    <a:pt x="32745" y="1932"/>
                  </a:lnTo>
                  <a:lnTo>
                    <a:pt x="35080" y="3558"/>
                  </a:lnTo>
                  <a:lnTo>
                    <a:pt x="37431" y="4643"/>
                  </a:lnTo>
                  <a:lnTo>
                    <a:pt x="39793" y="5365"/>
                  </a:lnTo>
                  <a:lnTo>
                    <a:pt x="42161" y="5847"/>
                  </a:lnTo>
                  <a:lnTo>
                    <a:pt x="44533" y="6962"/>
                  </a:lnTo>
                  <a:lnTo>
                    <a:pt x="46908" y="8499"/>
                  </a:lnTo>
                  <a:lnTo>
                    <a:pt x="49285" y="10318"/>
                  </a:lnTo>
                  <a:lnTo>
                    <a:pt x="50870" y="12324"/>
                  </a:lnTo>
                  <a:lnTo>
                    <a:pt x="51927" y="14455"/>
                  </a:lnTo>
                  <a:lnTo>
                    <a:pt x="52631" y="16669"/>
                  </a:lnTo>
                  <a:lnTo>
                    <a:pt x="53100" y="19733"/>
                  </a:lnTo>
                  <a:lnTo>
                    <a:pt x="53413" y="23363"/>
                  </a:lnTo>
                  <a:lnTo>
                    <a:pt x="53622" y="27371"/>
                  </a:lnTo>
                  <a:lnTo>
                    <a:pt x="52968" y="30836"/>
                  </a:lnTo>
                  <a:lnTo>
                    <a:pt x="51738" y="33941"/>
                  </a:lnTo>
                  <a:lnTo>
                    <a:pt x="50124" y="36804"/>
                  </a:lnTo>
                  <a:lnTo>
                    <a:pt x="46214" y="44218"/>
                  </a:lnTo>
                  <a:lnTo>
                    <a:pt x="39752" y="568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3"/>
            <p:cNvSpPr/>
            <p:nvPr/>
          </p:nvSpPr>
          <p:spPr>
            <a:xfrm>
              <a:off x="7529512" y="3193256"/>
              <a:ext cx="814302" cy="992982"/>
            </a:xfrm>
            <a:custGeom>
              <a:avLst/>
              <a:gdLst/>
              <a:ahLst/>
              <a:cxnLst/>
              <a:rect l="0" t="0" r="0" b="0"/>
              <a:pathLst>
                <a:path w="814302" h="992982">
                  <a:moveTo>
                    <a:pt x="0" y="835819"/>
                  </a:moveTo>
                  <a:lnTo>
                    <a:pt x="6152" y="829668"/>
                  </a:lnTo>
                  <a:lnTo>
                    <a:pt x="6703" y="827000"/>
                  </a:lnTo>
                  <a:lnTo>
                    <a:pt x="7142" y="808559"/>
                  </a:lnTo>
                  <a:lnTo>
                    <a:pt x="9259" y="805711"/>
                  </a:lnTo>
                  <a:lnTo>
                    <a:pt x="10937" y="803841"/>
                  </a:lnTo>
                  <a:lnTo>
                    <a:pt x="12054" y="801800"/>
                  </a:lnTo>
                  <a:lnTo>
                    <a:pt x="14419" y="795136"/>
                  </a:lnTo>
                  <a:lnTo>
                    <a:pt x="19001" y="788134"/>
                  </a:lnTo>
                  <a:lnTo>
                    <a:pt x="20351" y="783405"/>
                  </a:lnTo>
                  <a:lnTo>
                    <a:pt x="22012" y="773107"/>
                  </a:lnTo>
                  <a:lnTo>
                    <a:pt x="27043" y="758726"/>
                  </a:lnTo>
                  <a:lnTo>
                    <a:pt x="27554" y="755849"/>
                  </a:lnTo>
                  <a:lnTo>
                    <a:pt x="30238" y="750535"/>
                  </a:lnTo>
                  <a:lnTo>
                    <a:pt x="32065" y="748006"/>
                  </a:lnTo>
                  <a:lnTo>
                    <a:pt x="34095" y="743081"/>
                  </a:lnTo>
                  <a:lnTo>
                    <a:pt x="35791" y="737452"/>
                  </a:lnTo>
                  <a:lnTo>
                    <a:pt x="41231" y="723020"/>
                  </a:lnTo>
                  <a:lnTo>
                    <a:pt x="41775" y="720138"/>
                  </a:lnTo>
                  <a:lnTo>
                    <a:pt x="44496" y="714820"/>
                  </a:lnTo>
                  <a:lnTo>
                    <a:pt x="52711" y="701145"/>
                  </a:lnTo>
                  <a:lnTo>
                    <a:pt x="55176" y="694472"/>
                  </a:lnTo>
                  <a:lnTo>
                    <a:pt x="57066" y="688067"/>
                  </a:lnTo>
                  <a:lnTo>
                    <a:pt x="62593" y="676329"/>
                  </a:lnTo>
                  <a:lnTo>
                    <a:pt x="73909" y="658516"/>
                  </a:lnTo>
                  <a:lnTo>
                    <a:pt x="76505" y="651713"/>
                  </a:lnTo>
                  <a:lnTo>
                    <a:pt x="77659" y="645250"/>
                  </a:lnTo>
                  <a:lnTo>
                    <a:pt x="78171" y="637086"/>
                  </a:lnTo>
                  <a:lnTo>
                    <a:pt x="79102" y="633480"/>
                  </a:lnTo>
                  <a:lnTo>
                    <a:pt x="82252" y="627357"/>
                  </a:lnTo>
                  <a:lnTo>
                    <a:pt x="95364" y="608285"/>
                  </a:lnTo>
                  <a:lnTo>
                    <a:pt x="97947" y="601607"/>
                  </a:lnTo>
                  <a:lnTo>
                    <a:pt x="99888" y="595199"/>
                  </a:lnTo>
                  <a:lnTo>
                    <a:pt x="105443" y="583461"/>
                  </a:lnTo>
                  <a:lnTo>
                    <a:pt x="109834" y="577345"/>
                  </a:lnTo>
                  <a:lnTo>
                    <a:pt x="111323" y="573809"/>
                  </a:lnTo>
                  <a:lnTo>
                    <a:pt x="114212" y="562041"/>
                  </a:lnTo>
                  <a:lnTo>
                    <a:pt x="118948" y="553175"/>
                  </a:lnTo>
                  <a:lnTo>
                    <a:pt x="124907" y="536847"/>
                  </a:lnTo>
                  <a:lnTo>
                    <a:pt x="139764" y="512023"/>
                  </a:lnTo>
                  <a:lnTo>
                    <a:pt x="146258" y="494210"/>
                  </a:lnTo>
                  <a:lnTo>
                    <a:pt x="161189" y="469174"/>
                  </a:lnTo>
                  <a:lnTo>
                    <a:pt x="167689" y="451349"/>
                  </a:lnTo>
                  <a:lnTo>
                    <a:pt x="185777" y="423114"/>
                  </a:lnTo>
                  <a:lnTo>
                    <a:pt x="195270" y="412278"/>
                  </a:lnTo>
                  <a:lnTo>
                    <a:pt x="196855" y="408996"/>
                  </a:lnTo>
                  <a:lnTo>
                    <a:pt x="199879" y="397586"/>
                  </a:lnTo>
                  <a:lnTo>
                    <a:pt x="203400" y="391546"/>
                  </a:lnTo>
                  <a:lnTo>
                    <a:pt x="216781" y="372535"/>
                  </a:lnTo>
                  <a:lnTo>
                    <a:pt x="219378" y="365860"/>
                  </a:lnTo>
                  <a:lnTo>
                    <a:pt x="221326" y="359455"/>
                  </a:lnTo>
                  <a:lnTo>
                    <a:pt x="226885" y="347717"/>
                  </a:lnTo>
                  <a:lnTo>
                    <a:pt x="247667" y="317432"/>
                  </a:lnTo>
                  <a:lnTo>
                    <a:pt x="261939" y="301688"/>
                  </a:lnTo>
                  <a:lnTo>
                    <a:pt x="268288" y="290384"/>
                  </a:lnTo>
                  <a:lnTo>
                    <a:pt x="270052" y="284370"/>
                  </a:lnTo>
                  <a:lnTo>
                    <a:pt x="275069" y="276934"/>
                  </a:lnTo>
                  <a:lnTo>
                    <a:pt x="289253" y="260276"/>
                  </a:lnTo>
                  <a:lnTo>
                    <a:pt x="298278" y="240422"/>
                  </a:lnTo>
                  <a:lnTo>
                    <a:pt x="312792" y="219130"/>
                  </a:lnTo>
                  <a:lnTo>
                    <a:pt x="323220" y="210271"/>
                  </a:lnTo>
                  <a:lnTo>
                    <a:pt x="325017" y="207649"/>
                  </a:lnTo>
                  <a:lnTo>
                    <a:pt x="326216" y="205108"/>
                  </a:lnTo>
                  <a:lnTo>
                    <a:pt x="339606" y="187269"/>
                  </a:lnTo>
                  <a:lnTo>
                    <a:pt x="340704" y="184377"/>
                  </a:lnTo>
                  <a:lnTo>
                    <a:pt x="344041" y="179047"/>
                  </a:lnTo>
                  <a:lnTo>
                    <a:pt x="361200" y="159561"/>
                  </a:lnTo>
                  <a:lnTo>
                    <a:pt x="364198" y="152405"/>
                  </a:lnTo>
                  <a:lnTo>
                    <a:pt x="371919" y="142876"/>
                  </a:lnTo>
                  <a:lnTo>
                    <a:pt x="374152" y="140494"/>
                  </a:lnTo>
                  <a:lnTo>
                    <a:pt x="376435" y="138906"/>
                  </a:lnTo>
                  <a:lnTo>
                    <a:pt x="383440" y="135878"/>
                  </a:lnTo>
                  <a:lnTo>
                    <a:pt x="392918" y="128146"/>
                  </a:lnTo>
                  <a:lnTo>
                    <a:pt x="395295" y="125912"/>
                  </a:lnTo>
                  <a:lnTo>
                    <a:pt x="396880" y="123629"/>
                  </a:lnTo>
                  <a:lnTo>
                    <a:pt x="399904" y="116623"/>
                  </a:lnTo>
                  <a:lnTo>
                    <a:pt x="407636" y="107145"/>
                  </a:lnTo>
                  <a:lnTo>
                    <a:pt x="432599" y="81756"/>
                  </a:lnTo>
                  <a:lnTo>
                    <a:pt x="484453" y="29896"/>
                  </a:lnTo>
                  <a:lnTo>
                    <a:pt x="485688" y="29456"/>
                  </a:lnTo>
                  <a:lnTo>
                    <a:pt x="489176" y="28966"/>
                  </a:lnTo>
                  <a:lnTo>
                    <a:pt x="491217" y="28042"/>
                  </a:lnTo>
                  <a:lnTo>
                    <a:pt x="497884" y="23743"/>
                  </a:lnTo>
                  <a:lnTo>
                    <a:pt x="502533" y="22458"/>
                  </a:lnTo>
                  <a:lnTo>
                    <a:pt x="504092" y="21322"/>
                  </a:lnTo>
                  <a:lnTo>
                    <a:pt x="505129" y="19771"/>
                  </a:lnTo>
                  <a:lnTo>
                    <a:pt x="505823" y="17943"/>
                  </a:lnTo>
                  <a:lnTo>
                    <a:pt x="507078" y="16725"/>
                  </a:lnTo>
                  <a:lnTo>
                    <a:pt x="508708" y="15912"/>
                  </a:lnTo>
                  <a:lnTo>
                    <a:pt x="513235" y="14608"/>
                  </a:lnTo>
                  <a:lnTo>
                    <a:pt x="519833" y="9441"/>
                  </a:lnTo>
                  <a:lnTo>
                    <a:pt x="524195" y="8165"/>
                  </a:lnTo>
                  <a:lnTo>
                    <a:pt x="531114" y="7446"/>
                  </a:lnTo>
                  <a:lnTo>
                    <a:pt x="532670" y="6551"/>
                  </a:lnTo>
                  <a:lnTo>
                    <a:pt x="533707" y="5161"/>
                  </a:lnTo>
                  <a:lnTo>
                    <a:pt x="534398" y="3441"/>
                  </a:lnTo>
                  <a:lnTo>
                    <a:pt x="535653" y="2294"/>
                  </a:lnTo>
                  <a:lnTo>
                    <a:pt x="537283" y="1529"/>
                  </a:lnTo>
                  <a:lnTo>
                    <a:pt x="541211" y="680"/>
                  </a:lnTo>
                  <a:lnTo>
                    <a:pt x="564490" y="3"/>
                  </a:lnTo>
                  <a:lnTo>
                    <a:pt x="602753" y="0"/>
                  </a:lnTo>
                  <a:lnTo>
                    <a:pt x="605035" y="794"/>
                  </a:lnTo>
                  <a:lnTo>
                    <a:pt x="613952" y="6849"/>
                  </a:lnTo>
                  <a:lnTo>
                    <a:pt x="618033" y="7056"/>
                  </a:lnTo>
                  <a:lnTo>
                    <a:pt x="619985" y="7879"/>
                  </a:lnTo>
                  <a:lnTo>
                    <a:pt x="626523" y="12036"/>
                  </a:lnTo>
                  <a:lnTo>
                    <a:pt x="631145" y="13287"/>
                  </a:lnTo>
                  <a:lnTo>
                    <a:pt x="638208" y="13991"/>
                  </a:lnTo>
                  <a:lnTo>
                    <a:pt x="640579" y="14883"/>
                  </a:lnTo>
                  <a:lnTo>
                    <a:pt x="648673" y="20412"/>
                  </a:lnTo>
                  <a:lnTo>
                    <a:pt x="651573" y="20978"/>
                  </a:lnTo>
                  <a:lnTo>
                    <a:pt x="653456" y="21129"/>
                  </a:lnTo>
                  <a:lnTo>
                    <a:pt x="654713" y="22024"/>
                  </a:lnTo>
                  <a:lnTo>
                    <a:pt x="655550" y="23414"/>
                  </a:lnTo>
                  <a:lnTo>
                    <a:pt x="656108" y="25134"/>
                  </a:lnTo>
                  <a:lnTo>
                    <a:pt x="657275" y="26281"/>
                  </a:lnTo>
                  <a:lnTo>
                    <a:pt x="658845" y="27046"/>
                  </a:lnTo>
                  <a:lnTo>
                    <a:pt x="660686" y="27555"/>
                  </a:lnTo>
                  <a:lnTo>
                    <a:pt x="664849" y="30238"/>
                  </a:lnTo>
                  <a:lnTo>
                    <a:pt x="684479" y="48691"/>
                  </a:lnTo>
                  <a:lnTo>
                    <a:pt x="684919" y="49923"/>
                  </a:lnTo>
                  <a:lnTo>
                    <a:pt x="685409" y="53409"/>
                  </a:lnTo>
                  <a:lnTo>
                    <a:pt x="686333" y="55449"/>
                  </a:lnTo>
                  <a:lnTo>
                    <a:pt x="690632" y="62114"/>
                  </a:lnTo>
                  <a:lnTo>
                    <a:pt x="693053" y="69116"/>
                  </a:lnTo>
                  <a:lnTo>
                    <a:pt x="699005" y="77178"/>
                  </a:lnTo>
                  <a:lnTo>
                    <a:pt x="703559" y="81958"/>
                  </a:lnTo>
                  <a:lnTo>
                    <a:pt x="704783" y="84007"/>
                  </a:lnTo>
                  <a:lnTo>
                    <a:pt x="710701" y="99129"/>
                  </a:lnTo>
                  <a:lnTo>
                    <a:pt x="718559" y="112068"/>
                  </a:lnTo>
                  <a:lnTo>
                    <a:pt x="720641" y="123781"/>
                  </a:lnTo>
                  <a:lnTo>
                    <a:pt x="721496" y="152484"/>
                  </a:lnTo>
                  <a:lnTo>
                    <a:pt x="721516" y="170177"/>
                  </a:lnTo>
                  <a:lnTo>
                    <a:pt x="723634" y="179086"/>
                  </a:lnTo>
                  <a:lnTo>
                    <a:pt x="727173" y="190911"/>
                  </a:lnTo>
                  <a:lnTo>
                    <a:pt x="728794" y="197561"/>
                  </a:lnTo>
                  <a:lnTo>
                    <a:pt x="733376" y="210231"/>
                  </a:lnTo>
                  <a:lnTo>
                    <a:pt x="735486" y="233452"/>
                  </a:lnTo>
                  <a:lnTo>
                    <a:pt x="735712" y="243884"/>
                  </a:lnTo>
                  <a:lnTo>
                    <a:pt x="737881" y="251532"/>
                  </a:lnTo>
                  <a:lnTo>
                    <a:pt x="740697" y="259430"/>
                  </a:lnTo>
                  <a:lnTo>
                    <a:pt x="744622" y="273083"/>
                  </a:lnTo>
                  <a:lnTo>
                    <a:pt x="747661" y="280914"/>
                  </a:lnTo>
                  <a:lnTo>
                    <a:pt x="751731" y="294525"/>
                  </a:lnTo>
                  <a:lnTo>
                    <a:pt x="754790" y="303144"/>
                  </a:lnTo>
                  <a:lnTo>
                    <a:pt x="758871" y="321612"/>
                  </a:lnTo>
                  <a:lnTo>
                    <a:pt x="761933" y="331057"/>
                  </a:lnTo>
                  <a:lnTo>
                    <a:pt x="764449" y="345300"/>
                  </a:lnTo>
                  <a:lnTo>
                    <a:pt x="769076" y="359574"/>
                  </a:lnTo>
                  <a:lnTo>
                    <a:pt x="772104" y="388938"/>
                  </a:lnTo>
                  <a:lnTo>
                    <a:pt x="777136" y="414964"/>
                  </a:lnTo>
                  <a:lnTo>
                    <a:pt x="778366" y="439244"/>
                  </a:lnTo>
                  <a:lnTo>
                    <a:pt x="779403" y="469146"/>
                  </a:lnTo>
                  <a:lnTo>
                    <a:pt x="784311" y="496219"/>
                  </a:lnTo>
                  <a:lnTo>
                    <a:pt x="785368" y="520355"/>
                  </a:lnTo>
                  <a:lnTo>
                    <a:pt x="786409" y="535275"/>
                  </a:lnTo>
                  <a:lnTo>
                    <a:pt x="791428" y="564256"/>
                  </a:lnTo>
                  <a:lnTo>
                    <a:pt x="792504" y="587874"/>
                  </a:lnTo>
                  <a:lnTo>
                    <a:pt x="792897" y="628778"/>
                  </a:lnTo>
                  <a:lnTo>
                    <a:pt x="792956" y="741928"/>
                  </a:lnTo>
                  <a:lnTo>
                    <a:pt x="796749" y="767871"/>
                  </a:lnTo>
                  <a:lnTo>
                    <a:pt x="799108" y="791874"/>
                  </a:lnTo>
                  <a:lnTo>
                    <a:pt x="799904" y="821317"/>
                  </a:lnTo>
                  <a:lnTo>
                    <a:pt x="800098" y="900110"/>
                  </a:lnTo>
                  <a:lnTo>
                    <a:pt x="802215" y="912282"/>
                  </a:lnTo>
                  <a:lnTo>
                    <a:pt x="805010" y="922984"/>
                  </a:lnTo>
                  <a:lnTo>
                    <a:pt x="807048" y="952417"/>
                  </a:lnTo>
                  <a:lnTo>
                    <a:pt x="807217" y="972509"/>
                  </a:lnTo>
                  <a:lnTo>
                    <a:pt x="808020" y="975365"/>
                  </a:lnTo>
                  <a:lnTo>
                    <a:pt x="813392" y="984302"/>
                  </a:lnTo>
                  <a:lnTo>
                    <a:pt x="813946" y="987271"/>
                  </a:lnTo>
                  <a:lnTo>
                    <a:pt x="814301" y="991853"/>
                  </a:lnTo>
                  <a:lnTo>
                    <a:pt x="813536" y="992229"/>
                  </a:lnTo>
                  <a:lnTo>
                    <a:pt x="810569" y="992647"/>
                  </a:lnTo>
                  <a:lnTo>
                    <a:pt x="810255" y="992758"/>
                  </a:lnTo>
                  <a:lnTo>
                    <a:pt x="813687" y="992952"/>
                  </a:lnTo>
                  <a:lnTo>
                    <a:pt x="807244" y="9929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4"/>
            <p:cNvSpPr/>
            <p:nvPr/>
          </p:nvSpPr>
          <p:spPr>
            <a:xfrm>
              <a:off x="3929062" y="3421856"/>
              <a:ext cx="2221707" cy="71438"/>
            </a:xfrm>
            <a:custGeom>
              <a:avLst/>
              <a:gdLst/>
              <a:ahLst/>
              <a:cxnLst/>
              <a:rect l="0" t="0" r="0" b="0"/>
              <a:pathLst>
                <a:path w="2221707" h="71438">
                  <a:moveTo>
                    <a:pt x="0" y="50006"/>
                  </a:moveTo>
                  <a:lnTo>
                    <a:pt x="0" y="43855"/>
                  </a:lnTo>
                  <a:lnTo>
                    <a:pt x="794" y="43524"/>
                  </a:lnTo>
                  <a:lnTo>
                    <a:pt x="7276" y="42920"/>
                  </a:lnTo>
                  <a:lnTo>
                    <a:pt x="20792" y="42870"/>
                  </a:lnTo>
                  <a:lnTo>
                    <a:pt x="24180" y="42074"/>
                  </a:lnTo>
                  <a:lnTo>
                    <a:pt x="27232" y="40749"/>
                  </a:lnTo>
                  <a:lnTo>
                    <a:pt x="30061" y="39073"/>
                  </a:lnTo>
                  <a:lnTo>
                    <a:pt x="39555" y="37209"/>
                  </a:lnTo>
                  <a:lnTo>
                    <a:pt x="66239" y="35121"/>
                  </a:lnTo>
                  <a:lnTo>
                    <a:pt x="71147" y="33733"/>
                  </a:lnTo>
                  <a:lnTo>
                    <a:pt x="76007" y="32014"/>
                  </a:lnTo>
                  <a:lnTo>
                    <a:pt x="87755" y="30103"/>
                  </a:lnTo>
                  <a:lnTo>
                    <a:pt x="100121" y="28460"/>
                  </a:lnTo>
                  <a:lnTo>
                    <a:pt x="105641" y="26911"/>
                  </a:lnTo>
                  <a:lnTo>
                    <a:pt x="110909" y="25084"/>
                  </a:lnTo>
                  <a:lnTo>
                    <a:pt x="123111" y="23055"/>
                  </a:lnTo>
                  <a:lnTo>
                    <a:pt x="136472" y="21359"/>
                  </a:lnTo>
                  <a:lnTo>
                    <a:pt x="143369" y="19795"/>
                  </a:lnTo>
                  <a:lnTo>
                    <a:pt x="150348" y="17960"/>
                  </a:lnTo>
                  <a:lnTo>
                    <a:pt x="164453" y="15919"/>
                  </a:lnTo>
                  <a:lnTo>
                    <a:pt x="214321" y="14383"/>
                  </a:lnTo>
                  <a:lnTo>
                    <a:pt x="228604" y="12213"/>
                  </a:lnTo>
                  <a:lnTo>
                    <a:pt x="235746" y="10523"/>
                  </a:lnTo>
                  <a:lnTo>
                    <a:pt x="250032" y="8646"/>
                  </a:lnTo>
                  <a:lnTo>
                    <a:pt x="314325" y="7183"/>
                  </a:lnTo>
                  <a:lnTo>
                    <a:pt x="329407" y="6367"/>
                  </a:lnTo>
                  <a:lnTo>
                    <a:pt x="337873" y="5038"/>
                  </a:lnTo>
                  <a:lnTo>
                    <a:pt x="346692" y="3359"/>
                  </a:lnTo>
                  <a:lnTo>
                    <a:pt x="362842" y="1493"/>
                  </a:lnTo>
                  <a:lnTo>
                    <a:pt x="426333" y="58"/>
                  </a:lnTo>
                  <a:lnTo>
                    <a:pt x="780033" y="0"/>
                  </a:lnTo>
                  <a:lnTo>
                    <a:pt x="799648" y="2116"/>
                  </a:lnTo>
                  <a:lnTo>
                    <a:pt x="809323" y="3792"/>
                  </a:lnTo>
                  <a:lnTo>
                    <a:pt x="830658" y="5654"/>
                  </a:lnTo>
                  <a:lnTo>
                    <a:pt x="894633" y="7013"/>
                  </a:lnTo>
                  <a:lnTo>
                    <a:pt x="1183776" y="7144"/>
                  </a:lnTo>
                  <a:lnTo>
                    <a:pt x="1207425" y="9260"/>
                  </a:lnTo>
                  <a:lnTo>
                    <a:pt x="1219287" y="10936"/>
                  </a:lnTo>
                  <a:lnTo>
                    <a:pt x="1243051" y="12798"/>
                  </a:lnTo>
                  <a:lnTo>
                    <a:pt x="1303343" y="14885"/>
                  </a:lnTo>
                  <a:lnTo>
                    <a:pt x="1316570" y="16273"/>
                  </a:lnTo>
                  <a:lnTo>
                    <a:pt x="1330151" y="17992"/>
                  </a:lnTo>
                  <a:lnTo>
                    <a:pt x="1355824" y="19903"/>
                  </a:lnTo>
                  <a:lnTo>
                    <a:pt x="1416648" y="22024"/>
                  </a:lnTo>
                  <a:lnTo>
                    <a:pt x="1428619" y="23413"/>
                  </a:lnTo>
                  <a:lnTo>
                    <a:pt x="1440569" y="25134"/>
                  </a:lnTo>
                  <a:lnTo>
                    <a:pt x="1464430" y="27046"/>
                  </a:lnTo>
                  <a:lnTo>
                    <a:pt x="1529698" y="29167"/>
                  </a:lnTo>
                  <a:lnTo>
                    <a:pt x="1543674" y="30557"/>
                  </a:lnTo>
                  <a:lnTo>
                    <a:pt x="1557753" y="32278"/>
                  </a:lnTo>
                  <a:lnTo>
                    <a:pt x="1583981" y="34190"/>
                  </a:lnTo>
                  <a:lnTo>
                    <a:pt x="1650099" y="35517"/>
                  </a:lnTo>
                  <a:lnTo>
                    <a:pt x="1796528" y="35716"/>
                  </a:lnTo>
                  <a:lnTo>
                    <a:pt x="1821071" y="33601"/>
                  </a:lnTo>
                  <a:lnTo>
                    <a:pt x="1833173" y="31926"/>
                  </a:lnTo>
                  <a:lnTo>
                    <a:pt x="1857202" y="30064"/>
                  </a:lnTo>
                  <a:lnTo>
                    <a:pt x="1922587" y="28771"/>
                  </a:lnTo>
                  <a:lnTo>
                    <a:pt x="1989435" y="28601"/>
                  </a:lnTo>
                  <a:lnTo>
                    <a:pt x="2013964" y="30703"/>
                  </a:lnTo>
                  <a:lnTo>
                    <a:pt x="2026062" y="32375"/>
                  </a:lnTo>
                  <a:lnTo>
                    <a:pt x="2050086" y="34233"/>
                  </a:lnTo>
                  <a:lnTo>
                    <a:pt x="2099152" y="36317"/>
                  </a:lnTo>
                  <a:lnTo>
                    <a:pt x="2108254" y="37705"/>
                  </a:lnTo>
                  <a:lnTo>
                    <a:pt x="2117496" y="39424"/>
                  </a:lnTo>
                  <a:lnTo>
                    <a:pt x="2134116" y="41334"/>
                  </a:lnTo>
                  <a:lnTo>
                    <a:pt x="2148646" y="42977"/>
                  </a:lnTo>
                  <a:lnTo>
                    <a:pt x="2154743" y="44526"/>
                  </a:lnTo>
                  <a:lnTo>
                    <a:pt x="2160396" y="46353"/>
                  </a:lnTo>
                  <a:lnTo>
                    <a:pt x="2165752" y="48364"/>
                  </a:lnTo>
                  <a:lnTo>
                    <a:pt x="2170909" y="50499"/>
                  </a:lnTo>
                  <a:lnTo>
                    <a:pt x="2175935" y="52716"/>
                  </a:lnTo>
                  <a:lnTo>
                    <a:pt x="2180080" y="54194"/>
                  </a:lnTo>
                  <a:lnTo>
                    <a:pt x="2186801" y="55836"/>
                  </a:lnTo>
                  <a:lnTo>
                    <a:pt x="2190499" y="57068"/>
                  </a:lnTo>
                  <a:lnTo>
                    <a:pt x="2194551" y="58683"/>
                  </a:lnTo>
                  <a:lnTo>
                    <a:pt x="2198841" y="60553"/>
                  </a:lnTo>
                  <a:lnTo>
                    <a:pt x="2205723" y="62631"/>
                  </a:lnTo>
                  <a:lnTo>
                    <a:pt x="2208669" y="63185"/>
                  </a:lnTo>
                  <a:lnTo>
                    <a:pt x="2210634" y="64349"/>
                  </a:lnTo>
                  <a:lnTo>
                    <a:pt x="2211943" y="65918"/>
                  </a:lnTo>
                  <a:lnTo>
                    <a:pt x="2212816" y="67758"/>
                  </a:lnTo>
                  <a:lnTo>
                    <a:pt x="2214192" y="68984"/>
                  </a:lnTo>
                  <a:lnTo>
                    <a:pt x="2215903" y="69802"/>
                  </a:lnTo>
                  <a:lnTo>
                    <a:pt x="2221706" y="7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5"/>
            <p:cNvSpPr/>
            <p:nvPr/>
          </p:nvSpPr>
          <p:spPr>
            <a:xfrm>
              <a:off x="6786562" y="1743075"/>
              <a:ext cx="985536" cy="864394"/>
            </a:xfrm>
            <a:custGeom>
              <a:avLst/>
              <a:gdLst/>
              <a:ahLst/>
              <a:cxnLst/>
              <a:rect l="0" t="0" r="0" b="0"/>
              <a:pathLst>
                <a:path w="985536" h="864394">
                  <a:moveTo>
                    <a:pt x="0" y="42862"/>
                  </a:moveTo>
                  <a:lnTo>
                    <a:pt x="17759" y="42862"/>
                  </a:lnTo>
                  <a:lnTo>
                    <a:pt x="19777" y="43656"/>
                  </a:lnTo>
                  <a:lnTo>
                    <a:pt x="24136" y="46654"/>
                  </a:lnTo>
                  <a:lnTo>
                    <a:pt x="25615" y="48565"/>
                  </a:lnTo>
                  <a:lnTo>
                    <a:pt x="26602" y="50633"/>
                  </a:lnTo>
                  <a:lnTo>
                    <a:pt x="27260" y="52805"/>
                  </a:lnTo>
                  <a:lnTo>
                    <a:pt x="30107" y="57335"/>
                  </a:lnTo>
                  <a:lnTo>
                    <a:pt x="39889" y="69080"/>
                  </a:lnTo>
                  <a:lnTo>
                    <a:pt x="42776" y="76207"/>
                  </a:lnTo>
                  <a:lnTo>
                    <a:pt x="59620" y="101400"/>
                  </a:lnTo>
                  <a:lnTo>
                    <a:pt x="66701" y="109243"/>
                  </a:lnTo>
                  <a:lnTo>
                    <a:pt x="68280" y="112516"/>
                  </a:lnTo>
                  <a:lnTo>
                    <a:pt x="71296" y="123913"/>
                  </a:lnTo>
                  <a:lnTo>
                    <a:pt x="81258" y="141602"/>
                  </a:lnTo>
                  <a:lnTo>
                    <a:pt x="83739" y="150511"/>
                  </a:lnTo>
                  <a:lnTo>
                    <a:pt x="86258" y="168986"/>
                  </a:lnTo>
                  <a:lnTo>
                    <a:pt x="97093" y="195464"/>
                  </a:lnTo>
                  <a:lnTo>
                    <a:pt x="101553" y="214352"/>
                  </a:lnTo>
                  <a:lnTo>
                    <a:pt x="104666" y="223855"/>
                  </a:lnTo>
                  <a:lnTo>
                    <a:pt x="107731" y="253207"/>
                  </a:lnTo>
                  <a:lnTo>
                    <a:pt x="112768" y="277116"/>
                  </a:lnTo>
                  <a:lnTo>
                    <a:pt x="114412" y="287469"/>
                  </a:lnTo>
                  <a:lnTo>
                    <a:pt x="119007" y="303016"/>
                  </a:lnTo>
                  <a:lnTo>
                    <a:pt x="123079" y="327084"/>
                  </a:lnTo>
                  <a:lnTo>
                    <a:pt x="126140" y="337458"/>
                  </a:lnTo>
                  <a:lnTo>
                    <a:pt x="130221" y="359170"/>
                  </a:lnTo>
                  <a:lnTo>
                    <a:pt x="138435" y="382361"/>
                  </a:lnTo>
                  <a:lnTo>
                    <a:pt x="150061" y="407059"/>
                  </a:lnTo>
                  <a:lnTo>
                    <a:pt x="159552" y="430009"/>
                  </a:lnTo>
                  <a:lnTo>
                    <a:pt x="165797" y="458871"/>
                  </a:lnTo>
                  <a:lnTo>
                    <a:pt x="174126" y="482313"/>
                  </a:lnTo>
                  <a:lnTo>
                    <a:pt x="185776" y="507063"/>
                  </a:lnTo>
                  <a:lnTo>
                    <a:pt x="197649" y="531793"/>
                  </a:lnTo>
                  <a:lnTo>
                    <a:pt x="207170" y="555719"/>
                  </a:lnTo>
                  <a:lnTo>
                    <a:pt x="219869" y="581622"/>
                  </a:lnTo>
                  <a:lnTo>
                    <a:pt x="234254" y="605690"/>
                  </a:lnTo>
                  <a:lnTo>
                    <a:pt x="239051" y="616064"/>
                  </a:lnTo>
                  <a:lnTo>
                    <a:pt x="246175" y="640466"/>
                  </a:lnTo>
                  <a:lnTo>
                    <a:pt x="252681" y="654817"/>
                  </a:lnTo>
                  <a:lnTo>
                    <a:pt x="270008" y="678652"/>
                  </a:lnTo>
                  <a:lnTo>
                    <a:pt x="283971" y="702468"/>
                  </a:lnTo>
                  <a:lnTo>
                    <a:pt x="301401" y="726281"/>
                  </a:lnTo>
                  <a:lnTo>
                    <a:pt x="325510" y="754709"/>
                  </a:lnTo>
                  <a:lnTo>
                    <a:pt x="330674" y="762992"/>
                  </a:lnTo>
                  <a:lnTo>
                    <a:pt x="337731" y="769849"/>
                  </a:lnTo>
                  <a:lnTo>
                    <a:pt x="351404" y="780719"/>
                  </a:lnTo>
                  <a:lnTo>
                    <a:pt x="362542" y="795419"/>
                  </a:lnTo>
                  <a:lnTo>
                    <a:pt x="374738" y="804181"/>
                  </a:lnTo>
                  <a:lnTo>
                    <a:pt x="401591" y="821491"/>
                  </a:lnTo>
                  <a:lnTo>
                    <a:pt x="426644" y="835815"/>
                  </a:lnTo>
                  <a:lnTo>
                    <a:pt x="437298" y="842961"/>
                  </a:lnTo>
                  <a:lnTo>
                    <a:pt x="458989" y="854075"/>
                  </a:lnTo>
                  <a:lnTo>
                    <a:pt x="465403" y="855838"/>
                  </a:lnTo>
                  <a:lnTo>
                    <a:pt x="481692" y="857765"/>
                  </a:lnTo>
                  <a:lnTo>
                    <a:pt x="501122" y="863364"/>
                  </a:lnTo>
                  <a:lnTo>
                    <a:pt x="531220" y="864333"/>
                  </a:lnTo>
                  <a:lnTo>
                    <a:pt x="576559" y="864393"/>
                  </a:lnTo>
                  <a:lnTo>
                    <a:pt x="607222" y="858242"/>
                  </a:lnTo>
                  <a:lnTo>
                    <a:pt x="624359" y="851742"/>
                  </a:lnTo>
                  <a:lnTo>
                    <a:pt x="638315" y="845916"/>
                  </a:lnTo>
                  <a:lnTo>
                    <a:pt x="651711" y="843044"/>
                  </a:lnTo>
                  <a:lnTo>
                    <a:pt x="679100" y="828540"/>
                  </a:lnTo>
                  <a:lnTo>
                    <a:pt x="726289" y="804860"/>
                  </a:lnTo>
                  <a:lnTo>
                    <a:pt x="736778" y="797717"/>
                  </a:lnTo>
                  <a:lnTo>
                    <a:pt x="766001" y="771966"/>
                  </a:lnTo>
                  <a:lnTo>
                    <a:pt x="770224" y="769437"/>
                  </a:lnTo>
                  <a:lnTo>
                    <a:pt x="777032" y="762395"/>
                  </a:lnTo>
                  <a:lnTo>
                    <a:pt x="779959" y="758294"/>
                  </a:lnTo>
                  <a:lnTo>
                    <a:pt x="787444" y="751621"/>
                  </a:lnTo>
                  <a:lnTo>
                    <a:pt x="791663" y="748731"/>
                  </a:lnTo>
                  <a:lnTo>
                    <a:pt x="798467" y="741286"/>
                  </a:lnTo>
                  <a:lnTo>
                    <a:pt x="819899" y="714228"/>
                  </a:lnTo>
                  <a:lnTo>
                    <a:pt x="833223" y="690543"/>
                  </a:lnTo>
                  <a:lnTo>
                    <a:pt x="841311" y="676269"/>
                  </a:lnTo>
                  <a:lnTo>
                    <a:pt x="851822" y="661985"/>
                  </a:lnTo>
                  <a:lnTo>
                    <a:pt x="860328" y="638174"/>
                  </a:lnTo>
                  <a:lnTo>
                    <a:pt x="871629" y="614362"/>
                  </a:lnTo>
                  <a:lnTo>
                    <a:pt x="883455" y="589756"/>
                  </a:lnTo>
                  <a:lnTo>
                    <a:pt x="889797" y="571353"/>
                  </a:lnTo>
                  <a:lnTo>
                    <a:pt x="894459" y="548393"/>
                  </a:lnTo>
                  <a:lnTo>
                    <a:pt x="902789" y="524955"/>
                  </a:lnTo>
                  <a:lnTo>
                    <a:pt x="914440" y="498088"/>
                  </a:lnTo>
                  <a:lnTo>
                    <a:pt x="918386" y="485691"/>
                  </a:lnTo>
                  <a:lnTo>
                    <a:pt x="920921" y="462681"/>
                  </a:lnTo>
                  <a:lnTo>
                    <a:pt x="922060" y="449317"/>
                  </a:lnTo>
                  <a:lnTo>
                    <a:pt x="926371" y="428406"/>
                  </a:lnTo>
                  <a:lnTo>
                    <a:pt x="928229" y="402123"/>
                  </a:lnTo>
                  <a:lnTo>
                    <a:pt x="929278" y="390652"/>
                  </a:lnTo>
                  <a:lnTo>
                    <a:pt x="934302" y="363886"/>
                  </a:lnTo>
                  <a:lnTo>
                    <a:pt x="937495" y="342768"/>
                  </a:lnTo>
                  <a:lnTo>
                    <a:pt x="941351" y="321429"/>
                  </a:lnTo>
                  <a:lnTo>
                    <a:pt x="942494" y="300025"/>
                  </a:lnTo>
                  <a:lnTo>
                    <a:pt x="943555" y="286538"/>
                  </a:lnTo>
                  <a:lnTo>
                    <a:pt x="948587" y="262828"/>
                  </a:lnTo>
                  <a:lnTo>
                    <a:pt x="949665" y="242446"/>
                  </a:lnTo>
                  <a:lnTo>
                    <a:pt x="949985" y="221325"/>
                  </a:lnTo>
                  <a:lnTo>
                    <a:pt x="950092" y="192855"/>
                  </a:lnTo>
                  <a:lnTo>
                    <a:pt x="952224" y="180698"/>
                  </a:lnTo>
                  <a:lnTo>
                    <a:pt x="955023" y="169210"/>
                  </a:lnTo>
                  <a:lnTo>
                    <a:pt x="957393" y="150148"/>
                  </a:lnTo>
                  <a:lnTo>
                    <a:pt x="962786" y="126967"/>
                  </a:lnTo>
                  <a:lnTo>
                    <a:pt x="966043" y="106676"/>
                  </a:lnTo>
                  <a:lnTo>
                    <a:pt x="969918" y="87699"/>
                  </a:lnTo>
                  <a:lnTo>
                    <a:pt x="971619" y="77077"/>
                  </a:lnTo>
                  <a:lnTo>
                    <a:pt x="977061" y="57323"/>
                  </a:lnTo>
                  <a:lnTo>
                    <a:pt x="979273" y="34154"/>
                  </a:lnTo>
                  <a:lnTo>
                    <a:pt x="984305" y="22062"/>
                  </a:lnTo>
                  <a:lnTo>
                    <a:pt x="985535" y="12031"/>
                  </a:lnTo>
                  <a:lnTo>
                    <a:pt x="984842" y="9608"/>
                  </a:lnTo>
                  <a:lnTo>
                    <a:pt x="978778" y="124"/>
                  </a:lnTo>
                  <a:lnTo>
                    <a:pt x="982826" y="24"/>
                  </a:lnTo>
                  <a:lnTo>
                    <a:pt x="9786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6"/>
            <p:cNvSpPr/>
            <p:nvPr/>
          </p:nvSpPr>
          <p:spPr>
            <a:xfrm>
              <a:off x="7572375" y="3836202"/>
              <a:ext cx="928688" cy="807236"/>
            </a:xfrm>
            <a:custGeom>
              <a:avLst/>
              <a:gdLst/>
              <a:ahLst/>
              <a:cxnLst/>
              <a:rect l="0" t="0" r="0" b="0"/>
              <a:pathLst>
                <a:path w="928688" h="807236">
                  <a:moveTo>
                    <a:pt x="0" y="807235"/>
                  </a:moveTo>
                  <a:lnTo>
                    <a:pt x="0" y="782400"/>
                  </a:lnTo>
                  <a:lnTo>
                    <a:pt x="793" y="780360"/>
                  </a:lnTo>
                  <a:lnTo>
                    <a:pt x="6151" y="772838"/>
                  </a:lnTo>
                  <a:lnTo>
                    <a:pt x="7880" y="752927"/>
                  </a:lnTo>
                  <a:lnTo>
                    <a:pt x="10910" y="747908"/>
                  </a:lnTo>
                  <a:lnTo>
                    <a:pt x="12786" y="740915"/>
                  </a:lnTo>
                  <a:lnTo>
                    <a:pt x="14089" y="718068"/>
                  </a:lnTo>
                  <a:lnTo>
                    <a:pt x="15022" y="699853"/>
                  </a:lnTo>
                  <a:lnTo>
                    <a:pt x="19930" y="679073"/>
                  </a:lnTo>
                  <a:lnTo>
                    <a:pt x="21135" y="655890"/>
                  </a:lnTo>
                  <a:lnTo>
                    <a:pt x="21342" y="635392"/>
                  </a:lnTo>
                  <a:lnTo>
                    <a:pt x="23509" y="623440"/>
                  </a:lnTo>
                  <a:lnTo>
                    <a:pt x="26323" y="612042"/>
                  </a:lnTo>
                  <a:lnTo>
                    <a:pt x="27907" y="592238"/>
                  </a:lnTo>
                  <a:lnTo>
                    <a:pt x="29171" y="571289"/>
                  </a:lnTo>
                  <a:lnTo>
                    <a:pt x="33425" y="550000"/>
                  </a:lnTo>
                  <a:lnTo>
                    <a:pt x="35832" y="529405"/>
                  </a:lnTo>
                  <a:lnTo>
                    <a:pt x="43355" y="505705"/>
                  </a:lnTo>
                  <a:lnTo>
                    <a:pt x="47049" y="492246"/>
                  </a:lnTo>
                  <a:lnTo>
                    <a:pt x="50717" y="471282"/>
                  </a:lnTo>
                  <a:lnTo>
                    <a:pt x="59565" y="449989"/>
                  </a:lnTo>
                  <a:lnTo>
                    <a:pt x="63686" y="429393"/>
                  </a:lnTo>
                  <a:lnTo>
                    <a:pt x="71787" y="405692"/>
                  </a:lnTo>
                  <a:lnTo>
                    <a:pt x="88126" y="357092"/>
                  </a:lnTo>
                  <a:lnTo>
                    <a:pt x="94994" y="344969"/>
                  </a:lnTo>
                  <a:lnTo>
                    <a:pt x="102544" y="333496"/>
                  </a:lnTo>
                  <a:lnTo>
                    <a:pt x="111258" y="313649"/>
                  </a:lnTo>
                  <a:lnTo>
                    <a:pt x="119660" y="292687"/>
                  </a:lnTo>
                  <a:lnTo>
                    <a:pt x="131057" y="271395"/>
                  </a:lnTo>
                  <a:lnTo>
                    <a:pt x="140608" y="250005"/>
                  </a:lnTo>
                  <a:lnTo>
                    <a:pt x="153139" y="229380"/>
                  </a:lnTo>
                  <a:lnTo>
                    <a:pt x="166113" y="212068"/>
                  </a:lnTo>
                  <a:lnTo>
                    <a:pt x="176130" y="192210"/>
                  </a:lnTo>
                  <a:lnTo>
                    <a:pt x="188800" y="172039"/>
                  </a:lnTo>
                  <a:lnTo>
                    <a:pt x="207302" y="148482"/>
                  </a:lnTo>
                  <a:lnTo>
                    <a:pt x="226245" y="124925"/>
                  </a:lnTo>
                  <a:lnTo>
                    <a:pt x="250034" y="100150"/>
                  </a:lnTo>
                  <a:lnTo>
                    <a:pt x="283369" y="66675"/>
                  </a:lnTo>
                  <a:lnTo>
                    <a:pt x="311943" y="44243"/>
                  </a:lnTo>
                  <a:lnTo>
                    <a:pt x="326231" y="34446"/>
                  </a:lnTo>
                  <a:lnTo>
                    <a:pt x="350191" y="24024"/>
                  </a:lnTo>
                  <a:lnTo>
                    <a:pt x="375942" y="11927"/>
                  </a:lnTo>
                  <a:lnTo>
                    <a:pt x="385631" y="9264"/>
                  </a:lnTo>
                  <a:lnTo>
                    <a:pt x="395229" y="7288"/>
                  </a:lnTo>
                  <a:lnTo>
                    <a:pt x="410351" y="2506"/>
                  </a:lnTo>
                  <a:lnTo>
                    <a:pt x="434275" y="488"/>
                  </a:lnTo>
                  <a:lnTo>
                    <a:pt x="460178" y="57"/>
                  </a:lnTo>
                  <a:lnTo>
                    <a:pt x="489518" y="0"/>
                  </a:lnTo>
                  <a:lnTo>
                    <a:pt x="499609" y="2112"/>
                  </a:lnTo>
                  <a:lnTo>
                    <a:pt x="522816" y="9935"/>
                  </a:lnTo>
                  <a:lnTo>
                    <a:pt x="549616" y="15824"/>
                  </a:lnTo>
                  <a:lnTo>
                    <a:pt x="578604" y="28702"/>
                  </a:lnTo>
                  <a:lnTo>
                    <a:pt x="588151" y="34183"/>
                  </a:lnTo>
                  <a:lnTo>
                    <a:pt x="621651" y="59807"/>
                  </a:lnTo>
                  <a:lnTo>
                    <a:pt x="647405" y="83373"/>
                  </a:lnTo>
                  <a:lnTo>
                    <a:pt x="665819" y="107152"/>
                  </a:lnTo>
                  <a:lnTo>
                    <a:pt x="670098" y="111913"/>
                  </a:lnTo>
                  <a:lnTo>
                    <a:pt x="676969" y="123553"/>
                  </a:lnTo>
                  <a:lnTo>
                    <a:pt x="683462" y="135870"/>
                  </a:lnTo>
                  <a:lnTo>
                    <a:pt x="695250" y="152523"/>
                  </a:lnTo>
                  <a:lnTo>
                    <a:pt x="708862" y="176965"/>
                  </a:lnTo>
                  <a:lnTo>
                    <a:pt x="716688" y="188184"/>
                  </a:lnTo>
                  <a:lnTo>
                    <a:pt x="728178" y="212672"/>
                  </a:lnTo>
                  <a:lnTo>
                    <a:pt x="741884" y="236824"/>
                  </a:lnTo>
                  <a:lnTo>
                    <a:pt x="754175" y="259615"/>
                  </a:lnTo>
                  <a:lnTo>
                    <a:pt x="761798" y="279323"/>
                  </a:lnTo>
                  <a:lnTo>
                    <a:pt x="769877" y="300244"/>
                  </a:lnTo>
                  <a:lnTo>
                    <a:pt x="787193" y="331983"/>
                  </a:lnTo>
                  <a:lnTo>
                    <a:pt x="795041" y="351036"/>
                  </a:lnTo>
                  <a:lnTo>
                    <a:pt x="802393" y="371763"/>
                  </a:lnTo>
                  <a:lnTo>
                    <a:pt x="813391" y="396778"/>
                  </a:lnTo>
                  <a:lnTo>
                    <a:pt x="817912" y="412878"/>
                  </a:lnTo>
                  <a:lnTo>
                    <a:pt x="822576" y="435331"/>
                  </a:lnTo>
                  <a:lnTo>
                    <a:pt x="831101" y="459181"/>
                  </a:lnTo>
                  <a:lnTo>
                    <a:pt x="841564" y="484239"/>
                  </a:lnTo>
                  <a:lnTo>
                    <a:pt x="849692" y="506745"/>
                  </a:lnTo>
                  <a:lnTo>
                    <a:pt x="853890" y="522078"/>
                  </a:lnTo>
                  <a:lnTo>
                    <a:pt x="855757" y="539476"/>
                  </a:lnTo>
                  <a:lnTo>
                    <a:pt x="860600" y="563328"/>
                  </a:lnTo>
                  <a:lnTo>
                    <a:pt x="876357" y="619203"/>
                  </a:lnTo>
                  <a:lnTo>
                    <a:pt x="883460" y="641456"/>
                  </a:lnTo>
                  <a:lnTo>
                    <a:pt x="892971" y="665715"/>
                  </a:lnTo>
                  <a:lnTo>
                    <a:pt x="902495" y="689411"/>
                  </a:lnTo>
                  <a:lnTo>
                    <a:pt x="905140" y="701687"/>
                  </a:lnTo>
                  <a:lnTo>
                    <a:pt x="907109" y="714287"/>
                  </a:lnTo>
                  <a:lnTo>
                    <a:pt x="913283" y="736444"/>
                  </a:lnTo>
                  <a:lnTo>
                    <a:pt x="919906" y="757628"/>
                  </a:lnTo>
                  <a:lnTo>
                    <a:pt x="920453" y="762258"/>
                  </a:lnTo>
                  <a:lnTo>
                    <a:pt x="923175" y="769518"/>
                  </a:lnTo>
                  <a:lnTo>
                    <a:pt x="927598" y="776854"/>
                  </a:lnTo>
                  <a:lnTo>
                    <a:pt x="928203" y="779974"/>
                  </a:lnTo>
                  <a:lnTo>
                    <a:pt x="928687" y="7858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041606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assignment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Page 184-189</a:t>
            </a:r>
          </a:p>
          <a:p>
            <a:pPr marL="0" indent="0" eaLnBrk="1" hangingPunct="1">
              <a:buNone/>
            </a:pPr>
            <a:r>
              <a:rPr lang="en-US" dirty="0" smtClean="0"/>
              <a:t>17-22</a:t>
            </a:r>
            <a:endParaRPr lang="en-US" dirty="0"/>
          </a:p>
          <a:p>
            <a:pPr marL="0" indent="0" eaLnBrk="1" hangingPunct="1">
              <a:buNone/>
            </a:pPr>
            <a:r>
              <a:rPr lang="en-US" dirty="0"/>
              <a:t>25-35</a:t>
            </a:r>
          </a:p>
          <a:p>
            <a:pPr marL="0" indent="0" eaLnBrk="1" hangingPunct="1">
              <a:buNone/>
            </a:pPr>
            <a:r>
              <a:rPr lang="en-US" dirty="0"/>
              <a:t>47-58</a:t>
            </a:r>
          </a:p>
          <a:p>
            <a:pPr marL="0" indent="0" eaLnBrk="1" hangingPunct="1">
              <a:buNone/>
            </a:pPr>
            <a:r>
              <a:rPr lang="en-US" dirty="0"/>
              <a:t>66-70</a:t>
            </a:r>
          </a:p>
          <a:p>
            <a:r>
              <a:rPr lang="en-US" dirty="0" smtClean="0"/>
              <a:t>Page </a:t>
            </a:r>
            <a:r>
              <a:rPr lang="en-US" dirty="0" smtClean="0"/>
              <a:t>201</a:t>
            </a:r>
          </a:p>
          <a:p>
            <a:pPr>
              <a:buFontTx/>
              <a:buNone/>
            </a:pPr>
            <a:r>
              <a:rPr lang="en-US" dirty="0" smtClean="0"/>
              <a:t>1-14</a:t>
            </a:r>
          </a:p>
          <a:p>
            <a:pPr>
              <a:buFontTx/>
              <a:buNone/>
            </a:pPr>
            <a:r>
              <a:rPr lang="en-US" dirty="0" smtClean="0"/>
              <a:t>31-38</a:t>
            </a:r>
          </a:p>
          <a:p>
            <a:pPr>
              <a:buFontTx/>
              <a:buNone/>
            </a:pPr>
            <a:r>
              <a:rPr lang="en-US" dirty="0" smtClean="0"/>
              <a:t>61-64</a:t>
            </a:r>
          </a:p>
        </p:txBody>
      </p:sp>
      <p:sp>
        <p:nvSpPr>
          <p:cNvPr id="2" name="SMARTPenAnnotation0"/>
          <p:cNvSpPr/>
          <p:nvPr/>
        </p:nvSpPr>
        <p:spPr>
          <a:xfrm>
            <a:off x="928687" y="2250368"/>
            <a:ext cx="878311" cy="264137"/>
          </a:xfrm>
          <a:custGeom>
            <a:avLst/>
            <a:gdLst/>
            <a:ahLst/>
            <a:cxnLst/>
            <a:rect l="0" t="0" r="0" b="0"/>
            <a:pathLst>
              <a:path w="878311" h="264137">
                <a:moveTo>
                  <a:pt x="0" y="7057"/>
                </a:moveTo>
                <a:lnTo>
                  <a:pt x="0" y="207"/>
                </a:lnTo>
                <a:lnTo>
                  <a:pt x="3792" y="0"/>
                </a:lnTo>
                <a:lnTo>
                  <a:pt x="4909" y="765"/>
                </a:lnTo>
                <a:lnTo>
                  <a:pt x="5654" y="2068"/>
                </a:lnTo>
                <a:lnTo>
                  <a:pt x="6151" y="3731"/>
                </a:lnTo>
                <a:lnTo>
                  <a:pt x="7276" y="4840"/>
                </a:lnTo>
                <a:lnTo>
                  <a:pt x="8819" y="5579"/>
                </a:lnTo>
                <a:lnTo>
                  <a:pt x="10642" y="6071"/>
                </a:lnTo>
                <a:lnTo>
                  <a:pt x="11857" y="7193"/>
                </a:lnTo>
                <a:lnTo>
                  <a:pt x="12667" y="8735"/>
                </a:lnTo>
                <a:lnTo>
                  <a:pt x="13207" y="10557"/>
                </a:lnTo>
                <a:lnTo>
                  <a:pt x="15155" y="11771"/>
                </a:lnTo>
                <a:lnTo>
                  <a:pt x="34079" y="17673"/>
                </a:lnTo>
                <a:lnTo>
                  <a:pt x="45309" y="23946"/>
                </a:lnTo>
                <a:lnTo>
                  <a:pt x="58237" y="31232"/>
                </a:lnTo>
                <a:lnTo>
                  <a:pt x="71921" y="37116"/>
                </a:lnTo>
                <a:lnTo>
                  <a:pt x="93012" y="44891"/>
                </a:lnTo>
                <a:lnTo>
                  <a:pt x="118135" y="52221"/>
                </a:lnTo>
                <a:lnTo>
                  <a:pt x="134261" y="59145"/>
                </a:lnTo>
                <a:lnTo>
                  <a:pt x="150159" y="66719"/>
                </a:lnTo>
                <a:lnTo>
                  <a:pt x="167808" y="72732"/>
                </a:lnTo>
                <a:lnTo>
                  <a:pt x="186236" y="80166"/>
                </a:lnTo>
                <a:lnTo>
                  <a:pt x="205803" y="87968"/>
                </a:lnTo>
                <a:lnTo>
                  <a:pt x="227728" y="94082"/>
                </a:lnTo>
                <a:lnTo>
                  <a:pt x="248586" y="101562"/>
                </a:lnTo>
                <a:lnTo>
                  <a:pt x="269233" y="109384"/>
                </a:lnTo>
                <a:lnTo>
                  <a:pt x="291638" y="115506"/>
                </a:lnTo>
                <a:lnTo>
                  <a:pt x="314825" y="120873"/>
                </a:lnTo>
                <a:lnTo>
                  <a:pt x="362049" y="130786"/>
                </a:lnTo>
                <a:lnTo>
                  <a:pt x="387923" y="137718"/>
                </a:lnTo>
                <a:lnTo>
                  <a:pt x="415298" y="145297"/>
                </a:lnTo>
                <a:lnTo>
                  <a:pt x="429265" y="148429"/>
                </a:lnTo>
                <a:lnTo>
                  <a:pt x="456691" y="154820"/>
                </a:lnTo>
                <a:lnTo>
                  <a:pt x="482109" y="162952"/>
                </a:lnTo>
                <a:lnTo>
                  <a:pt x="508752" y="169741"/>
                </a:lnTo>
                <a:lnTo>
                  <a:pt x="522524" y="172663"/>
                </a:lnTo>
                <a:lnTo>
                  <a:pt x="536468" y="176199"/>
                </a:lnTo>
                <a:lnTo>
                  <a:pt x="550527" y="180143"/>
                </a:lnTo>
                <a:lnTo>
                  <a:pt x="564662" y="184360"/>
                </a:lnTo>
                <a:lnTo>
                  <a:pt x="578847" y="187965"/>
                </a:lnTo>
                <a:lnTo>
                  <a:pt x="593067" y="191162"/>
                </a:lnTo>
                <a:lnTo>
                  <a:pt x="607309" y="194088"/>
                </a:lnTo>
                <a:lnTo>
                  <a:pt x="621567" y="197625"/>
                </a:lnTo>
                <a:lnTo>
                  <a:pt x="635834" y="201571"/>
                </a:lnTo>
                <a:lnTo>
                  <a:pt x="662799" y="209395"/>
                </a:lnTo>
                <a:lnTo>
                  <a:pt x="685367" y="215518"/>
                </a:lnTo>
                <a:lnTo>
                  <a:pt x="708097" y="220885"/>
                </a:lnTo>
                <a:lnTo>
                  <a:pt x="730635" y="226710"/>
                </a:lnTo>
                <a:lnTo>
                  <a:pt x="751235" y="234591"/>
                </a:lnTo>
                <a:lnTo>
                  <a:pt x="768857" y="241268"/>
                </a:lnTo>
                <a:lnTo>
                  <a:pt x="785420" y="246088"/>
                </a:lnTo>
                <a:lnTo>
                  <a:pt x="811802" y="249595"/>
                </a:lnTo>
                <a:lnTo>
                  <a:pt x="834259" y="254515"/>
                </a:lnTo>
                <a:lnTo>
                  <a:pt x="851320" y="257119"/>
                </a:lnTo>
                <a:lnTo>
                  <a:pt x="870347" y="263503"/>
                </a:lnTo>
                <a:lnTo>
                  <a:pt x="877427" y="264136"/>
                </a:lnTo>
                <a:lnTo>
                  <a:pt x="877845" y="263374"/>
                </a:lnTo>
                <a:lnTo>
                  <a:pt x="878310" y="260411"/>
                </a:lnTo>
                <a:lnTo>
                  <a:pt x="877640" y="259303"/>
                </a:lnTo>
                <a:lnTo>
                  <a:pt x="876399" y="258565"/>
                </a:lnTo>
                <a:lnTo>
                  <a:pt x="872905" y="257744"/>
                </a:lnTo>
                <a:lnTo>
                  <a:pt x="864394" y="2570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800100" y="2293143"/>
            <a:ext cx="1028701" cy="271464"/>
          </a:xfrm>
          <a:custGeom>
            <a:avLst/>
            <a:gdLst/>
            <a:ahLst/>
            <a:cxnLst/>
            <a:rect l="0" t="0" r="0" b="0"/>
            <a:pathLst>
              <a:path w="1028701" h="271464">
                <a:moveTo>
                  <a:pt x="1028700" y="0"/>
                </a:moveTo>
                <a:lnTo>
                  <a:pt x="1024907" y="0"/>
                </a:lnTo>
                <a:lnTo>
                  <a:pt x="1023790" y="794"/>
                </a:lnTo>
                <a:lnTo>
                  <a:pt x="1023045" y="2117"/>
                </a:lnTo>
                <a:lnTo>
                  <a:pt x="1022549" y="3793"/>
                </a:lnTo>
                <a:lnTo>
                  <a:pt x="1020630" y="4910"/>
                </a:lnTo>
                <a:lnTo>
                  <a:pt x="996450" y="12651"/>
                </a:lnTo>
                <a:lnTo>
                  <a:pt x="976811" y="19271"/>
                </a:lnTo>
                <a:lnTo>
                  <a:pt x="951236" y="27053"/>
                </a:lnTo>
                <a:lnTo>
                  <a:pt x="932888" y="34778"/>
                </a:lnTo>
                <a:lnTo>
                  <a:pt x="914150" y="41386"/>
                </a:lnTo>
                <a:lnTo>
                  <a:pt x="883634" y="49569"/>
                </a:lnTo>
                <a:lnTo>
                  <a:pt x="861038" y="54575"/>
                </a:lnTo>
                <a:lnTo>
                  <a:pt x="837767" y="59445"/>
                </a:lnTo>
                <a:lnTo>
                  <a:pt x="809961" y="66372"/>
                </a:lnTo>
                <a:lnTo>
                  <a:pt x="779876" y="73949"/>
                </a:lnTo>
                <a:lnTo>
                  <a:pt x="750630" y="79962"/>
                </a:lnTo>
                <a:lnTo>
                  <a:pt x="719640" y="87397"/>
                </a:lnTo>
                <a:lnTo>
                  <a:pt x="670956" y="100508"/>
                </a:lnTo>
                <a:lnTo>
                  <a:pt x="637133" y="109758"/>
                </a:lnTo>
                <a:lnTo>
                  <a:pt x="530071" y="138132"/>
                </a:lnTo>
                <a:lnTo>
                  <a:pt x="471383" y="152406"/>
                </a:lnTo>
                <a:lnTo>
                  <a:pt x="327405" y="190501"/>
                </a:lnTo>
                <a:lnTo>
                  <a:pt x="276573" y="204788"/>
                </a:lnTo>
                <a:lnTo>
                  <a:pt x="245158" y="214313"/>
                </a:lnTo>
                <a:lnTo>
                  <a:pt x="186186" y="233363"/>
                </a:lnTo>
                <a:lnTo>
                  <a:pt x="157362" y="240771"/>
                </a:lnTo>
                <a:lnTo>
                  <a:pt x="130263" y="246709"/>
                </a:lnTo>
                <a:lnTo>
                  <a:pt x="77047" y="259432"/>
                </a:lnTo>
                <a:lnTo>
                  <a:pt x="44764" y="264148"/>
                </a:lnTo>
                <a:lnTo>
                  <a:pt x="17985" y="270716"/>
                </a:lnTo>
                <a:lnTo>
                  <a:pt x="0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600459" y="4257809"/>
            <a:ext cx="485642" cy="178335"/>
          </a:xfrm>
          <a:custGeom>
            <a:avLst/>
            <a:gdLst/>
            <a:ahLst/>
            <a:cxnLst/>
            <a:rect l="0" t="0" r="0" b="0"/>
            <a:pathLst>
              <a:path w="485642" h="178335">
                <a:moveTo>
                  <a:pt x="149884" y="42728"/>
                </a:moveTo>
                <a:lnTo>
                  <a:pt x="149884" y="24969"/>
                </a:lnTo>
                <a:lnTo>
                  <a:pt x="149091" y="22951"/>
                </a:lnTo>
                <a:lnTo>
                  <a:pt x="146092" y="18592"/>
                </a:lnTo>
                <a:lnTo>
                  <a:pt x="142609" y="14236"/>
                </a:lnTo>
                <a:lnTo>
                  <a:pt x="139242" y="10750"/>
                </a:lnTo>
                <a:lnTo>
                  <a:pt x="137233" y="9503"/>
                </a:lnTo>
                <a:lnTo>
                  <a:pt x="132885" y="8118"/>
                </a:lnTo>
                <a:lnTo>
                  <a:pt x="118716" y="7228"/>
                </a:lnTo>
                <a:lnTo>
                  <a:pt x="112748" y="7107"/>
                </a:lnTo>
                <a:lnTo>
                  <a:pt x="105333" y="9169"/>
                </a:lnTo>
                <a:lnTo>
                  <a:pt x="96746" y="12731"/>
                </a:lnTo>
                <a:lnTo>
                  <a:pt x="87638" y="16961"/>
                </a:lnTo>
                <a:lnTo>
                  <a:pt x="76182" y="21486"/>
                </a:lnTo>
                <a:lnTo>
                  <a:pt x="63946" y="26937"/>
                </a:lnTo>
                <a:lnTo>
                  <a:pt x="58461" y="30613"/>
                </a:lnTo>
                <a:lnTo>
                  <a:pt x="53217" y="34652"/>
                </a:lnTo>
                <a:lnTo>
                  <a:pt x="48133" y="38931"/>
                </a:lnTo>
                <a:lnTo>
                  <a:pt x="43156" y="43372"/>
                </a:lnTo>
                <a:lnTo>
                  <a:pt x="38251" y="47920"/>
                </a:lnTo>
                <a:lnTo>
                  <a:pt x="33393" y="51745"/>
                </a:lnTo>
                <a:lnTo>
                  <a:pt x="28567" y="55090"/>
                </a:lnTo>
                <a:lnTo>
                  <a:pt x="23763" y="58113"/>
                </a:lnTo>
                <a:lnTo>
                  <a:pt x="19766" y="61716"/>
                </a:lnTo>
                <a:lnTo>
                  <a:pt x="16307" y="65705"/>
                </a:lnTo>
                <a:lnTo>
                  <a:pt x="13208" y="69953"/>
                </a:lnTo>
                <a:lnTo>
                  <a:pt x="10348" y="74371"/>
                </a:lnTo>
                <a:lnTo>
                  <a:pt x="7648" y="78905"/>
                </a:lnTo>
                <a:lnTo>
                  <a:pt x="5054" y="83515"/>
                </a:lnTo>
                <a:lnTo>
                  <a:pt x="3324" y="88175"/>
                </a:lnTo>
                <a:lnTo>
                  <a:pt x="2171" y="92870"/>
                </a:lnTo>
                <a:lnTo>
                  <a:pt x="1403" y="97587"/>
                </a:lnTo>
                <a:lnTo>
                  <a:pt x="890" y="102320"/>
                </a:lnTo>
                <a:lnTo>
                  <a:pt x="549" y="107062"/>
                </a:lnTo>
                <a:lnTo>
                  <a:pt x="321" y="111811"/>
                </a:lnTo>
                <a:lnTo>
                  <a:pt x="68" y="121322"/>
                </a:lnTo>
                <a:lnTo>
                  <a:pt x="0" y="126080"/>
                </a:lnTo>
                <a:lnTo>
                  <a:pt x="749" y="130840"/>
                </a:lnTo>
                <a:lnTo>
                  <a:pt x="2042" y="135600"/>
                </a:lnTo>
                <a:lnTo>
                  <a:pt x="3698" y="140362"/>
                </a:lnTo>
                <a:lnTo>
                  <a:pt x="5595" y="144330"/>
                </a:lnTo>
                <a:lnTo>
                  <a:pt x="7654" y="147769"/>
                </a:lnTo>
                <a:lnTo>
                  <a:pt x="9821" y="150855"/>
                </a:lnTo>
                <a:lnTo>
                  <a:pt x="14344" y="156401"/>
                </a:lnTo>
                <a:lnTo>
                  <a:pt x="16662" y="158991"/>
                </a:lnTo>
                <a:lnTo>
                  <a:pt x="23470" y="163986"/>
                </a:lnTo>
                <a:lnTo>
                  <a:pt x="31788" y="168852"/>
                </a:lnTo>
                <a:lnTo>
                  <a:pt x="40776" y="173660"/>
                </a:lnTo>
                <a:lnTo>
                  <a:pt x="50062" y="176326"/>
                </a:lnTo>
                <a:lnTo>
                  <a:pt x="64216" y="177828"/>
                </a:lnTo>
                <a:lnTo>
                  <a:pt x="76347" y="178272"/>
                </a:lnTo>
                <a:lnTo>
                  <a:pt x="79428" y="178334"/>
                </a:lnTo>
                <a:lnTo>
                  <a:pt x="87085" y="176287"/>
                </a:lnTo>
                <a:lnTo>
                  <a:pt x="91349" y="174630"/>
                </a:lnTo>
                <a:lnTo>
                  <a:pt x="94986" y="171938"/>
                </a:lnTo>
                <a:lnTo>
                  <a:pt x="98204" y="168556"/>
                </a:lnTo>
                <a:lnTo>
                  <a:pt x="101143" y="164713"/>
                </a:lnTo>
                <a:lnTo>
                  <a:pt x="103897" y="160564"/>
                </a:lnTo>
                <a:lnTo>
                  <a:pt x="106526" y="156210"/>
                </a:lnTo>
                <a:lnTo>
                  <a:pt x="109072" y="151720"/>
                </a:lnTo>
                <a:lnTo>
                  <a:pt x="111564" y="147934"/>
                </a:lnTo>
                <a:lnTo>
                  <a:pt x="114019" y="144615"/>
                </a:lnTo>
                <a:lnTo>
                  <a:pt x="116449" y="141609"/>
                </a:lnTo>
                <a:lnTo>
                  <a:pt x="118863" y="137223"/>
                </a:lnTo>
                <a:lnTo>
                  <a:pt x="121266" y="131919"/>
                </a:lnTo>
                <a:lnTo>
                  <a:pt x="123662" y="126001"/>
                </a:lnTo>
                <a:lnTo>
                  <a:pt x="126053" y="120468"/>
                </a:lnTo>
                <a:lnTo>
                  <a:pt x="130826" y="110088"/>
                </a:lnTo>
                <a:lnTo>
                  <a:pt x="137976" y="95319"/>
                </a:lnTo>
                <a:lnTo>
                  <a:pt x="139564" y="90488"/>
                </a:lnTo>
                <a:lnTo>
                  <a:pt x="140623" y="85681"/>
                </a:lnTo>
                <a:lnTo>
                  <a:pt x="141329" y="80888"/>
                </a:lnTo>
                <a:lnTo>
                  <a:pt x="142593" y="76899"/>
                </a:lnTo>
                <a:lnTo>
                  <a:pt x="144230" y="73446"/>
                </a:lnTo>
                <a:lnTo>
                  <a:pt x="146115" y="70351"/>
                </a:lnTo>
                <a:lnTo>
                  <a:pt x="147371" y="66699"/>
                </a:lnTo>
                <a:lnTo>
                  <a:pt x="148209" y="62678"/>
                </a:lnTo>
                <a:lnTo>
                  <a:pt x="148767" y="58409"/>
                </a:lnTo>
                <a:lnTo>
                  <a:pt x="149140" y="54770"/>
                </a:lnTo>
                <a:lnTo>
                  <a:pt x="149388" y="51550"/>
                </a:lnTo>
                <a:lnTo>
                  <a:pt x="149553" y="48609"/>
                </a:lnTo>
                <a:lnTo>
                  <a:pt x="149737" y="43225"/>
                </a:lnTo>
                <a:lnTo>
                  <a:pt x="149881" y="29081"/>
                </a:lnTo>
                <a:lnTo>
                  <a:pt x="149884" y="28567"/>
                </a:lnTo>
                <a:lnTo>
                  <a:pt x="149884" y="90478"/>
                </a:lnTo>
                <a:lnTo>
                  <a:pt x="150678" y="94405"/>
                </a:lnTo>
                <a:lnTo>
                  <a:pt x="152001" y="97817"/>
                </a:lnTo>
                <a:lnTo>
                  <a:pt x="153677" y="100885"/>
                </a:lnTo>
                <a:lnTo>
                  <a:pt x="154794" y="104518"/>
                </a:lnTo>
                <a:lnTo>
                  <a:pt x="155539" y="108528"/>
                </a:lnTo>
                <a:lnTo>
                  <a:pt x="156035" y="112788"/>
                </a:lnTo>
                <a:lnTo>
                  <a:pt x="157160" y="117216"/>
                </a:lnTo>
                <a:lnTo>
                  <a:pt x="158703" y="121756"/>
                </a:lnTo>
                <a:lnTo>
                  <a:pt x="160526" y="126369"/>
                </a:lnTo>
                <a:lnTo>
                  <a:pt x="163329" y="130239"/>
                </a:lnTo>
                <a:lnTo>
                  <a:pt x="166785" y="133612"/>
                </a:lnTo>
                <a:lnTo>
                  <a:pt x="170676" y="136655"/>
                </a:lnTo>
                <a:lnTo>
                  <a:pt x="174858" y="140271"/>
                </a:lnTo>
                <a:lnTo>
                  <a:pt x="179234" y="144269"/>
                </a:lnTo>
                <a:lnTo>
                  <a:pt x="190859" y="155364"/>
                </a:lnTo>
                <a:lnTo>
                  <a:pt x="193870" y="158300"/>
                </a:lnTo>
                <a:lnTo>
                  <a:pt x="201448" y="163679"/>
                </a:lnTo>
                <a:lnTo>
                  <a:pt x="205691" y="166224"/>
                </a:lnTo>
                <a:lnTo>
                  <a:pt x="214640" y="169053"/>
                </a:lnTo>
                <a:lnTo>
                  <a:pt x="228602" y="170645"/>
                </a:lnTo>
                <a:lnTo>
                  <a:pt x="242794" y="171117"/>
                </a:lnTo>
                <a:lnTo>
                  <a:pt x="247542" y="171183"/>
                </a:lnTo>
                <a:lnTo>
                  <a:pt x="257053" y="169140"/>
                </a:lnTo>
                <a:lnTo>
                  <a:pt x="261811" y="167484"/>
                </a:lnTo>
                <a:lnTo>
                  <a:pt x="265777" y="164792"/>
                </a:lnTo>
                <a:lnTo>
                  <a:pt x="269215" y="161410"/>
                </a:lnTo>
                <a:lnTo>
                  <a:pt x="272301" y="157569"/>
                </a:lnTo>
                <a:lnTo>
                  <a:pt x="275945" y="153420"/>
                </a:lnTo>
                <a:lnTo>
                  <a:pt x="279962" y="149066"/>
                </a:lnTo>
                <a:lnTo>
                  <a:pt x="284228" y="144576"/>
                </a:lnTo>
                <a:lnTo>
                  <a:pt x="287866" y="139202"/>
                </a:lnTo>
                <a:lnTo>
                  <a:pt x="291084" y="133238"/>
                </a:lnTo>
                <a:lnTo>
                  <a:pt x="296777" y="121055"/>
                </a:lnTo>
                <a:lnTo>
                  <a:pt x="301953" y="110348"/>
                </a:lnTo>
                <a:lnTo>
                  <a:pt x="305239" y="104477"/>
                </a:lnTo>
                <a:lnTo>
                  <a:pt x="309016" y="98182"/>
                </a:lnTo>
                <a:lnTo>
                  <a:pt x="313123" y="91603"/>
                </a:lnTo>
                <a:lnTo>
                  <a:pt x="315860" y="85630"/>
                </a:lnTo>
                <a:lnTo>
                  <a:pt x="317684" y="80061"/>
                </a:lnTo>
                <a:lnTo>
                  <a:pt x="318901" y="74761"/>
                </a:lnTo>
                <a:lnTo>
                  <a:pt x="320506" y="69639"/>
                </a:lnTo>
                <a:lnTo>
                  <a:pt x="322370" y="64638"/>
                </a:lnTo>
                <a:lnTo>
                  <a:pt x="324406" y="59716"/>
                </a:lnTo>
                <a:lnTo>
                  <a:pt x="325763" y="54847"/>
                </a:lnTo>
                <a:lnTo>
                  <a:pt x="326668" y="50014"/>
                </a:lnTo>
                <a:lnTo>
                  <a:pt x="327271" y="45204"/>
                </a:lnTo>
                <a:lnTo>
                  <a:pt x="326880" y="40410"/>
                </a:lnTo>
                <a:lnTo>
                  <a:pt x="325825" y="35626"/>
                </a:lnTo>
                <a:lnTo>
                  <a:pt x="324328" y="30850"/>
                </a:lnTo>
                <a:lnTo>
                  <a:pt x="322536" y="26872"/>
                </a:lnTo>
                <a:lnTo>
                  <a:pt x="320548" y="23426"/>
                </a:lnTo>
                <a:lnTo>
                  <a:pt x="318429" y="20335"/>
                </a:lnTo>
                <a:lnTo>
                  <a:pt x="316074" y="14784"/>
                </a:lnTo>
                <a:lnTo>
                  <a:pt x="315028" y="9671"/>
                </a:lnTo>
                <a:lnTo>
                  <a:pt x="314563" y="4752"/>
                </a:lnTo>
                <a:lnTo>
                  <a:pt x="314223" y="295"/>
                </a:lnTo>
                <a:lnTo>
                  <a:pt x="314197" y="5654"/>
                </a:lnTo>
                <a:lnTo>
                  <a:pt x="314191" y="45268"/>
                </a:lnTo>
                <a:lnTo>
                  <a:pt x="314984" y="50771"/>
                </a:lnTo>
                <a:lnTo>
                  <a:pt x="316307" y="56028"/>
                </a:lnTo>
                <a:lnTo>
                  <a:pt x="317983" y="61119"/>
                </a:lnTo>
                <a:lnTo>
                  <a:pt x="319100" y="66101"/>
                </a:lnTo>
                <a:lnTo>
                  <a:pt x="319845" y="71010"/>
                </a:lnTo>
                <a:lnTo>
                  <a:pt x="320341" y="75870"/>
                </a:lnTo>
                <a:lnTo>
                  <a:pt x="321466" y="81492"/>
                </a:lnTo>
                <a:lnTo>
                  <a:pt x="323010" y="87621"/>
                </a:lnTo>
                <a:lnTo>
                  <a:pt x="324832" y="94088"/>
                </a:lnTo>
                <a:lnTo>
                  <a:pt x="326048" y="99987"/>
                </a:lnTo>
                <a:lnTo>
                  <a:pt x="326858" y="105507"/>
                </a:lnTo>
                <a:lnTo>
                  <a:pt x="327398" y="110774"/>
                </a:lnTo>
                <a:lnTo>
                  <a:pt x="327758" y="115080"/>
                </a:lnTo>
                <a:lnTo>
                  <a:pt x="327998" y="118744"/>
                </a:lnTo>
                <a:lnTo>
                  <a:pt x="328158" y="121980"/>
                </a:lnTo>
                <a:lnTo>
                  <a:pt x="329058" y="125725"/>
                </a:lnTo>
                <a:lnTo>
                  <a:pt x="330452" y="129810"/>
                </a:lnTo>
                <a:lnTo>
                  <a:pt x="332176" y="134120"/>
                </a:lnTo>
                <a:lnTo>
                  <a:pt x="334118" y="137787"/>
                </a:lnTo>
                <a:lnTo>
                  <a:pt x="336207" y="141025"/>
                </a:lnTo>
                <a:lnTo>
                  <a:pt x="338393" y="143979"/>
                </a:lnTo>
                <a:lnTo>
                  <a:pt x="340822" y="149376"/>
                </a:lnTo>
                <a:lnTo>
                  <a:pt x="342755" y="156989"/>
                </a:lnTo>
                <a:lnTo>
                  <a:pt x="346555" y="153224"/>
                </a:lnTo>
                <a:lnTo>
                  <a:pt x="347673" y="151317"/>
                </a:lnTo>
                <a:lnTo>
                  <a:pt x="350040" y="144047"/>
                </a:lnTo>
                <a:lnTo>
                  <a:pt x="351584" y="140437"/>
                </a:lnTo>
                <a:lnTo>
                  <a:pt x="353407" y="136442"/>
                </a:lnTo>
                <a:lnTo>
                  <a:pt x="354622" y="131398"/>
                </a:lnTo>
                <a:lnTo>
                  <a:pt x="355433" y="125654"/>
                </a:lnTo>
                <a:lnTo>
                  <a:pt x="355973" y="119443"/>
                </a:lnTo>
                <a:lnTo>
                  <a:pt x="357126" y="112921"/>
                </a:lnTo>
                <a:lnTo>
                  <a:pt x="358690" y="106192"/>
                </a:lnTo>
                <a:lnTo>
                  <a:pt x="360525" y="99325"/>
                </a:lnTo>
                <a:lnTo>
                  <a:pt x="361749" y="93159"/>
                </a:lnTo>
                <a:lnTo>
                  <a:pt x="362565" y="87461"/>
                </a:lnTo>
                <a:lnTo>
                  <a:pt x="363109" y="82075"/>
                </a:lnTo>
                <a:lnTo>
                  <a:pt x="363472" y="76897"/>
                </a:lnTo>
                <a:lnTo>
                  <a:pt x="363713" y="71857"/>
                </a:lnTo>
                <a:lnTo>
                  <a:pt x="363874" y="66910"/>
                </a:lnTo>
                <a:lnTo>
                  <a:pt x="364776" y="62024"/>
                </a:lnTo>
                <a:lnTo>
                  <a:pt x="366170" y="57180"/>
                </a:lnTo>
                <a:lnTo>
                  <a:pt x="367894" y="52363"/>
                </a:lnTo>
                <a:lnTo>
                  <a:pt x="369837" y="47563"/>
                </a:lnTo>
                <a:lnTo>
                  <a:pt x="371925" y="42777"/>
                </a:lnTo>
                <a:lnTo>
                  <a:pt x="374112" y="37998"/>
                </a:lnTo>
                <a:lnTo>
                  <a:pt x="375569" y="33225"/>
                </a:lnTo>
                <a:lnTo>
                  <a:pt x="376541" y="28455"/>
                </a:lnTo>
                <a:lnTo>
                  <a:pt x="377189" y="23687"/>
                </a:lnTo>
                <a:lnTo>
                  <a:pt x="378414" y="19716"/>
                </a:lnTo>
                <a:lnTo>
                  <a:pt x="380025" y="16274"/>
                </a:lnTo>
                <a:lnTo>
                  <a:pt x="381893" y="13186"/>
                </a:lnTo>
                <a:lnTo>
                  <a:pt x="386085" y="7638"/>
                </a:lnTo>
                <a:lnTo>
                  <a:pt x="388314" y="5047"/>
                </a:lnTo>
                <a:lnTo>
                  <a:pt x="390593" y="3320"/>
                </a:lnTo>
                <a:lnTo>
                  <a:pt x="395243" y="1401"/>
                </a:lnTo>
                <a:lnTo>
                  <a:pt x="409605" y="169"/>
                </a:lnTo>
                <a:lnTo>
                  <a:pt x="415599" y="0"/>
                </a:lnTo>
                <a:lnTo>
                  <a:pt x="423026" y="2042"/>
                </a:lnTo>
                <a:lnTo>
                  <a:pt x="430824" y="5595"/>
                </a:lnTo>
                <a:lnTo>
                  <a:pt x="436936" y="9820"/>
                </a:lnTo>
                <a:lnTo>
                  <a:pt x="442298" y="14344"/>
                </a:lnTo>
                <a:lnTo>
                  <a:pt x="444840" y="16662"/>
                </a:lnTo>
                <a:lnTo>
                  <a:pt x="447327" y="19794"/>
                </a:lnTo>
                <a:lnTo>
                  <a:pt x="449780" y="23470"/>
                </a:lnTo>
                <a:lnTo>
                  <a:pt x="452208" y="27508"/>
                </a:lnTo>
                <a:lnTo>
                  <a:pt x="454621" y="31788"/>
                </a:lnTo>
                <a:lnTo>
                  <a:pt x="459419" y="40776"/>
                </a:lnTo>
                <a:lnTo>
                  <a:pt x="466582" y="54761"/>
                </a:lnTo>
                <a:lnTo>
                  <a:pt x="468172" y="59482"/>
                </a:lnTo>
                <a:lnTo>
                  <a:pt x="469233" y="64216"/>
                </a:lnTo>
                <a:lnTo>
                  <a:pt x="469940" y="68959"/>
                </a:lnTo>
                <a:lnTo>
                  <a:pt x="470411" y="73709"/>
                </a:lnTo>
                <a:lnTo>
                  <a:pt x="470725" y="78464"/>
                </a:lnTo>
                <a:lnTo>
                  <a:pt x="470934" y="83220"/>
                </a:lnTo>
                <a:lnTo>
                  <a:pt x="471167" y="94856"/>
                </a:lnTo>
                <a:lnTo>
                  <a:pt x="471229" y="101293"/>
                </a:lnTo>
                <a:lnTo>
                  <a:pt x="472064" y="106377"/>
                </a:lnTo>
                <a:lnTo>
                  <a:pt x="473415" y="110561"/>
                </a:lnTo>
                <a:lnTo>
                  <a:pt x="475109" y="114144"/>
                </a:lnTo>
                <a:lnTo>
                  <a:pt x="476238" y="118120"/>
                </a:lnTo>
                <a:lnTo>
                  <a:pt x="476991" y="122358"/>
                </a:lnTo>
                <a:lnTo>
                  <a:pt x="477493" y="126771"/>
                </a:lnTo>
                <a:lnTo>
                  <a:pt x="478621" y="130507"/>
                </a:lnTo>
                <a:lnTo>
                  <a:pt x="480167" y="133791"/>
                </a:lnTo>
                <a:lnTo>
                  <a:pt x="481992" y="136775"/>
                </a:lnTo>
                <a:lnTo>
                  <a:pt x="484019" y="142206"/>
                </a:lnTo>
                <a:lnTo>
                  <a:pt x="484920" y="147265"/>
                </a:lnTo>
                <a:lnTo>
                  <a:pt x="485160" y="149726"/>
                </a:lnTo>
                <a:lnTo>
                  <a:pt x="485641" y="157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3171825" y="4250531"/>
            <a:ext cx="221413" cy="313878"/>
          </a:xfrm>
          <a:custGeom>
            <a:avLst/>
            <a:gdLst/>
            <a:ahLst/>
            <a:cxnLst/>
            <a:rect l="0" t="0" r="0" b="0"/>
            <a:pathLst>
              <a:path w="221413" h="313878">
                <a:moveTo>
                  <a:pt x="7143" y="0"/>
                </a:moveTo>
                <a:lnTo>
                  <a:pt x="7143" y="93548"/>
                </a:lnTo>
                <a:lnTo>
                  <a:pt x="9260" y="101373"/>
                </a:lnTo>
                <a:lnTo>
                  <a:pt x="12847" y="109348"/>
                </a:lnTo>
                <a:lnTo>
                  <a:pt x="17086" y="115539"/>
                </a:lnTo>
                <a:lnTo>
                  <a:pt x="23733" y="120936"/>
                </a:lnTo>
                <a:lnTo>
                  <a:pt x="27728" y="123486"/>
                </a:lnTo>
                <a:lnTo>
                  <a:pt x="34284" y="128437"/>
                </a:lnTo>
                <a:lnTo>
                  <a:pt x="40637" y="133283"/>
                </a:lnTo>
                <a:lnTo>
                  <a:pt x="44554" y="135686"/>
                </a:lnTo>
                <a:lnTo>
                  <a:pt x="48752" y="138082"/>
                </a:lnTo>
                <a:lnTo>
                  <a:pt x="53139" y="139680"/>
                </a:lnTo>
                <a:lnTo>
                  <a:pt x="57651" y="140745"/>
                </a:lnTo>
                <a:lnTo>
                  <a:pt x="62246" y="141455"/>
                </a:lnTo>
                <a:lnTo>
                  <a:pt x="66104" y="141928"/>
                </a:lnTo>
                <a:lnTo>
                  <a:pt x="72506" y="142454"/>
                </a:lnTo>
                <a:lnTo>
                  <a:pt x="76118" y="142595"/>
                </a:lnTo>
                <a:lnTo>
                  <a:pt x="84366" y="142750"/>
                </a:lnTo>
                <a:lnTo>
                  <a:pt x="88787" y="141998"/>
                </a:lnTo>
                <a:lnTo>
                  <a:pt x="93323" y="140703"/>
                </a:lnTo>
                <a:lnTo>
                  <a:pt x="97934" y="139046"/>
                </a:lnTo>
                <a:lnTo>
                  <a:pt x="101802" y="137941"/>
                </a:lnTo>
                <a:lnTo>
                  <a:pt x="108216" y="136713"/>
                </a:lnTo>
                <a:lnTo>
                  <a:pt x="111831" y="134798"/>
                </a:lnTo>
                <a:lnTo>
                  <a:pt x="115829" y="131934"/>
                </a:lnTo>
                <a:lnTo>
                  <a:pt x="120082" y="128437"/>
                </a:lnTo>
                <a:lnTo>
                  <a:pt x="124504" y="125312"/>
                </a:lnTo>
                <a:lnTo>
                  <a:pt x="129040" y="122435"/>
                </a:lnTo>
                <a:lnTo>
                  <a:pt x="133651" y="119723"/>
                </a:lnTo>
                <a:lnTo>
                  <a:pt x="137520" y="116328"/>
                </a:lnTo>
                <a:lnTo>
                  <a:pt x="143934" y="108322"/>
                </a:lnTo>
                <a:lnTo>
                  <a:pt x="147550" y="103965"/>
                </a:lnTo>
                <a:lnTo>
                  <a:pt x="151548" y="99472"/>
                </a:lnTo>
                <a:lnTo>
                  <a:pt x="155800" y="94890"/>
                </a:lnTo>
                <a:lnTo>
                  <a:pt x="162642" y="85565"/>
                </a:lnTo>
                <a:lnTo>
                  <a:pt x="168329" y="76129"/>
                </a:lnTo>
                <a:lnTo>
                  <a:pt x="173502" y="66643"/>
                </a:lnTo>
                <a:lnTo>
                  <a:pt x="180877" y="52378"/>
                </a:lnTo>
                <a:lnTo>
                  <a:pt x="183577" y="42858"/>
                </a:lnTo>
                <a:lnTo>
                  <a:pt x="184777" y="34129"/>
                </a:lnTo>
                <a:lnTo>
                  <a:pt x="185453" y="24753"/>
                </a:lnTo>
                <a:lnTo>
                  <a:pt x="185611" y="19468"/>
                </a:lnTo>
                <a:lnTo>
                  <a:pt x="184859" y="16947"/>
                </a:lnTo>
                <a:lnTo>
                  <a:pt x="180802" y="9607"/>
                </a:lnTo>
                <a:lnTo>
                  <a:pt x="178884" y="1422"/>
                </a:lnTo>
                <a:lnTo>
                  <a:pt x="177994" y="948"/>
                </a:lnTo>
                <a:lnTo>
                  <a:pt x="172468" y="125"/>
                </a:lnTo>
                <a:lnTo>
                  <a:pt x="172129" y="876"/>
                </a:lnTo>
                <a:lnTo>
                  <a:pt x="171584" y="7787"/>
                </a:lnTo>
                <a:lnTo>
                  <a:pt x="171476" y="16796"/>
                </a:lnTo>
                <a:lnTo>
                  <a:pt x="171458" y="27642"/>
                </a:lnTo>
                <a:lnTo>
                  <a:pt x="172249" y="32716"/>
                </a:lnTo>
                <a:lnTo>
                  <a:pt x="173570" y="38479"/>
                </a:lnTo>
                <a:lnTo>
                  <a:pt x="175244" y="44703"/>
                </a:lnTo>
                <a:lnTo>
                  <a:pt x="179222" y="57968"/>
                </a:lnTo>
                <a:lnTo>
                  <a:pt x="188242" y="85886"/>
                </a:lnTo>
                <a:lnTo>
                  <a:pt x="190582" y="93770"/>
                </a:lnTo>
                <a:lnTo>
                  <a:pt x="195299" y="110996"/>
                </a:lnTo>
                <a:lnTo>
                  <a:pt x="198461" y="119241"/>
                </a:lnTo>
                <a:lnTo>
                  <a:pt x="202158" y="127119"/>
                </a:lnTo>
                <a:lnTo>
                  <a:pt x="206209" y="134752"/>
                </a:lnTo>
                <a:lnTo>
                  <a:pt x="209704" y="143016"/>
                </a:lnTo>
                <a:lnTo>
                  <a:pt x="212827" y="151700"/>
                </a:lnTo>
                <a:lnTo>
                  <a:pt x="215703" y="160665"/>
                </a:lnTo>
                <a:lnTo>
                  <a:pt x="217621" y="169022"/>
                </a:lnTo>
                <a:lnTo>
                  <a:pt x="218899" y="176975"/>
                </a:lnTo>
                <a:lnTo>
                  <a:pt x="219752" y="184658"/>
                </a:lnTo>
                <a:lnTo>
                  <a:pt x="220319" y="192162"/>
                </a:lnTo>
                <a:lnTo>
                  <a:pt x="220698" y="199545"/>
                </a:lnTo>
                <a:lnTo>
                  <a:pt x="221119" y="214099"/>
                </a:lnTo>
                <a:lnTo>
                  <a:pt x="221412" y="250003"/>
                </a:lnTo>
                <a:lnTo>
                  <a:pt x="220633" y="256362"/>
                </a:lnTo>
                <a:lnTo>
                  <a:pt x="219319" y="262190"/>
                </a:lnTo>
                <a:lnTo>
                  <a:pt x="217651" y="267662"/>
                </a:lnTo>
                <a:lnTo>
                  <a:pt x="213679" y="275858"/>
                </a:lnTo>
                <a:lnTo>
                  <a:pt x="208474" y="282941"/>
                </a:lnTo>
                <a:lnTo>
                  <a:pt x="204864" y="287053"/>
                </a:lnTo>
                <a:lnTo>
                  <a:pt x="200870" y="291380"/>
                </a:lnTo>
                <a:lnTo>
                  <a:pt x="196619" y="295060"/>
                </a:lnTo>
                <a:lnTo>
                  <a:pt x="192198" y="298307"/>
                </a:lnTo>
                <a:lnTo>
                  <a:pt x="187663" y="301265"/>
                </a:lnTo>
                <a:lnTo>
                  <a:pt x="183052" y="304031"/>
                </a:lnTo>
                <a:lnTo>
                  <a:pt x="178391" y="306668"/>
                </a:lnTo>
                <a:lnTo>
                  <a:pt x="173696" y="309220"/>
                </a:lnTo>
                <a:lnTo>
                  <a:pt x="168185" y="310922"/>
                </a:lnTo>
                <a:lnTo>
                  <a:pt x="162129" y="312056"/>
                </a:lnTo>
                <a:lnTo>
                  <a:pt x="155711" y="312812"/>
                </a:lnTo>
                <a:lnTo>
                  <a:pt x="149051" y="313317"/>
                </a:lnTo>
                <a:lnTo>
                  <a:pt x="142230" y="313653"/>
                </a:lnTo>
                <a:lnTo>
                  <a:pt x="135301" y="313877"/>
                </a:lnTo>
                <a:lnTo>
                  <a:pt x="128300" y="313233"/>
                </a:lnTo>
                <a:lnTo>
                  <a:pt x="121252" y="312009"/>
                </a:lnTo>
                <a:lnTo>
                  <a:pt x="114172" y="310400"/>
                </a:lnTo>
                <a:lnTo>
                  <a:pt x="107071" y="308533"/>
                </a:lnTo>
                <a:lnTo>
                  <a:pt x="99955" y="306495"/>
                </a:lnTo>
                <a:lnTo>
                  <a:pt x="85699" y="302113"/>
                </a:lnTo>
                <a:lnTo>
                  <a:pt x="71426" y="297520"/>
                </a:lnTo>
                <a:lnTo>
                  <a:pt x="65080" y="295184"/>
                </a:lnTo>
                <a:lnTo>
                  <a:pt x="59261" y="292833"/>
                </a:lnTo>
                <a:lnTo>
                  <a:pt x="53795" y="290472"/>
                </a:lnTo>
                <a:lnTo>
                  <a:pt x="43488" y="285732"/>
                </a:lnTo>
                <a:lnTo>
                  <a:pt x="23936" y="276221"/>
                </a:lnTo>
                <a:lnTo>
                  <a:pt x="19926" y="273841"/>
                </a:lnTo>
                <a:lnTo>
                  <a:pt x="13354" y="269080"/>
                </a:lnTo>
                <a:lnTo>
                  <a:pt x="7787" y="264318"/>
                </a:lnTo>
                <a:lnTo>
                  <a:pt x="5191" y="261937"/>
                </a:lnTo>
                <a:lnTo>
                  <a:pt x="3460" y="259556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3721893" y="4114955"/>
            <a:ext cx="728664" cy="299382"/>
          </a:xfrm>
          <a:custGeom>
            <a:avLst/>
            <a:gdLst/>
            <a:ahLst/>
            <a:cxnLst/>
            <a:rect l="0" t="0" r="0" b="0"/>
            <a:pathLst>
              <a:path w="728664" h="299382">
                <a:moveTo>
                  <a:pt x="0" y="164151"/>
                </a:moveTo>
                <a:lnTo>
                  <a:pt x="0" y="167943"/>
                </a:lnTo>
                <a:lnTo>
                  <a:pt x="794" y="169854"/>
                </a:lnTo>
                <a:lnTo>
                  <a:pt x="6151" y="177151"/>
                </a:lnTo>
                <a:lnTo>
                  <a:pt x="6850" y="185642"/>
                </a:lnTo>
                <a:lnTo>
                  <a:pt x="7013" y="193811"/>
                </a:lnTo>
                <a:lnTo>
                  <a:pt x="7118" y="211990"/>
                </a:lnTo>
                <a:lnTo>
                  <a:pt x="7921" y="216681"/>
                </a:lnTo>
                <a:lnTo>
                  <a:pt x="9249" y="221396"/>
                </a:lnTo>
                <a:lnTo>
                  <a:pt x="10929" y="226127"/>
                </a:lnTo>
                <a:lnTo>
                  <a:pt x="12842" y="230868"/>
                </a:lnTo>
                <a:lnTo>
                  <a:pt x="14912" y="235617"/>
                </a:lnTo>
                <a:lnTo>
                  <a:pt x="17085" y="240370"/>
                </a:lnTo>
                <a:lnTo>
                  <a:pt x="18534" y="245126"/>
                </a:lnTo>
                <a:lnTo>
                  <a:pt x="19500" y="249884"/>
                </a:lnTo>
                <a:lnTo>
                  <a:pt x="20573" y="258611"/>
                </a:lnTo>
                <a:lnTo>
                  <a:pt x="21050" y="265135"/>
                </a:lnTo>
                <a:lnTo>
                  <a:pt x="21971" y="267986"/>
                </a:lnTo>
                <a:lnTo>
                  <a:pt x="26266" y="275791"/>
                </a:lnTo>
                <a:lnTo>
                  <a:pt x="27549" y="280708"/>
                </a:lnTo>
                <a:lnTo>
                  <a:pt x="28373" y="289539"/>
                </a:lnTo>
                <a:lnTo>
                  <a:pt x="28549" y="292317"/>
                </a:lnTo>
                <a:lnTo>
                  <a:pt x="28575" y="237842"/>
                </a:lnTo>
                <a:lnTo>
                  <a:pt x="29369" y="232329"/>
                </a:lnTo>
                <a:lnTo>
                  <a:pt x="30692" y="226271"/>
                </a:lnTo>
                <a:lnTo>
                  <a:pt x="32368" y="219852"/>
                </a:lnTo>
                <a:lnTo>
                  <a:pt x="34278" y="213985"/>
                </a:lnTo>
                <a:lnTo>
                  <a:pt x="36346" y="208486"/>
                </a:lnTo>
                <a:lnTo>
                  <a:pt x="38518" y="203232"/>
                </a:lnTo>
                <a:lnTo>
                  <a:pt x="40760" y="197349"/>
                </a:lnTo>
                <a:lnTo>
                  <a:pt x="45368" y="184462"/>
                </a:lnTo>
                <a:lnTo>
                  <a:pt x="47708" y="179279"/>
                </a:lnTo>
                <a:lnTo>
                  <a:pt x="52425" y="171403"/>
                </a:lnTo>
                <a:lnTo>
                  <a:pt x="57167" y="163141"/>
                </a:lnTo>
                <a:lnTo>
                  <a:pt x="62714" y="154177"/>
                </a:lnTo>
                <a:lnTo>
                  <a:pt x="70471" y="144902"/>
                </a:lnTo>
                <a:lnTo>
                  <a:pt x="77093" y="139720"/>
                </a:lnTo>
                <a:lnTo>
                  <a:pt x="95201" y="131212"/>
                </a:lnTo>
                <a:lnTo>
                  <a:pt x="104055" y="129256"/>
                </a:lnTo>
                <a:lnTo>
                  <a:pt x="123909" y="128504"/>
                </a:lnTo>
                <a:lnTo>
                  <a:pt x="129948" y="128464"/>
                </a:lnTo>
                <a:lnTo>
                  <a:pt x="132669" y="130041"/>
                </a:lnTo>
                <a:lnTo>
                  <a:pt x="140292" y="139051"/>
                </a:lnTo>
                <a:lnTo>
                  <a:pt x="147578" y="147895"/>
                </a:lnTo>
                <a:lnTo>
                  <a:pt x="152374" y="155867"/>
                </a:lnTo>
                <a:lnTo>
                  <a:pt x="155034" y="164703"/>
                </a:lnTo>
                <a:lnTo>
                  <a:pt x="157010" y="173921"/>
                </a:lnTo>
                <a:lnTo>
                  <a:pt x="158649" y="178602"/>
                </a:lnTo>
                <a:lnTo>
                  <a:pt x="160535" y="183310"/>
                </a:lnTo>
                <a:lnTo>
                  <a:pt x="161792" y="188830"/>
                </a:lnTo>
                <a:lnTo>
                  <a:pt x="162630" y="194891"/>
                </a:lnTo>
                <a:lnTo>
                  <a:pt x="163189" y="201313"/>
                </a:lnTo>
                <a:lnTo>
                  <a:pt x="164355" y="207181"/>
                </a:lnTo>
                <a:lnTo>
                  <a:pt x="165927" y="212682"/>
                </a:lnTo>
                <a:lnTo>
                  <a:pt x="167768" y="217936"/>
                </a:lnTo>
                <a:lnTo>
                  <a:pt x="169814" y="225891"/>
                </a:lnTo>
                <a:lnTo>
                  <a:pt x="170723" y="232866"/>
                </a:lnTo>
                <a:lnTo>
                  <a:pt x="171127" y="241257"/>
                </a:lnTo>
                <a:lnTo>
                  <a:pt x="171354" y="251114"/>
                </a:lnTo>
                <a:lnTo>
                  <a:pt x="170593" y="253877"/>
                </a:lnTo>
                <a:lnTo>
                  <a:pt x="164963" y="263156"/>
                </a:lnTo>
                <a:lnTo>
                  <a:pt x="164332" y="264124"/>
                </a:lnTo>
                <a:lnTo>
                  <a:pt x="164314" y="260360"/>
                </a:lnTo>
                <a:lnTo>
                  <a:pt x="165105" y="258452"/>
                </a:lnTo>
                <a:lnTo>
                  <a:pt x="168101" y="254217"/>
                </a:lnTo>
                <a:lnTo>
                  <a:pt x="169217" y="251183"/>
                </a:lnTo>
                <a:lnTo>
                  <a:pt x="170458" y="243577"/>
                </a:lnTo>
                <a:lnTo>
                  <a:pt x="171010" y="234905"/>
                </a:lnTo>
                <a:lnTo>
                  <a:pt x="171254" y="225760"/>
                </a:lnTo>
                <a:lnTo>
                  <a:pt x="171363" y="216403"/>
                </a:lnTo>
                <a:lnTo>
                  <a:pt x="172186" y="211686"/>
                </a:lnTo>
                <a:lnTo>
                  <a:pt x="173528" y="206954"/>
                </a:lnTo>
                <a:lnTo>
                  <a:pt x="175217" y="202211"/>
                </a:lnTo>
                <a:lnTo>
                  <a:pt x="177930" y="197462"/>
                </a:lnTo>
                <a:lnTo>
                  <a:pt x="181326" y="192708"/>
                </a:lnTo>
                <a:lnTo>
                  <a:pt x="185178" y="187951"/>
                </a:lnTo>
                <a:lnTo>
                  <a:pt x="188540" y="183193"/>
                </a:lnTo>
                <a:lnTo>
                  <a:pt x="191574" y="178433"/>
                </a:lnTo>
                <a:lnTo>
                  <a:pt x="197063" y="169705"/>
                </a:lnTo>
                <a:lnTo>
                  <a:pt x="202148" y="163180"/>
                </a:lnTo>
                <a:lnTo>
                  <a:pt x="209171" y="157634"/>
                </a:lnTo>
                <a:lnTo>
                  <a:pt x="222049" y="150049"/>
                </a:lnTo>
                <a:lnTo>
                  <a:pt x="233803" y="142775"/>
                </a:lnTo>
                <a:lnTo>
                  <a:pt x="236832" y="140375"/>
                </a:lnTo>
                <a:lnTo>
                  <a:pt x="240438" y="138775"/>
                </a:lnTo>
                <a:lnTo>
                  <a:pt x="248678" y="136998"/>
                </a:lnTo>
                <a:lnTo>
                  <a:pt x="269481" y="135763"/>
                </a:lnTo>
                <a:lnTo>
                  <a:pt x="280596" y="135613"/>
                </a:lnTo>
                <a:lnTo>
                  <a:pt x="282314" y="136394"/>
                </a:lnTo>
                <a:lnTo>
                  <a:pt x="283460" y="137709"/>
                </a:lnTo>
                <a:lnTo>
                  <a:pt x="284223" y="139379"/>
                </a:lnTo>
                <a:lnTo>
                  <a:pt x="290358" y="147763"/>
                </a:lnTo>
                <a:lnTo>
                  <a:pt x="291767" y="152369"/>
                </a:lnTo>
                <a:lnTo>
                  <a:pt x="292393" y="159179"/>
                </a:lnTo>
                <a:lnTo>
                  <a:pt x="292560" y="163217"/>
                </a:lnTo>
                <a:lnTo>
                  <a:pt x="290629" y="171938"/>
                </a:lnTo>
                <a:lnTo>
                  <a:pt x="287919" y="181106"/>
                </a:lnTo>
                <a:lnTo>
                  <a:pt x="287196" y="185773"/>
                </a:lnTo>
                <a:lnTo>
                  <a:pt x="286714" y="190472"/>
                </a:lnTo>
                <a:lnTo>
                  <a:pt x="286393" y="195192"/>
                </a:lnTo>
                <a:lnTo>
                  <a:pt x="286179" y="199926"/>
                </a:lnTo>
                <a:lnTo>
                  <a:pt x="285941" y="209420"/>
                </a:lnTo>
                <a:lnTo>
                  <a:pt x="285775" y="233210"/>
                </a:lnTo>
                <a:lnTo>
                  <a:pt x="286561" y="237178"/>
                </a:lnTo>
                <a:lnTo>
                  <a:pt x="289550" y="243703"/>
                </a:lnTo>
                <a:lnTo>
                  <a:pt x="295696" y="255632"/>
                </a:lnTo>
                <a:lnTo>
                  <a:pt x="302341" y="264605"/>
                </a:lnTo>
                <a:lnTo>
                  <a:pt x="309793" y="273091"/>
                </a:lnTo>
                <a:lnTo>
                  <a:pt x="315751" y="279508"/>
                </a:lnTo>
                <a:lnTo>
                  <a:pt x="325278" y="285006"/>
                </a:lnTo>
                <a:lnTo>
                  <a:pt x="339795" y="290447"/>
                </a:lnTo>
                <a:lnTo>
                  <a:pt x="365011" y="297346"/>
                </a:lnTo>
                <a:lnTo>
                  <a:pt x="387543" y="299381"/>
                </a:lnTo>
                <a:lnTo>
                  <a:pt x="400048" y="298866"/>
                </a:lnTo>
                <a:lnTo>
                  <a:pt x="416807" y="294113"/>
                </a:lnTo>
                <a:lnTo>
                  <a:pt x="435707" y="287678"/>
                </a:lnTo>
                <a:lnTo>
                  <a:pt x="446589" y="283081"/>
                </a:lnTo>
                <a:lnTo>
                  <a:pt x="456718" y="276275"/>
                </a:lnTo>
                <a:lnTo>
                  <a:pt x="466511" y="267959"/>
                </a:lnTo>
                <a:lnTo>
                  <a:pt x="476155" y="258971"/>
                </a:lnTo>
                <a:lnTo>
                  <a:pt x="483616" y="249685"/>
                </a:lnTo>
                <a:lnTo>
                  <a:pt x="486717" y="244986"/>
                </a:lnTo>
                <a:lnTo>
                  <a:pt x="489578" y="240266"/>
                </a:lnTo>
                <a:lnTo>
                  <a:pt x="492280" y="235532"/>
                </a:lnTo>
                <a:lnTo>
                  <a:pt x="497397" y="226038"/>
                </a:lnTo>
                <a:lnTo>
                  <a:pt x="502318" y="216527"/>
                </a:lnTo>
                <a:lnTo>
                  <a:pt x="503947" y="211768"/>
                </a:lnTo>
                <a:lnTo>
                  <a:pt x="505034" y="207009"/>
                </a:lnTo>
                <a:lnTo>
                  <a:pt x="505758" y="202248"/>
                </a:lnTo>
                <a:lnTo>
                  <a:pt x="505447" y="197486"/>
                </a:lnTo>
                <a:lnTo>
                  <a:pt x="504446" y="192725"/>
                </a:lnTo>
                <a:lnTo>
                  <a:pt x="502011" y="183994"/>
                </a:lnTo>
                <a:lnTo>
                  <a:pt x="500929" y="177468"/>
                </a:lnTo>
                <a:lnTo>
                  <a:pt x="499846" y="174616"/>
                </a:lnTo>
                <a:lnTo>
                  <a:pt x="493988" y="165686"/>
                </a:lnTo>
                <a:lnTo>
                  <a:pt x="489444" y="160813"/>
                </a:lnTo>
                <a:lnTo>
                  <a:pt x="486633" y="159545"/>
                </a:lnTo>
                <a:lnTo>
                  <a:pt x="479278" y="158135"/>
                </a:lnTo>
                <a:lnTo>
                  <a:pt x="475887" y="158553"/>
                </a:lnTo>
                <a:lnTo>
                  <a:pt x="472833" y="159625"/>
                </a:lnTo>
                <a:lnTo>
                  <a:pt x="467323" y="162139"/>
                </a:lnTo>
                <a:lnTo>
                  <a:pt x="455202" y="165870"/>
                </a:lnTo>
                <a:lnTo>
                  <a:pt x="451106" y="167678"/>
                </a:lnTo>
                <a:lnTo>
                  <a:pt x="447581" y="170471"/>
                </a:lnTo>
                <a:lnTo>
                  <a:pt x="441548" y="177808"/>
                </a:lnTo>
                <a:lnTo>
                  <a:pt x="433689" y="187071"/>
                </a:lnTo>
                <a:lnTo>
                  <a:pt x="432001" y="190543"/>
                </a:lnTo>
                <a:lnTo>
                  <a:pt x="430126" y="198635"/>
                </a:lnTo>
                <a:lnTo>
                  <a:pt x="429292" y="205406"/>
                </a:lnTo>
                <a:lnTo>
                  <a:pt x="428922" y="211855"/>
                </a:lnTo>
                <a:lnTo>
                  <a:pt x="428757" y="220013"/>
                </a:lnTo>
                <a:lnTo>
                  <a:pt x="429507" y="223617"/>
                </a:lnTo>
                <a:lnTo>
                  <a:pt x="432457" y="229739"/>
                </a:lnTo>
                <a:lnTo>
                  <a:pt x="438530" y="237222"/>
                </a:lnTo>
                <a:lnTo>
                  <a:pt x="446521" y="245045"/>
                </a:lnTo>
                <a:lnTo>
                  <a:pt x="455365" y="251169"/>
                </a:lnTo>
                <a:lnTo>
                  <a:pt x="473061" y="259078"/>
                </a:lnTo>
                <a:lnTo>
                  <a:pt x="493385" y="266449"/>
                </a:lnTo>
                <a:lnTo>
                  <a:pt x="514489" y="273660"/>
                </a:lnTo>
                <a:lnTo>
                  <a:pt x="532030" y="277031"/>
                </a:lnTo>
                <a:lnTo>
                  <a:pt x="551074" y="278030"/>
                </a:lnTo>
                <a:lnTo>
                  <a:pt x="571798" y="274534"/>
                </a:lnTo>
                <a:lnTo>
                  <a:pt x="589227" y="268471"/>
                </a:lnTo>
                <a:lnTo>
                  <a:pt x="601604" y="261844"/>
                </a:lnTo>
                <a:lnTo>
                  <a:pt x="614248" y="253608"/>
                </a:lnTo>
                <a:lnTo>
                  <a:pt x="625160" y="244655"/>
                </a:lnTo>
                <a:lnTo>
                  <a:pt x="629498" y="239252"/>
                </a:lnTo>
                <a:lnTo>
                  <a:pt x="633184" y="233268"/>
                </a:lnTo>
                <a:lnTo>
                  <a:pt x="636435" y="226897"/>
                </a:lnTo>
                <a:lnTo>
                  <a:pt x="640190" y="220269"/>
                </a:lnTo>
                <a:lnTo>
                  <a:pt x="644281" y="213469"/>
                </a:lnTo>
                <a:lnTo>
                  <a:pt x="648596" y="206555"/>
                </a:lnTo>
                <a:lnTo>
                  <a:pt x="652266" y="198770"/>
                </a:lnTo>
                <a:lnTo>
                  <a:pt x="655506" y="190405"/>
                </a:lnTo>
                <a:lnTo>
                  <a:pt x="658461" y="181654"/>
                </a:lnTo>
                <a:lnTo>
                  <a:pt x="660430" y="172644"/>
                </a:lnTo>
                <a:lnTo>
                  <a:pt x="661743" y="163463"/>
                </a:lnTo>
                <a:lnTo>
                  <a:pt x="662618" y="154167"/>
                </a:lnTo>
                <a:lnTo>
                  <a:pt x="663996" y="145589"/>
                </a:lnTo>
                <a:lnTo>
                  <a:pt x="665708" y="137488"/>
                </a:lnTo>
                <a:lnTo>
                  <a:pt x="667642" y="129708"/>
                </a:lnTo>
                <a:lnTo>
                  <a:pt x="668933" y="121345"/>
                </a:lnTo>
                <a:lnTo>
                  <a:pt x="669793" y="112595"/>
                </a:lnTo>
                <a:lnTo>
                  <a:pt x="670366" y="103586"/>
                </a:lnTo>
                <a:lnTo>
                  <a:pt x="671003" y="87227"/>
                </a:lnTo>
                <a:lnTo>
                  <a:pt x="671412" y="61114"/>
                </a:lnTo>
                <a:lnTo>
                  <a:pt x="671504" y="28595"/>
                </a:lnTo>
                <a:lnTo>
                  <a:pt x="669392" y="20296"/>
                </a:lnTo>
                <a:lnTo>
                  <a:pt x="666601" y="12109"/>
                </a:lnTo>
                <a:lnTo>
                  <a:pt x="665361" y="5824"/>
                </a:lnTo>
                <a:lnTo>
                  <a:pt x="665824" y="3831"/>
                </a:lnTo>
                <a:lnTo>
                  <a:pt x="666927" y="2502"/>
                </a:lnTo>
                <a:lnTo>
                  <a:pt x="668456" y="1616"/>
                </a:lnTo>
                <a:lnTo>
                  <a:pt x="668681" y="1026"/>
                </a:lnTo>
                <a:lnTo>
                  <a:pt x="668037" y="632"/>
                </a:lnTo>
                <a:lnTo>
                  <a:pt x="665094" y="0"/>
                </a:lnTo>
                <a:lnTo>
                  <a:pt x="664852" y="742"/>
                </a:lnTo>
                <a:lnTo>
                  <a:pt x="664464" y="9752"/>
                </a:lnTo>
                <a:lnTo>
                  <a:pt x="664375" y="40488"/>
                </a:lnTo>
                <a:lnTo>
                  <a:pt x="663579" y="45990"/>
                </a:lnTo>
                <a:lnTo>
                  <a:pt x="662255" y="52040"/>
                </a:lnTo>
                <a:lnTo>
                  <a:pt x="660578" y="58453"/>
                </a:lnTo>
                <a:lnTo>
                  <a:pt x="660254" y="65904"/>
                </a:lnTo>
                <a:lnTo>
                  <a:pt x="660832" y="74047"/>
                </a:lnTo>
                <a:lnTo>
                  <a:pt x="662011" y="82651"/>
                </a:lnTo>
                <a:lnTo>
                  <a:pt x="663591" y="90767"/>
                </a:lnTo>
                <a:lnTo>
                  <a:pt x="665438" y="98560"/>
                </a:lnTo>
                <a:lnTo>
                  <a:pt x="667463" y="106136"/>
                </a:lnTo>
                <a:lnTo>
                  <a:pt x="668813" y="113568"/>
                </a:lnTo>
                <a:lnTo>
                  <a:pt x="669713" y="120904"/>
                </a:lnTo>
                <a:lnTo>
                  <a:pt x="670313" y="128175"/>
                </a:lnTo>
                <a:lnTo>
                  <a:pt x="671507" y="135405"/>
                </a:lnTo>
                <a:lnTo>
                  <a:pt x="673096" y="142606"/>
                </a:lnTo>
                <a:lnTo>
                  <a:pt x="674949" y="149787"/>
                </a:lnTo>
                <a:lnTo>
                  <a:pt x="676979" y="156957"/>
                </a:lnTo>
                <a:lnTo>
                  <a:pt x="681350" y="171272"/>
                </a:lnTo>
                <a:lnTo>
                  <a:pt x="683628" y="177629"/>
                </a:lnTo>
                <a:lnTo>
                  <a:pt x="685939" y="183455"/>
                </a:lnTo>
                <a:lnTo>
                  <a:pt x="688274" y="188927"/>
                </a:lnTo>
                <a:lnTo>
                  <a:pt x="690625" y="194955"/>
                </a:lnTo>
                <a:lnTo>
                  <a:pt x="695352" y="208004"/>
                </a:lnTo>
                <a:lnTo>
                  <a:pt x="697725" y="214024"/>
                </a:lnTo>
                <a:lnTo>
                  <a:pt x="700100" y="219625"/>
                </a:lnTo>
                <a:lnTo>
                  <a:pt x="702477" y="224946"/>
                </a:lnTo>
                <a:lnTo>
                  <a:pt x="707235" y="232975"/>
                </a:lnTo>
                <a:lnTo>
                  <a:pt x="714376" y="241958"/>
                </a:lnTo>
                <a:lnTo>
                  <a:pt x="721519" y="249646"/>
                </a:lnTo>
                <a:lnTo>
                  <a:pt x="723901" y="252104"/>
                </a:lnTo>
                <a:lnTo>
                  <a:pt x="725488" y="254536"/>
                </a:lnTo>
                <a:lnTo>
                  <a:pt x="726546" y="256951"/>
                </a:lnTo>
                <a:lnTo>
                  <a:pt x="728663" y="264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4286250" y="4072073"/>
            <a:ext cx="342901" cy="264184"/>
          </a:xfrm>
          <a:custGeom>
            <a:avLst/>
            <a:gdLst/>
            <a:ahLst/>
            <a:cxnLst/>
            <a:rect l="0" t="0" r="0" b="0"/>
            <a:pathLst>
              <a:path w="342901" h="264184">
                <a:moveTo>
                  <a:pt x="0" y="121308"/>
                </a:moveTo>
                <a:lnTo>
                  <a:pt x="0" y="117192"/>
                </a:lnTo>
                <a:lnTo>
                  <a:pt x="0" y="118949"/>
                </a:lnTo>
                <a:lnTo>
                  <a:pt x="794" y="119735"/>
                </a:lnTo>
                <a:lnTo>
                  <a:pt x="2116" y="120260"/>
                </a:lnTo>
                <a:lnTo>
                  <a:pt x="7770" y="120997"/>
                </a:lnTo>
                <a:lnTo>
                  <a:pt x="16590" y="121216"/>
                </a:lnTo>
                <a:lnTo>
                  <a:pt x="20584" y="121247"/>
                </a:lnTo>
                <a:lnTo>
                  <a:pt x="29257" y="123397"/>
                </a:lnTo>
                <a:lnTo>
                  <a:pt x="33792" y="125082"/>
                </a:lnTo>
                <a:lnTo>
                  <a:pt x="39196" y="126205"/>
                </a:lnTo>
                <a:lnTo>
                  <a:pt x="45181" y="126954"/>
                </a:lnTo>
                <a:lnTo>
                  <a:pt x="51552" y="127453"/>
                </a:lnTo>
                <a:lnTo>
                  <a:pt x="58180" y="127786"/>
                </a:lnTo>
                <a:lnTo>
                  <a:pt x="71895" y="128156"/>
                </a:lnTo>
                <a:lnTo>
                  <a:pt x="114340" y="128426"/>
                </a:lnTo>
                <a:lnTo>
                  <a:pt x="120676" y="127641"/>
                </a:lnTo>
                <a:lnTo>
                  <a:pt x="126488" y="126323"/>
                </a:lnTo>
                <a:lnTo>
                  <a:pt x="137973" y="122743"/>
                </a:lnTo>
                <a:lnTo>
                  <a:pt x="151015" y="118506"/>
                </a:lnTo>
                <a:lnTo>
                  <a:pt x="157826" y="115471"/>
                </a:lnTo>
                <a:lnTo>
                  <a:pt x="164749" y="111861"/>
                </a:lnTo>
                <a:lnTo>
                  <a:pt x="171745" y="107866"/>
                </a:lnTo>
                <a:lnTo>
                  <a:pt x="178790" y="104409"/>
                </a:lnTo>
                <a:lnTo>
                  <a:pt x="185868" y="101311"/>
                </a:lnTo>
                <a:lnTo>
                  <a:pt x="192968" y="98452"/>
                </a:lnTo>
                <a:lnTo>
                  <a:pt x="199289" y="94958"/>
                </a:lnTo>
                <a:lnTo>
                  <a:pt x="205090" y="91041"/>
                </a:lnTo>
                <a:lnTo>
                  <a:pt x="210546" y="86842"/>
                </a:lnTo>
                <a:lnTo>
                  <a:pt x="215770" y="82456"/>
                </a:lnTo>
                <a:lnTo>
                  <a:pt x="220840" y="77944"/>
                </a:lnTo>
                <a:lnTo>
                  <a:pt x="225808" y="73349"/>
                </a:lnTo>
                <a:lnTo>
                  <a:pt x="229914" y="67904"/>
                </a:lnTo>
                <a:lnTo>
                  <a:pt x="233444" y="61893"/>
                </a:lnTo>
                <a:lnTo>
                  <a:pt x="244814" y="38928"/>
                </a:lnTo>
                <a:lnTo>
                  <a:pt x="246553" y="33844"/>
                </a:lnTo>
                <a:lnTo>
                  <a:pt x="247712" y="28868"/>
                </a:lnTo>
                <a:lnTo>
                  <a:pt x="248485" y="23962"/>
                </a:lnTo>
                <a:lnTo>
                  <a:pt x="249344" y="16395"/>
                </a:lnTo>
                <a:lnTo>
                  <a:pt x="249725" y="10386"/>
                </a:lnTo>
                <a:lnTo>
                  <a:pt x="249895" y="5069"/>
                </a:lnTo>
                <a:lnTo>
                  <a:pt x="249146" y="3334"/>
                </a:lnTo>
                <a:lnTo>
                  <a:pt x="247854" y="2177"/>
                </a:lnTo>
                <a:lnTo>
                  <a:pt x="243868" y="321"/>
                </a:lnTo>
                <a:lnTo>
                  <a:pt x="239385" y="0"/>
                </a:lnTo>
                <a:lnTo>
                  <a:pt x="237377" y="748"/>
                </a:lnTo>
                <a:lnTo>
                  <a:pt x="233030" y="3697"/>
                </a:lnTo>
                <a:lnTo>
                  <a:pt x="228452" y="9770"/>
                </a:lnTo>
                <a:lnTo>
                  <a:pt x="223772" y="17761"/>
                </a:lnTo>
                <a:lnTo>
                  <a:pt x="219045" y="26603"/>
                </a:lnTo>
                <a:lnTo>
                  <a:pt x="217468" y="31978"/>
                </a:lnTo>
                <a:lnTo>
                  <a:pt x="216416" y="37942"/>
                </a:lnTo>
                <a:lnTo>
                  <a:pt x="215715" y="44299"/>
                </a:lnTo>
                <a:lnTo>
                  <a:pt x="214453" y="51712"/>
                </a:lnTo>
                <a:lnTo>
                  <a:pt x="212819" y="59830"/>
                </a:lnTo>
                <a:lnTo>
                  <a:pt x="210935" y="68416"/>
                </a:lnTo>
                <a:lnTo>
                  <a:pt x="208886" y="76521"/>
                </a:lnTo>
                <a:lnTo>
                  <a:pt x="206726" y="84307"/>
                </a:lnTo>
                <a:lnTo>
                  <a:pt x="204492" y="91878"/>
                </a:lnTo>
                <a:lnTo>
                  <a:pt x="203003" y="100100"/>
                </a:lnTo>
                <a:lnTo>
                  <a:pt x="202010" y="108757"/>
                </a:lnTo>
                <a:lnTo>
                  <a:pt x="201348" y="117703"/>
                </a:lnTo>
                <a:lnTo>
                  <a:pt x="201700" y="126049"/>
                </a:lnTo>
                <a:lnTo>
                  <a:pt x="202730" y="133993"/>
                </a:lnTo>
                <a:lnTo>
                  <a:pt x="204209" y="141671"/>
                </a:lnTo>
                <a:lnTo>
                  <a:pt x="205195" y="149171"/>
                </a:lnTo>
                <a:lnTo>
                  <a:pt x="205853" y="156552"/>
                </a:lnTo>
                <a:lnTo>
                  <a:pt x="206292" y="163854"/>
                </a:lnTo>
                <a:lnTo>
                  <a:pt x="207378" y="171103"/>
                </a:lnTo>
                <a:lnTo>
                  <a:pt x="208895" y="178317"/>
                </a:lnTo>
                <a:lnTo>
                  <a:pt x="210701" y="185508"/>
                </a:lnTo>
                <a:lnTo>
                  <a:pt x="211905" y="192683"/>
                </a:lnTo>
                <a:lnTo>
                  <a:pt x="212707" y="199848"/>
                </a:lnTo>
                <a:lnTo>
                  <a:pt x="213242" y="207005"/>
                </a:lnTo>
                <a:lnTo>
                  <a:pt x="213599" y="213364"/>
                </a:lnTo>
                <a:lnTo>
                  <a:pt x="213995" y="224663"/>
                </a:lnTo>
                <a:lnTo>
                  <a:pt x="214895" y="229105"/>
                </a:lnTo>
                <a:lnTo>
                  <a:pt x="218010" y="236158"/>
                </a:lnTo>
                <a:lnTo>
                  <a:pt x="222041" y="241938"/>
                </a:lnTo>
                <a:lnTo>
                  <a:pt x="224228" y="244590"/>
                </a:lnTo>
                <a:lnTo>
                  <a:pt x="226657" y="249654"/>
                </a:lnTo>
                <a:lnTo>
                  <a:pt x="227304" y="252116"/>
                </a:lnTo>
                <a:lnTo>
                  <a:pt x="230140" y="256968"/>
                </a:lnTo>
                <a:lnTo>
                  <a:pt x="232008" y="259373"/>
                </a:lnTo>
                <a:lnTo>
                  <a:pt x="234047" y="260182"/>
                </a:lnTo>
                <a:lnTo>
                  <a:pt x="236200" y="259928"/>
                </a:lnTo>
                <a:lnTo>
                  <a:pt x="240709" y="258323"/>
                </a:lnTo>
                <a:lnTo>
                  <a:pt x="245358" y="257610"/>
                </a:lnTo>
                <a:lnTo>
                  <a:pt x="246916" y="256626"/>
                </a:lnTo>
                <a:lnTo>
                  <a:pt x="247955" y="255176"/>
                </a:lnTo>
                <a:lnTo>
                  <a:pt x="251532" y="247227"/>
                </a:lnTo>
                <a:lnTo>
                  <a:pt x="259853" y="230319"/>
                </a:lnTo>
                <a:lnTo>
                  <a:pt x="264450" y="223203"/>
                </a:lnTo>
                <a:lnTo>
                  <a:pt x="269139" y="216601"/>
                </a:lnTo>
                <a:lnTo>
                  <a:pt x="273869" y="208375"/>
                </a:lnTo>
                <a:lnTo>
                  <a:pt x="278617" y="199427"/>
                </a:lnTo>
                <a:lnTo>
                  <a:pt x="280995" y="194818"/>
                </a:lnTo>
                <a:lnTo>
                  <a:pt x="285753" y="187582"/>
                </a:lnTo>
                <a:lnTo>
                  <a:pt x="288133" y="184540"/>
                </a:lnTo>
                <a:lnTo>
                  <a:pt x="295011" y="179044"/>
                </a:lnTo>
                <a:lnTo>
                  <a:pt x="305692" y="171488"/>
                </a:lnTo>
                <a:lnTo>
                  <a:pt x="308569" y="169049"/>
                </a:lnTo>
                <a:lnTo>
                  <a:pt x="313883" y="166339"/>
                </a:lnTo>
                <a:lnTo>
                  <a:pt x="316412" y="165616"/>
                </a:lnTo>
                <a:lnTo>
                  <a:pt x="321337" y="162696"/>
                </a:lnTo>
                <a:lnTo>
                  <a:pt x="323763" y="160807"/>
                </a:lnTo>
                <a:lnTo>
                  <a:pt x="328573" y="158707"/>
                </a:lnTo>
                <a:lnTo>
                  <a:pt x="335336" y="157125"/>
                </a:lnTo>
                <a:lnTo>
                  <a:pt x="335631" y="160848"/>
                </a:lnTo>
                <a:lnTo>
                  <a:pt x="335719" y="166978"/>
                </a:lnTo>
                <a:lnTo>
                  <a:pt x="335745" y="173822"/>
                </a:lnTo>
                <a:lnTo>
                  <a:pt x="334955" y="176161"/>
                </a:lnTo>
                <a:lnTo>
                  <a:pt x="331960" y="180876"/>
                </a:lnTo>
                <a:lnTo>
                  <a:pt x="330100" y="187735"/>
                </a:lnTo>
                <a:lnTo>
                  <a:pt x="329274" y="195281"/>
                </a:lnTo>
                <a:lnTo>
                  <a:pt x="328906" y="201281"/>
                </a:lnTo>
                <a:lnTo>
                  <a:pt x="328699" y="209121"/>
                </a:lnTo>
                <a:lnTo>
                  <a:pt x="328638" y="220263"/>
                </a:lnTo>
                <a:lnTo>
                  <a:pt x="329423" y="224584"/>
                </a:lnTo>
                <a:lnTo>
                  <a:pt x="330740" y="229053"/>
                </a:lnTo>
                <a:lnTo>
                  <a:pt x="332412" y="233619"/>
                </a:lnTo>
                <a:lnTo>
                  <a:pt x="334270" y="240809"/>
                </a:lnTo>
                <a:lnTo>
                  <a:pt x="335889" y="247445"/>
                </a:lnTo>
                <a:lnTo>
                  <a:pt x="339254" y="255685"/>
                </a:lnTo>
                <a:lnTo>
                  <a:pt x="342900" y="264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4693877" y="4208090"/>
            <a:ext cx="127789" cy="142033"/>
          </a:xfrm>
          <a:custGeom>
            <a:avLst/>
            <a:gdLst/>
            <a:ahLst/>
            <a:cxnLst/>
            <a:rect l="0" t="0" r="0" b="0"/>
            <a:pathLst>
              <a:path w="127789" h="142033">
                <a:moveTo>
                  <a:pt x="85291" y="21010"/>
                </a:moveTo>
                <a:lnTo>
                  <a:pt x="85291" y="14859"/>
                </a:lnTo>
                <a:lnTo>
                  <a:pt x="84498" y="14528"/>
                </a:lnTo>
                <a:lnTo>
                  <a:pt x="81499" y="14160"/>
                </a:lnTo>
                <a:lnTo>
                  <a:pt x="78016" y="13924"/>
                </a:lnTo>
                <a:lnTo>
                  <a:pt x="74649" y="13891"/>
                </a:lnTo>
                <a:lnTo>
                  <a:pt x="72640" y="14677"/>
                </a:lnTo>
                <a:lnTo>
                  <a:pt x="70508" y="15994"/>
                </a:lnTo>
                <a:lnTo>
                  <a:pt x="68292" y="17666"/>
                </a:lnTo>
                <a:lnTo>
                  <a:pt x="65227" y="18781"/>
                </a:lnTo>
                <a:lnTo>
                  <a:pt x="61596" y="19524"/>
                </a:lnTo>
                <a:lnTo>
                  <a:pt x="57588" y="20019"/>
                </a:lnTo>
                <a:lnTo>
                  <a:pt x="54123" y="21937"/>
                </a:lnTo>
                <a:lnTo>
                  <a:pt x="51018" y="24802"/>
                </a:lnTo>
                <a:lnTo>
                  <a:pt x="48156" y="28301"/>
                </a:lnTo>
                <a:lnTo>
                  <a:pt x="43865" y="31426"/>
                </a:lnTo>
                <a:lnTo>
                  <a:pt x="38624" y="34304"/>
                </a:lnTo>
                <a:lnTo>
                  <a:pt x="32749" y="37017"/>
                </a:lnTo>
                <a:lnTo>
                  <a:pt x="28038" y="39618"/>
                </a:lnTo>
                <a:lnTo>
                  <a:pt x="24104" y="42147"/>
                </a:lnTo>
                <a:lnTo>
                  <a:pt x="20687" y="44626"/>
                </a:lnTo>
                <a:lnTo>
                  <a:pt x="17615" y="47866"/>
                </a:lnTo>
                <a:lnTo>
                  <a:pt x="14774" y="51614"/>
                </a:lnTo>
                <a:lnTo>
                  <a:pt x="12086" y="55700"/>
                </a:lnTo>
                <a:lnTo>
                  <a:pt x="9501" y="60011"/>
                </a:lnTo>
                <a:lnTo>
                  <a:pt x="6983" y="64473"/>
                </a:lnTo>
                <a:lnTo>
                  <a:pt x="4511" y="69035"/>
                </a:lnTo>
                <a:lnTo>
                  <a:pt x="2863" y="72871"/>
                </a:lnTo>
                <a:lnTo>
                  <a:pt x="1764" y="76221"/>
                </a:lnTo>
                <a:lnTo>
                  <a:pt x="1031" y="79249"/>
                </a:lnTo>
                <a:lnTo>
                  <a:pt x="543" y="82854"/>
                </a:lnTo>
                <a:lnTo>
                  <a:pt x="217" y="86846"/>
                </a:lnTo>
                <a:lnTo>
                  <a:pt x="0" y="91094"/>
                </a:lnTo>
                <a:lnTo>
                  <a:pt x="649" y="95514"/>
                </a:lnTo>
                <a:lnTo>
                  <a:pt x="1876" y="100048"/>
                </a:lnTo>
                <a:lnTo>
                  <a:pt x="3487" y="104658"/>
                </a:lnTo>
                <a:lnTo>
                  <a:pt x="5355" y="108525"/>
                </a:lnTo>
                <a:lnTo>
                  <a:pt x="7394" y="111897"/>
                </a:lnTo>
                <a:lnTo>
                  <a:pt x="9548" y="114939"/>
                </a:lnTo>
                <a:lnTo>
                  <a:pt x="11776" y="117760"/>
                </a:lnTo>
                <a:lnTo>
                  <a:pt x="14056" y="120435"/>
                </a:lnTo>
                <a:lnTo>
                  <a:pt x="16370" y="123012"/>
                </a:lnTo>
                <a:lnTo>
                  <a:pt x="19500" y="125523"/>
                </a:lnTo>
                <a:lnTo>
                  <a:pt x="23174" y="127992"/>
                </a:lnTo>
                <a:lnTo>
                  <a:pt x="27211" y="130431"/>
                </a:lnTo>
                <a:lnTo>
                  <a:pt x="31490" y="132851"/>
                </a:lnTo>
                <a:lnTo>
                  <a:pt x="40478" y="137657"/>
                </a:lnTo>
                <a:lnTo>
                  <a:pt x="44303" y="139255"/>
                </a:lnTo>
                <a:lnTo>
                  <a:pt x="47647" y="140322"/>
                </a:lnTo>
                <a:lnTo>
                  <a:pt x="50670" y="141032"/>
                </a:lnTo>
                <a:lnTo>
                  <a:pt x="54273" y="141506"/>
                </a:lnTo>
                <a:lnTo>
                  <a:pt x="58262" y="141822"/>
                </a:lnTo>
                <a:lnTo>
                  <a:pt x="62510" y="142032"/>
                </a:lnTo>
                <a:lnTo>
                  <a:pt x="66928" y="141379"/>
                </a:lnTo>
                <a:lnTo>
                  <a:pt x="71462" y="140150"/>
                </a:lnTo>
                <a:lnTo>
                  <a:pt x="76072" y="138536"/>
                </a:lnTo>
                <a:lnTo>
                  <a:pt x="79939" y="136667"/>
                </a:lnTo>
                <a:lnTo>
                  <a:pt x="83310" y="134627"/>
                </a:lnTo>
                <a:lnTo>
                  <a:pt x="86352" y="132473"/>
                </a:lnTo>
                <a:lnTo>
                  <a:pt x="89967" y="130244"/>
                </a:lnTo>
                <a:lnTo>
                  <a:pt x="93965" y="127963"/>
                </a:lnTo>
                <a:lnTo>
                  <a:pt x="98218" y="125650"/>
                </a:lnTo>
                <a:lnTo>
                  <a:pt x="102640" y="122520"/>
                </a:lnTo>
                <a:lnTo>
                  <a:pt x="107176" y="118845"/>
                </a:lnTo>
                <a:lnTo>
                  <a:pt x="111787" y="114808"/>
                </a:lnTo>
                <a:lnTo>
                  <a:pt x="114862" y="110530"/>
                </a:lnTo>
                <a:lnTo>
                  <a:pt x="116911" y="106090"/>
                </a:lnTo>
                <a:lnTo>
                  <a:pt x="118278" y="101542"/>
                </a:lnTo>
                <a:lnTo>
                  <a:pt x="119982" y="96923"/>
                </a:lnTo>
                <a:lnTo>
                  <a:pt x="121912" y="92256"/>
                </a:lnTo>
                <a:lnTo>
                  <a:pt x="123993" y="87557"/>
                </a:lnTo>
                <a:lnTo>
                  <a:pt x="125380" y="82044"/>
                </a:lnTo>
                <a:lnTo>
                  <a:pt x="126305" y="75986"/>
                </a:lnTo>
                <a:lnTo>
                  <a:pt x="126921" y="69567"/>
                </a:lnTo>
                <a:lnTo>
                  <a:pt x="127332" y="63700"/>
                </a:lnTo>
                <a:lnTo>
                  <a:pt x="127606" y="58201"/>
                </a:lnTo>
                <a:lnTo>
                  <a:pt x="127788" y="52947"/>
                </a:lnTo>
                <a:lnTo>
                  <a:pt x="127117" y="47858"/>
                </a:lnTo>
                <a:lnTo>
                  <a:pt x="125875" y="42877"/>
                </a:lnTo>
                <a:lnTo>
                  <a:pt x="124253" y="37969"/>
                </a:lnTo>
                <a:lnTo>
                  <a:pt x="122378" y="33903"/>
                </a:lnTo>
                <a:lnTo>
                  <a:pt x="120335" y="30399"/>
                </a:lnTo>
                <a:lnTo>
                  <a:pt x="118178" y="27270"/>
                </a:lnTo>
                <a:lnTo>
                  <a:pt x="115154" y="24389"/>
                </a:lnTo>
                <a:lnTo>
                  <a:pt x="111550" y="21675"/>
                </a:lnTo>
                <a:lnTo>
                  <a:pt x="107559" y="19072"/>
                </a:lnTo>
                <a:lnTo>
                  <a:pt x="104106" y="16543"/>
                </a:lnTo>
                <a:lnTo>
                  <a:pt x="101009" y="14063"/>
                </a:lnTo>
                <a:lnTo>
                  <a:pt x="98151" y="11616"/>
                </a:lnTo>
                <a:lnTo>
                  <a:pt x="94658" y="9191"/>
                </a:lnTo>
                <a:lnTo>
                  <a:pt x="90742" y="6781"/>
                </a:lnTo>
                <a:lnTo>
                  <a:pt x="86544" y="4380"/>
                </a:lnTo>
                <a:lnTo>
                  <a:pt x="82158" y="2780"/>
                </a:lnTo>
                <a:lnTo>
                  <a:pt x="77646" y="1712"/>
                </a:lnTo>
                <a:lnTo>
                  <a:pt x="73051" y="1001"/>
                </a:lnTo>
                <a:lnTo>
                  <a:pt x="68400" y="527"/>
                </a:lnTo>
                <a:lnTo>
                  <a:pt x="63711" y="210"/>
                </a:lnTo>
                <a:lnTo>
                  <a:pt x="58998" y="0"/>
                </a:lnTo>
                <a:lnTo>
                  <a:pt x="55063" y="653"/>
                </a:lnTo>
                <a:lnTo>
                  <a:pt x="51645" y="1882"/>
                </a:lnTo>
                <a:lnTo>
                  <a:pt x="48573" y="3495"/>
                </a:lnTo>
                <a:lnTo>
                  <a:pt x="45731" y="4571"/>
                </a:lnTo>
                <a:lnTo>
                  <a:pt x="43043" y="5288"/>
                </a:lnTo>
                <a:lnTo>
                  <a:pt x="35285" y="67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893897" y="4036354"/>
            <a:ext cx="306754" cy="363767"/>
          </a:xfrm>
          <a:custGeom>
            <a:avLst/>
            <a:gdLst/>
            <a:ahLst/>
            <a:cxnLst/>
            <a:rect l="0" t="0" r="0" b="0"/>
            <a:pathLst>
              <a:path w="306754" h="363767">
                <a:moveTo>
                  <a:pt x="106728" y="207033"/>
                </a:moveTo>
                <a:lnTo>
                  <a:pt x="106728" y="200882"/>
                </a:lnTo>
                <a:lnTo>
                  <a:pt x="113577" y="193066"/>
                </a:lnTo>
                <a:lnTo>
                  <a:pt x="107694" y="186623"/>
                </a:lnTo>
                <a:lnTo>
                  <a:pt x="106578" y="186282"/>
                </a:lnTo>
                <a:lnTo>
                  <a:pt x="100422" y="185804"/>
                </a:lnTo>
                <a:lnTo>
                  <a:pt x="93077" y="185692"/>
                </a:lnTo>
                <a:lnTo>
                  <a:pt x="89690" y="186456"/>
                </a:lnTo>
                <a:lnTo>
                  <a:pt x="80336" y="191323"/>
                </a:lnTo>
                <a:lnTo>
                  <a:pt x="67863" y="197792"/>
                </a:lnTo>
                <a:lnTo>
                  <a:pt x="30498" y="216569"/>
                </a:lnTo>
                <a:lnTo>
                  <a:pt x="23106" y="221325"/>
                </a:lnTo>
                <a:lnTo>
                  <a:pt x="20023" y="223705"/>
                </a:lnTo>
                <a:lnTo>
                  <a:pt x="14482" y="230582"/>
                </a:lnTo>
                <a:lnTo>
                  <a:pt x="6900" y="241263"/>
                </a:lnTo>
                <a:lnTo>
                  <a:pt x="4457" y="244140"/>
                </a:lnTo>
                <a:lnTo>
                  <a:pt x="2828" y="247646"/>
                </a:lnTo>
                <a:lnTo>
                  <a:pt x="1019" y="255775"/>
                </a:lnTo>
                <a:lnTo>
                  <a:pt x="0" y="265484"/>
                </a:lnTo>
                <a:lnTo>
                  <a:pt x="651" y="268225"/>
                </a:lnTo>
                <a:lnTo>
                  <a:pt x="5359" y="276670"/>
                </a:lnTo>
                <a:lnTo>
                  <a:pt x="9552" y="284550"/>
                </a:lnTo>
                <a:lnTo>
                  <a:pt x="11781" y="287285"/>
                </a:lnTo>
                <a:lnTo>
                  <a:pt x="14061" y="289110"/>
                </a:lnTo>
                <a:lnTo>
                  <a:pt x="23179" y="293794"/>
                </a:lnTo>
                <a:lnTo>
                  <a:pt x="27216" y="295830"/>
                </a:lnTo>
                <a:lnTo>
                  <a:pt x="35935" y="298092"/>
                </a:lnTo>
                <a:lnTo>
                  <a:pt x="45102" y="299097"/>
                </a:lnTo>
                <a:lnTo>
                  <a:pt x="54468" y="299544"/>
                </a:lnTo>
                <a:lnTo>
                  <a:pt x="63922" y="297626"/>
                </a:lnTo>
                <a:lnTo>
                  <a:pt x="73415" y="294128"/>
                </a:lnTo>
                <a:lnTo>
                  <a:pt x="82926" y="289927"/>
                </a:lnTo>
                <a:lnTo>
                  <a:pt x="97206" y="283100"/>
                </a:lnTo>
                <a:lnTo>
                  <a:pt x="102761" y="279175"/>
                </a:lnTo>
                <a:lnTo>
                  <a:pt x="108846" y="274178"/>
                </a:lnTo>
                <a:lnTo>
                  <a:pt x="115284" y="268465"/>
                </a:lnTo>
                <a:lnTo>
                  <a:pt x="126670" y="257884"/>
                </a:lnTo>
                <a:lnTo>
                  <a:pt x="131929" y="252840"/>
                </a:lnTo>
                <a:lnTo>
                  <a:pt x="136228" y="246302"/>
                </a:lnTo>
                <a:lnTo>
                  <a:pt x="139889" y="238769"/>
                </a:lnTo>
                <a:lnTo>
                  <a:pt x="143122" y="230571"/>
                </a:lnTo>
                <a:lnTo>
                  <a:pt x="146866" y="222725"/>
                </a:lnTo>
                <a:lnTo>
                  <a:pt x="150949" y="215113"/>
                </a:lnTo>
                <a:lnTo>
                  <a:pt x="155258" y="207657"/>
                </a:lnTo>
                <a:lnTo>
                  <a:pt x="158925" y="199512"/>
                </a:lnTo>
                <a:lnTo>
                  <a:pt x="162164" y="190906"/>
                </a:lnTo>
                <a:lnTo>
                  <a:pt x="173064" y="158074"/>
                </a:lnTo>
                <a:lnTo>
                  <a:pt x="174764" y="149788"/>
                </a:lnTo>
                <a:lnTo>
                  <a:pt x="175898" y="141089"/>
                </a:lnTo>
                <a:lnTo>
                  <a:pt x="176654" y="132114"/>
                </a:lnTo>
                <a:lnTo>
                  <a:pt x="177157" y="122955"/>
                </a:lnTo>
                <a:lnTo>
                  <a:pt x="177717" y="104313"/>
                </a:lnTo>
                <a:lnTo>
                  <a:pt x="178032" y="79760"/>
                </a:lnTo>
                <a:lnTo>
                  <a:pt x="177283" y="72178"/>
                </a:lnTo>
                <a:lnTo>
                  <a:pt x="175990" y="64742"/>
                </a:lnTo>
                <a:lnTo>
                  <a:pt x="174334" y="57404"/>
                </a:lnTo>
                <a:lnTo>
                  <a:pt x="173229" y="50924"/>
                </a:lnTo>
                <a:lnTo>
                  <a:pt x="172493" y="45017"/>
                </a:lnTo>
                <a:lnTo>
                  <a:pt x="170882" y="34220"/>
                </a:lnTo>
                <a:lnTo>
                  <a:pt x="166306" y="20010"/>
                </a:lnTo>
                <a:lnTo>
                  <a:pt x="164597" y="10419"/>
                </a:lnTo>
                <a:lnTo>
                  <a:pt x="164198" y="5085"/>
                </a:lnTo>
                <a:lnTo>
                  <a:pt x="163297" y="3345"/>
                </a:lnTo>
                <a:lnTo>
                  <a:pt x="161903" y="2184"/>
                </a:lnTo>
                <a:lnTo>
                  <a:pt x="157755" y="322"/>
                </a:lnTo>
                <a:lnTo>
                  <a:pt x="153244" y="0"/>
                </a:lnTo>
                <a:lnTo>
                  <a:pt x="152026" y="749"/>
                </a:lnTo>
                <a:lnTo>
                  <a:pt x="151214" y="2041"/>
                </a:lnTo>
                <a:lnTo>
                  <a:pt x="147954" y="9770"/>
                </a:lnTo>
                <a:lnTo>
                  <a:pt x="146119" y="13612"/>
                </a:lnTo>
                <a:lnTo>
                  <a:pt x="144078" y="22114"/>
                </a:lnTo>
                <a:lnTo>
                  <a:pt x="143172" y="31978"/>
                </a:lnTo>
                <a:lnTo>
                  <a:pt x="142930" y="37942"/>
                </a:lnTo>
                <a:lnTo>
                  <a:pt x="142769" y="44300"/>
                </a:lnTo>
                <a:lnTo>
                  <a:pt x="141868" y="50919"/>
                </a:lnTo>
                <a:lnTo>
                  <a:pt x="140473" y="57713"/>
                </a:lnTo>
                <a:lnTo>
                  <a:pt x="138750" y="64624"/>
                </a:lnTo>
                <a:lnTo>
                  <a:pt x="137601" y="71613"/>
                </a:lnTo>
                <a:lnTo>
                  <a:pt x="136835" y="78652"/>
                </a:lnTo>
                <a:lnTo>
                  <a:pt x="136324" y="85728"/>
                </a:lnTo>
                <a:lnTo>
                  <a:pt x="135190" y="92825"/>
                </a:lnTo>
                <a:lnTo>
                  <a:pt x="133640" y="99938"/>
                </a:lnTo>
                <a:lnTo>
                  <a:pt x="131813" y="107062"/>
                </a:lnTo>
                <a:lnTo>
                  <a:pt x="130595" y="114192"/>
                </a:lnTo>
                <a:lnTo>
                  <a:pt x="129783" y="121326"/>
                </a:lnTo>
                <a:lnTo>
                  <a:pt x="129241" y="128464"/>
                </a:lnTo>
                <a:lnTo>
                  <a:pt x="129674" y="135604"/>
                </a:lnTo>
                <a:lnTo>
                  <a:pt x="130757" y="142745"/>
                </a:lnTo>
                <a:lnTo>
                  <a:pt x="132272" y="149886"/>
                </a:lnTo>
                <a:lnTo>
                  <a:pt x="133282" y="157029"/>
                </a:lnTo>
                <a:lnTo>
                  <a:pt x="133956" y="164172"/>
                </a:lnTo>
                <a:lnTo>
                  <a:pt x="134405" y="171315"/>
                </a:lnTo>
                <a:lnTo>
                  <a:pt x="135498" y="179253"/>
                </a:lnTo>
                <a:lnTo>
                  <a:pt x="137020" y="187719"/>
                </a:lnTo>
                <a:lnTo>
                  <a:pt x="138829" y="196538"/>
                </a:lnTo>
                <a:lnTo>
                  <a:pt x="140829" y="204799"/>
                </a:lnTo>
                <a:lnTo>
                  <a:pt x="142955" y="212687"/>
                </a:lnTo>
                <a:lnTo>
                  <a:pt x="147435" y="227802"/>
                </a:lnTo>
                <a:lnTo>
                  <a:pt x="152072" y="242458"/>
                </a:lnTo>
                <a:lnTo>
                  <a:pt x="155213" y="249699"/>
                </a:lnTo>
                <a:lnTo>
                  <a:pt x="158895" y="256908"/>
                </a:lnTo>
                <a:lnTo>
                  <a:pt x="162937" y="264096"/>
                </a:lnTo>
                <a:lnTo>
                  <a:pt x="167220" y="271269"/>
                </a:lnTo>
                <a:lnTo>
                  <a:pt x="180037" y="291947"/>
                </a:lnTo>
                <a:lnTo>
                  <a:pt x="186406" y="303246"/>
                </a:lnTo>
                <a:lnTo>
                  <a:pt x="190803" y="308481"/>
                </a:lnTo>
                <a:lnTo>
                  <a:pt x="196115" y="313559"/>
                </a:lnTo>
                <a:lnTo>
                  <a:pt x="202038" y="318532"/>
                </a:lnTo>
                <a:lnTo>
                  <a:pt x="207574" y="323434"/>
                </a:lnTo>
                <a:lnTo>
                  <a:pt x="217959" y="333115"/>
                </a:lnTo>
                <a:lnTo>
                  <a:pt x="222950" y="337125"/>
                </a:lnTo>
                <a:lnTo>
                  <a:pt x="227865" y="340592"/>
                </a:lnTo>
                <a:lnTo>
                  <a:pt x="232730" y="343698"/>
                </a:lnTo>
                <a:lnTo>
                  <a:pt x="237561" y="346562"/>
                </a:lnTo>
                <a:lnTo>
                  <a:pt x="242368" y="349265"/>
                </a:lnTo>
                <a:lnTo>
                  <a:pt x="247161" y="351861"/>
                </a:lnTo>
                <a:lnTo>
                  <a:pt x="252738" y="354384"/>
                </a:lnTo>
                <a:lnTo>
                  <a:pt x="258836" y="356861"/>
                </a:lnTo>
                <a:lnTo>
                  <a:pt x="265283" y="359306"/>
                </a:lnTo>
                <a:lnTo>
                  <a:pt x="271169" y="360936"/>
                </a:lnTo>
                <a:lnTo>
                  <a:pt x="276680" y="362022"/>
                </a:lnTo>
                <a:lnTo>
                  <a:pt x="286243" y="363230"/>
                </a:lnTo>
                <a:lnTo>
                  <a:pt x="293139" y="363766"/>
                </a:lnTo>
                <a:lnTo>
                  <a:pt x="296090" y="363115"/>
                </a:lnTo>
                <a:lnTo>
                  <a:pt x="298850" y="361888"/>
                </a:lnTo>
                <a:lnTo>
                  <a:pt x="306753" y="357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771650" y="4100539"/>
            <a:ext cx="521452" cy="1364393"/>
          </a:xfrm>
          <a:custGeom>
            <a:avLst/>
            <a:gdLst/>
            <a:ahLst/>
            <a:cxnLst/>
            <a:rect l="0" t="0" r="0" b="0"/>
            <a:pathLst>
              <a:path w="521452" h="1364393">
                <a:moveTo>
                  <a:pt x="0" y="14261"/>
                </a:moveTo>
                <a:lnTo>
                  <a:pt x="6150" y="8110"/>
                </a:lnTo>
                <a:lnTo>
                  <a:pt x="17560" y="6519"/>
                </a:lnTo>
                <a:lnTo>
                  <a:pt x="26546" y="2265"/>
                </a:lnTo>
                <a:lnTo>
                  <a:pt x="39703" y="652"/>
                </a:lnTo>
                <a:lnTo>
                  <a:pt x="51777" y="275"/>
                </a:lnTo>
                <a:lnTo>
                  <a:pt x="74021" y="33"/>
                </a:lnTo>
                <a:lnTo>
                  <a:pt x="86873" y="0"/>
                </a:lnTo>
                <a:lnTo>
                  <a:pt x="100523" y="2102"/>
                </a:lnTo>
                <a:lnTo>
                  <a:pt x="116114" y="4888"/>
                </a:lnTo>
                <a:lnTo>
                  <a:pt x="125828" y="5631"/>
                </a:lnTo>
                <a:lnTo>
                  <a:pt x="136273" y="6126"/>
                </a:lnTo>
                <a:lnTo>
                  <a:pt x="146411" y="7250"/>
                </a:lnTo>
                <a:lnTo>
                  <a:pt x="156344" y="8793"/>
                </a:lnTo>
                <a:lnTo>
                  <a:pt x="166142" y="10615"/>
                </a:lnTo>
                <a:lnTo>
                  <a:pt x="175055" y="13418"/>
                </a:lnTo>
                <a:lnTo>
                  <a:pt x="191308" y="20766"/>
                </a:lnTo>
                <a:lnTo>
                  <a:pt x="217638" y="33827"/>
                </a:lnTo>
                <a:lnTo>
                  <a:pt x="226055" y="38417"/>
                </a:lnTo>
                <a:lnTo>
                  <a:pt x="241756" y="47751"/>
                </a:lnTo>
                <a:lnTo>
                  <a:pt x="256672" y="55075"/>
                </a:lnTo>
                <a:lnTo>
                  <a:pt x="263983" y="58138"/>
                </a:lnTo>
                <a:lnTo>
                  <a:pt x="278457" y="67893"/>
                </a:lnTo>
                <a:lnTo>
                  <a:pt x="292033" y="79372"/>
                </a:lnTo>
                <a:lnTo>
                  <a:pt x="303359" y="89766"/>
                </a:lnTo>
                <a:lnTo>
                  <a:pt x="311567" y="101793"/>
                </a:lnTo>
                <a:lnTo>
                  <a:pt x="314868" y="108335"/>
                </a:lnTo>
                <a:lnTo>
                  <a:pt x="318535" y="121953"/>
                </a:lnTo>
                <a:lnTo>
                  <a:pt x="321211" y="164327"/>
                </a:lnTo>
                <a:lnTo>
                  <a:pt x="321297" y="171454"/>
                </a:lnTo>
                <a:lnTo>
                  <a:pt x="317159" y="185724"/>
                </a:lnTo>
                <a:lnTo>
                  <a:pt x="302791" y="226341"/>
                </a:lnTo>
                <a:lnTo>
                  <a:pt x="286769" y="267790"/>
                </a:lnTo>
                <a:lnTo>
                  <a:pt x="273440" y="295579"/>
                </a:lnTo>
                <a:lnTo>
                  <a:pt x="260417" y="333413"/>
                </a:lnTo>
                <a:lnTo>
                  <a:pt x="253461" y="362736"/>
                </a:lnTo>
                <a:lnTo>
                  <a:pt x="251047" y="395413"/>
                </a:lnTo>
                <a:lnTo>
                  <a:pt x="252348" y="437418"/>
                </a:lnTo>
                <a:lnTo>
                  <a:pt x="256221" y="479906"/>
                </a:lnTo>
                <a:lnTo>
                  <a:pt x="260684" y="513033"/>
                </a:lnTo>
                <a:lnTo>
                  <a:pt x="270826" y="547984"/>
                </a:lnTo>
                <a:lnTo>
                  <a:pt x="283885" y="579683"/>
                </a:lnTo>
                <a:lnTo>
                  <a:pt x="295240" y="599463"/>
                </a:lnTo>
                <a:lnTo>
                  <a:pt x="308224" y="618838"/>
                </a:lnTo>
                <a:lnTo>
                  <a:pt x="321932" y="638033"/>
                </a:lnTo>
                <a:lnTo>
                  <a:pt x="335962" y="655030"/>
                </a:lnTo>
                <a:lnTo>
                  <a:pt x="350135" y="670522"/>
                </a:lnTo>
                <a:lnTo>
                  <a:pt x="370708" y="691838"/>
                </a:lnTo>
                <a:lnTo>
                  <a:pt x="381982" y="703285"/>
                </a:lnTo>
                <a:lnTo>
                  <a:pt x="394401" y="713665"/>
                </a:lnTo>
                <a:lnTo>
                  <a:pt x="407858" y="723570"/>
                </a:lnTo>
                <a:lnTo>
                  <a:pt x="421776" y="733263"/>
                </a:lnTo>
                <a:lnTo>
                  <a:pt x="435899" y="740746"/>
                </a:lnTo>
                <a:lnTo>
                  <a:pt x="449320" y="745924"/>
                </a:lnTo>
                <a:lnTo>
                  <a:pt x="460577" y="748226"/>
                </a:lnTo>
                <a:lnTo>
                  <a:pt x="475839" y="749521"/>
                </a:lnTo>
                <a:lnTo>
                  <a:pt x="487709" y="749824"/>
                </a:lnTo>
                <a:lnTo>
                  <a:pt x="521350" y="750066"/>
                </a:lnTo>
                <a:lnTo>
                  <a:pt x="521451" y="753859"/>
                </a:lnTo>
                <a:lnTo>
                  <a:pt x="520671" y="754977"/>
                </a:lnTo>
                <a:lnTo>
                  <a:pt x="519358" y="755721"/>
                </a:lnTo>
                <a:lnTo>
                  <a:pt x="517688" y="756218"/>
                </a:lnTo>
                <a:lnTo>
                  <a:pt x="516575" y="757342"/>
                </a:lnTo>
                <a:lnTo>
                  <a:pt x="515834" y="758886"/>
                </a:lnTo>
                <a:lnTo>
                  <a:pt x="515339" y="760709"/>
                </a:lnTo>
                <a:lnTo>
                  <a:pt x="507058" y="770859"/>
                </a:lnTo>
                <a:lnTo>
                  <a:pt x="494550" y="783920"/>
                </a:lnTo>
                <a:lnTo>
                  <a:pt x="480790" y="797845"/>
                </a:lnTo>
                <a:lnTo>
                  <a:pt x="466659" y="815817"/>
                </a:lnTo>
                <a:lnTo>
                  <a:pt x="452417" y="836224"/>
                </a:lnTo>
                <a:lnTo>
                  <a:pt x="438144" y="857351"/>
                </a:lnTo>
                <a:lnTo>
                  <a:pt x="423860" y="882485"/>
                </a:lnTo>
                <a:lnTo>
                  <a:pt x="410515" y="919422"/>
                </a:lnTo>
                <a:lnTo>
                  <a:pt x="403503" y="949383"/>
                </a:lnTo>
                <a:lnTo>
                  <a:pt x="401867" y="986924"/>
                </a:lnTo>
                <a:lnTo>
                  <a:pt x="405262" y="1023535"/>
                </a:lnTo>
                <a:lnTo>
                  <a:pt x="407415" y="1059518"/>
                </a:lnTo>
                <a:lnTo>
                  <a:pt x="411933" y="1096109"/>
                </a:lnTo>
                <a:lnTo>
                  <a:pt x="414419" y="1135966"/>
                </a:lnTo>
                <a:lnTo>
                  <a:pt x="419035" y="1172470"/>
                </a:lnTo>
                <a:lnTo>
                  <a:pt x="420756" y="1204542"/>
                </a:lnTo>
                <a:lnTo>
                  <a:pt x="420472" y="1238033"/>
                </a:lnTo>
                <a:lnTo>
                  <a:pt x="413667" y="1276080"/>
                </a:lnTo>
                <a:lnTo>
                  <a:pt x="404680" y="1302968"/>
                </a:lnTo>
                <a:lnTo>
                  <a:pt x="397874" y="1313565"/>
                </a:lnTo>
                <a:lnTo>
                  <a:pt x="385117" y="1328456"/>
                </a:lnTo>
                <a:lnTo>
                  <a:pt x="380570" y="1333304"/>
                </a:lnTo>
                <a:lnTo>
                  <a:pt x="369167" y="1340806"/>
                </a:lnTo>
                <a:lnTo>
                  <a:pt x="346236" y="1352090"/>
                </a:lnTo>
                <a:lnTo>
                  <a:pt x="334064" y="1357093"/>
                </a:lnTo>
                <a:lnTo>
                  <a:pt x="320716" y="1361169"/>
                </a:lnTo>
                <a:lnTo>
                  <a:pt x="306846" y="1362981"/>
                </a:lnTo>
                <a:lnTo>
                  <a:pt x="294861" y="1363785"/>
                </a:lnTo>
                <a:lnTo>
                  <a:pt x="283449" y="1364143"/>
                </a:lnTo>
                <a:lnTo>
                  <a:pt x="253520" y="1364392"/>
                </a:lnTo>
                <a:lnTo>
                  <a:pt x="243379" y="1362296"/>
                </a:lnTo>
                <a:lnTo>
                  <a:pt x="228746" y="1356654"/>
                </a:lnTo>
                <a:lnTo>
                  <a:pt x="214355" y="1349955"/>
                </a:lnTo>
                <a:lnTo>
                  <a:pt x="200025" y="13429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857250" y="5057775"/>
            <a:ext cx="1021149" cy="235744"/>
          </a:xfrm>
          <a:custGeom>
            <a:avLst/>
            <a:gdLst/>
            <a:ahLst/>
            <a:cxnLst/>
            <a:rect l="0" t="0" r="0" b="0"/>
            <a:pathLst>
              <a:path w="1021149" h="235744">
                <a:moveTo>
                  <a:pt x="1000125" y="0"/>
                </a:moveTo>
                <a:lnTo>
                  <a:pt x="1021148" y="0"/>
                </a:lnTo>
                <a:lnTo>
                  <a:pt x="1007784" y="0"/>
                </a:lnTo>
                <a:lnTo>
                  <a:pt x="1004437" y="794"/>
                </a:lnTo>
                <a:lnTo>
                  <a:pt x="989129" y="7770"/>
                </a:lnTo>
                <a:lnTo>
                  <a:pt x="968292" y="14473"/>
                </a:lnTo>
                <a:lnTo>
                  <a:pt x="950258" y="19926"/>
                </a:lnTo>
                <a:lnTo>
                  <a:pt x="939893" y="23603"/>
                </a:lnTo>
                <a:lnTo>
                  <a:pt x="929014" y="27641"/>
                </a:lnTo>
                <a:lnTo>
                  <a:pt x="906343" y="34245"/>
                </a:lnTo>
                <a:lnTo>
                  <a:pt x="882244" y="39826"/>
                </a:lnTo>
                <a:lnTo>
                  <a:pt x="855658" y="44952"/>
                </a:lnTo>
                <a:lnTo>
                  <a:pt x="771385" y="59505"/>
                </a:lnTo>
                <a:lnTo>
                  <a:pt x="724828" y="66667"/>
                </a:lnTo>
                <a:lnTo>
                  <a:pt x="708644" y="69845"/>
                </a:lnTo>
                <a:lnTo>
                  <a:pt x="692298" y="73550"/>
                </a:lnTo>
                <a:lnTo>
                  <a:pt x="675844" y="77608"/>
                </a:lnTo>
                <a:lnTo>
                  <a:pt x="659319" y="81107"/>
                </a:lnTo>
                <a:lnTo>
                  <a:pt x="642746" y="84234"/>
                </a:lnTo>
                <a:lnTo>
                  <a:pt x="626141" y="87112"/>
                </a:lnTo>
                <a:lnTo>
                  <a:pt x="608721" y="90618"/>
                </a:lnTo>
                <a:lnTo>
                  <a:pt x="572432" y="98748"/>
                </a:lnTo>
                <a:lnTo>
                  <a:pt x="554659" y="102344"/>
                </a:lnTo>
                <a:lnTo>
                  <a:pt x="520094" y="108457"/>
                </a:lnTo>
                <a:lnTo>
                  <a:pt x="469397" y="116361"/>
                </a:lnTo>
                <a:lnTo>
                  <a:pt x="451837" y="119643"/>
                </a:lnTo>
                <a:lnTo>
                  <a:pt x="415393" y="127522"/>
                </a:lnTo>
                <a:lnTo>
                  <a:pt x="398372" y="131846"/>
                </a:lnTo>
                <a:lnTo>
                  <a:pt x="382263" y="136316"/>
                </a:lnTo>
                <a:lnTo>
                  <a:pt x="366760" y="140883"/>
                </a:lnTo>
                <a:lnTo>
                  <a:pt x="350869" y="144722"/>
                </a:lnTo>
                <a:lnTo>
                  <a:pt x="334719" y="148075"/>
                </a:lnTo>
                <a:lnTo>
                  <a:pt x="318396" y="151104"/>
                </a:lnTo>
                <a:lnTo>
                  <a:pt x="302751" y="154711"/>
                </a:lnTo>
                <a:lnTo>
                  <a:pt x="287559" y="158703"/>
                </a:lnTo>
                <a:lnTo>
                  <a:pt x="272668" y="162952"/>
                </a:lnTo>
                <a:lnTo>
                  <a:pt x="245540" y="169790"/>
                </a:lnTo>
                <a:lnTo>
                  <a:pt x="220253" y="176268"/>
                </a:lnTo>
                <a:lnTo>
                  <a:pt x="207954" y="180218"/>
                </a:lnTo>
                <a:lnTo>
                  <a:pt x="195786" y="184439"/>
                </a:lnTo>
                <a:lnTo>
                  <a:pt x="171682" y="191246"/>
                </a:lnTo>
                <a:lnTo>
                  <a:pt x="148534" y="197710"/>
                </a:lnTo>
                <a:lnTo>
                  <a:pt x="137916" y="201657"/>
                </a:lnTo>
                <a:lnTo>
                  <a:pt x="127663" y="205875"/>
                </a:lnTo>
                <a:lnTo>
                  <a:pt x="107803" y="212679"/>
                </a:lnTo>
                <a:lnTo>
                  <a:pt x="89187" y="218349"/>
                </a:lnTo>
                <a:lnTo>
                  <a:pt x="66113" y="225209"/>
                </a:lnTo>
                <a:lnTo>
                  <a:pt x="43692" y="230047"/>
                </a:lnTo>
                <a:lnTo>
                  <a:pt x="33706" y="233211"/>
                </a:lnTo>
                <a:lnTo>
                  <a:pt x="7792" y="235595"/>
                </a:lnTo>
                <a:lnTo>
                  <a:pt x="0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757237" y="5036343"/>
            <a:ext cx="1143001" cy="292895"/>
          </a:xfrm>
          <a:custGeom>
            <a:avLst/>
            <a:gdLst/>
            <a:ahLst/>
            <a:cxnLst/>
            <a:rect l="0" t="0" r="0" b="0"/>
            <a:pathLst>
              <a:path w="1143001" h="29289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7949" y="8819"/>
                </a:lnTo>
                <a:lnTo>
                  <a:pt x="34061" y="17000"/>
                </a:lnTo>
                <a:lnTo>
                  <a:pt x="45301" y="19462"/>
                </a:lnTo>
                <a:lnTo>
                  <a:pt x="65016" y="22965"/>
                </a:lnTo>
                <a:lnTo>
                  <a:pt x="85939" y="26913"/>
                </a:lnTo>
                <a:lnTo>
                  <a:pt x="118135" y="32039"/>
                </a:lnTo>
                <a:lnTo>
                  <a:pt x="177751" y="45339"/>
                </a:lnTo>
                <a:lnTo>
                  <a:pt x="212387" y="52416"/>
                </a:lnTo>
                <a:lnTo>
                  <a:pt x="247785" y="55748"/>
                </a:lnTo>
                <a:lnTo>
                  <a:pt x="273639" y="58644"/>
                </a:lnTo>
                <a:lnTo>
                  <a:pt x="301005" y="62577"/>
                </a:lnTo>
                <a:lnTo>
                  <a:pt x="329042" y="66970"/>
                </a:lnTo>
                <a:lnTo>
                  <a:pt x="359495" y="73685"/>
                </a:lnTo>
                <a:lnTo>
                  <a:pt x="390757" y="81168"/>
                </a:lnTo>
                <a:lnTo>
                  <a:pt x="420526" y="87139"/>
                </a:lnTo>
                <a:lnTo>
                  <a:pt x="451748" y="94556"/>
                </a:lnTo>
                <a:lnTo>
                  <a:pt x="484940" y="102350"/>
                </a:lnTo>
                <a:lnTo>
                  <a:pt x="502681" y="105540"/>
                </a:lnTo>
                <a:lnTo>
                  <a:pt x="520858" y="108460"/>
                </a:lnTo>
                <a:lnTo>
                  <a:pt x="555871" y="115938"/>
                </a:lnTo>
                <a:lnTo>
                  <a:pt x="627415" y="133674"/>
                </a:lnTo>
                <a:lnTo>
                  <a:pt x="662762" y="140902"/>
                </a:lnTo>
                <a:lnTo>
                  <a:pt x="697786" y="148349"/>
                </a:lnTo>
                <a:lnTo>
                  <a:pt x="716016" y="153668"/>
                </a:lnTo>
                <a:lnTo>
                  <a:pt x="752410" y="165134"/>
                </a:lnTo>
                <a:lnTo>
                  <a:pt x="919385" y="214286"/>
                </a:lnTo>
                <a:lnTo>
                  <a:pt x="978267" y="233357"/>
                </a:lnTo>
                <a:lnTo>
                  <a:pt x="1004962" y="242885"/>
                </a:lnTo>
                <a:lnTo>
                  <a:pt x="1017637" y="247649"/>
                </a:lnTo>
                <a:lnTo>
                  <a:pt x="1029262" y="252412"/>
                </a:lnTo>
                <a:lnTo>
                  <a:pt x="1040187" y="257175"/>
                </a:lnTo>
                <a:lnTo>
                  <a:pt x="1060793" y="265906"/>
                </a:lnTo>
                <a:lnTo>
                  <a:pt x="1088656" y="275285"/>
                </a:lnTo>
                <a:lnTo>
                  <a:pt x="1108465" y="282297"/>
                </a:lnTo>
                <a:lnTo>
                  <a:pt x="1127476" y="285520"/>
                </a:lnTo>
                <a:lnTo>
                  <a:pt x="1143000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871662" y="3107557"/>
            <a:ext cx="1135857" cy="364200"/>
            <a:chOff x="1871662" y="3107557"/>
            <a:chExt cx="1135857" cy="364200"/>
          </a:xfrm>
        </p:grpSpPr>
        <p:sp>
          <p:nvSpPr>
            <p:cNvPr id="13" name="SMARTPenAnnotation11"/>
            <p:cNvSpPr/>
            <p:nvPr/>
          </p:nvSpPr>
          <p:spPr>
            <a:xfrm>
              <a:off x="1871662" y="3229395"/>
              <a:ext cx="232415" cy="242362"/>
            </a:xfrm>
            <a:custGeom>
              <a:avLst/>
              <a:gdLst/>
              <a:ahLst/>
              <a:cxnLst/>
              <a:rect l="0" t="0" r="0" b="0"/>
              <a:pathLst>
                <a:path w="232415" h="242362">
                  <a:moveTo>
                    <a:pt x="164306" y="28155"/>
                  </a:moveTo>
                  <a:lnTo>
                    <a:pt x="157457" y="21305"/>
                  </a:lnTo>
                  <a:lnTo>
                    <a:pt x="157250" y="17306"/>
                  </a:lnTo>
                  <a:lnTo>
                    <a:pt x="156427" y="16159"/>
                  </a:lnTo>
                  <a:lnTo>
                    <a:pt x="155085" y="15395"/>
                  </a:lnTo>
                  <a:lnTo>
                    <a:pt x="151476" y="14546"/>
                  </a:lnTo>
                  <a:lnTo>
                    <a:pt x="147227" y="14169"/>
                  </a:lnTo>
                  <a:lnTo>
                    <a:pt x="140576" y="14001"/>
                  </a:lnTo>
                  <a:lnTo>
                    <a:pt x="119346" y="13875"/>
                  </a:lnTo>
                  <a:lnTo>
                    <a:pt x="112309" y="15987"/>
                  </a:lnTo>
                  <a:lnTo>
                    <a:pt x="108210" y="17662"/>
                  </a:lnTo>
                  <a:lnTo>
                    <a:pt x="101540" y="21639"/>
                  </a:lnTo>
                  <a:lnTo>
                    <a:pt x="95135" y="26052"/>
                  </a:lnTo>
                  <a:lnTo>
                    <a:pt x="91205" y="28341"/>
                  </a:lnTo>
                  <a:lnTo>
                    <a:pt x="86997" y="30660"/>
                  </a:lnTo>
                  <a:lnTo>
                    <a:pt x="82604" y="33794"/>
                  </a:lnTo>
                  <a:lnTo>
                    <a:pt x="78088" y="37470"/>
                  </a:lnTo>
                  <a:lnTo>
                    <a:pt x="73490" y="41509"/>
                  </a:lnTo>
                  <a:lnTo>
                    <a:pt x="68837" y="44995"/>
                  </a:lnTo>
                  <a:lnTo>
                    <a:pt x="64148" y="48113"/>
                  </a:lnTo>
                  <a:lnTo>
                    <a:pt x="59434" y="50985"/>
                  </a:lnTo>
                  <a:lnTo>
                    <a:pt x="55497" y="53694"/>
                  </a:lnTo>
                  <a:lnTo>
                    <a:pt x="49007" y="58820"/>
                  </a:lnTo>
                  <a:lnTo>
                    <a:pt x="43477" y="65861"/>
                  </a:lnTo>
                  <a:lnTo>
                    <a:pt x="40891" y="69961"/>
                  </a:lnTo>
                  <a:lnTo>
                    <a:pt x="35901" y="76633"/>
                  </a:lnTo>
                  <a:lnTo>
                    <a:pt x="31037" y="82244"/>
                  </a:lnTo>
                  <a:lnTo>
                    <a:pt x="26230" y="87384"/>
                  </a:lnTo>
                  <a:lnTo>
                    <a:pt x="24630" y="89866"/>
                  </a:lnTo>
                  <a:lnTo>
                    <a:pt x="22853" y="94740"/>
                  </a:lnTo>
                  <a:lnTo>
                    <a:pt x="23173" y="96357"/>
                  </a:lnTo>
                  <a:lnTo>
                    <a:pt x="24180" y="97436"/>
                  </a:lnTo>
                  <a:lnTo>
                    <a:pt x="25645" y="98154"/>
                  </a:lnTo>
                  <a:lnTo>
                    <a:pt x="26622" y="99427"/>
                  </a:lnTo>
                  <a:lnTo>
                    <a:pt x="27273" y="101070"/>
                  </a:lnTo>
                  <a:lnTo>
                    <a:pt x="27707" y="102958"/>
                  </a:lnTo>
                  <a:lnTo>
                    <a:pt x="29584" y="104218"/>
                  </a:lnTo>
                  <a:lnTo>
                    <a:pt x="35902" y="105617"/>
                  </a:lnTo>
                  <a:lnTo>
                    <a:pt x="41886" y="108355"/>
                  </a:lnTo>
                  <a:lnTo>
                    <a:pt x="44593" y="110196"/>
                  </a:lnTo>
                  <a:lnTo>
                    <a:pt x="51834" y="112243"/>
                  </a:lnTo>
                  <a:lnTo>
                    <a:pt x="55987" y="112788"/>
                  </a:lnTo>
                  <a:lnTo>
                    <a:pt x="59550" y="112358"/>
                  </a:lnTo>
                  <a:lnTo>
                    <a:pt x="62718" y="111278"/>
                  </a:lnTo>
                  <a:lnTo>
                    <a:pt x="65625" y="109764"/>
                  </a:lnTo>
                  <a:lnTo>
                    <a:pt x="69150" y="108755"/>
                  </a:lnTo>
                  <a:lnTo>
                    <a:pt x="73087" y="108081"/>
                  </a:lnTo>
                  <a:lnTo>
                    <a:pt x="77300" y="107633"/>
                  </a:lnTo>
                  <a:lnTo>
                    <a:pt x="80902" y="106540"/>
                  </a:lnTo>
                  <a:lnTo>
                    <a:pt x="87021" y="103209"/>
                  </a:lnTo>
                  <a:lnTo>
                    <a:pt x="90558" y="101210"/>
                  </a:lnTo>
                  <a:lnTo>
                    <a:pt x="98721" y="96872"/>
                  </a:lnTo>
                  <a:lnTo>
                    <a:pt x="112242" y="89966"/>
                  </a:lnTo>
                  <a:lnTo>
                    <a:pt x="119471" y="83143"/>
                  </a:lnTo>
                  <a:lnTo>
                    <a:pt x="125329" y="75613"/>
                  </a:lnTo>
                  <a:lnTo>
                    <a:pt x="130579" y="69620"/>
                  </a:lnTo>
                  <a:lnTo>
                    <a:pt x="135558" y="62194"/>
                  </a:lnTo>
                  <a:lnTo>
                    <a:pt x="137997" y="57991"/>
                  </a:lnTo>
                  <a:lnTo>
                    <a:pt x="140707" y="51205"/>
                  </a:lnTo>
                  <a:lnTo>
                    <a:pt x="141912" y="44749"/>
                  </a:lnTo>
                  <a:lnTo>
                    <a:pt x="142233" y="40805"/>
                  </a:lnTo>
                  <a:lnTo>
                    <a:pt x="142589" y="32983"/>
                  </a:lnTo>
                  <a:lnTo>
                    <a:pt x="142748" y="26861"/>
                  </a:lnTo>
                  <a:lnTo>
                    <a:pt x="142868" y="9168"/>
                  </a:lnTo>
                  <a:lnTo>
                    <a:pt x="142875" y="0"/>
                  </a:lnTo>
                  <a:lnTo>
                    <a:pt x="142875" y="3497"/>
                  </a:lnTo>
                  <a:lnTo>
                    <a:pt x="142081" y="5366"/>
                  </a:lnTo>
                  <a:lnTo>
                    <a:pt x="139083" y="9560"/>
                  </a:lnTo>
                  <a:lnTo>
                    <a:pt x="138759" y="11789"/>
                  </a:lnTo>
                  <a:lnTo>
                    <a:pt x="139337" y="14069"/>
                  </a:lnTo>
                  <a:lnTo>
                    <a:pt x="140517" y="16383"/>
                  </a:lnTo>
                  <a:lnTo>
                    <a:pt x="141827" y="23187"/>
                  </a:lnTo>
                  <a:lnTo>
                    <a:pt x="142176" y="27224"/>
                  </a:lnTo>
                  <a:lnTo>
                    <a:pt x="143203" y="30709"/>
                  </a:lnTo>
                  <a:lnTo>
                    <a:pt x="146460" y="36699"/>
                  </a:lnTo>
                  <a:lnTo>
                    <a:pt x="150554" y="44123"/>
                  </a:lnTo>
                  <a:lnTo>
                    <a:pt x="159649" y="61824"/>
                  </a:lnTo>
                  <a:lnTo>
                    <a:pt x="162789" y="66476"/>
                  </a:lnTo>
                  <a:lnTo>
                    <a:pt x="166470" y="71165"/>
                  </a:lnTo>
                  <a:lnTo>
                    <a:pt x="170511" y="75878"/>
                  </a:lnTo>
                  <a:lnTo>
                    <a:pt x="173999" y="81402"/>
                  </a:lnTo>
                  <a:lnTo>
                    <a:pt x="177118" y="87465"/>
                  </a:lnTo>
                  <a:lnTo>
                    <a:pt x="179991" y="93888"/>
                  </a:lnTo>
                  <a:lnTo>
                    <a:pt x="183494" y="99758"/>
                  </a:lnTo>
                  <a:lnTo>
                    <a:pt x="187417" y="105259"/>
                  </a:lnTo>
                  <a:lnTo>
                    <a:pt x="191620" y="110514"/>
                  </a:lnTo>
                  <a:lnTo>
                    <a:pt x="196009" y="116398"/>
                  </a:lnTo>
                  <a:lnTo>
                    <a:pt x="205119" y="129287"/>
                  </a:lnTo>
                  <a:lnTo>
                    <a:pt x="208977" y="135263"/>
                  </a:lnTo>
                  <a:lnTo>
                    <a:pt x="212343" y="140836"/>
                  </a:lnTo>
                  <a:lnTo>
                    <a:pt x="215381" y="146138"/>
                  </a:lnTo>
                  <a:lnTo>
                    <a:pt x="220873" y="156262"/>
                  </a:lnTo>
                  <a:lnTo>
                    <a:pt x="223448" y="161185"/>
                  </a:lnTo>
                  <a:lnTo>
                    <a:pt x="225166" y="166848"/>
                  </a:lnTo>
                  <a:lnTo>
                    <a:pt x="226310" y="173004"/>
                  </a:lnTo>
                  <a:lnTo>
                    <a:pt x="227074" y="179490"/>
                  </a:lnTo>
                  <a:lnTo>
                    <a:pt x="228376" y="184607"/>
                  </a:lnTo>
                  <a:lnTo>
                    <a:pt x="230038" y="188813"/>
                  </a:lnTo>
                  <a:lnTo>
                    <a:pt x="231940" y="192410"/>
                  </a:lnTo>
                  <a:lnTo>
                    <a:pt x="232414" y="196396"/>
                  </a:lnTo>
                  <a:lnTo>
                    <a:pt x="231937" y="200640"/>
                  </a:lnTo>
                  <a:lnTo>
                    <a:pt x="230824" y="205057"/>
                  </a:lnTo>
                  <a:lnTo>
                    <a:pt x="229589" y="212082"/>
                  </a:lnTo>
                  <a:lnTo>
                    <a:pt x="229259" y="215067"/>
                  </a:lnTo>
                  <a:lnTo>
                    <a:pt x="226776" y="222616"/>
                  </a:lnTo>
                  <a:lnTo>
                    <a:pt x="225003" y="226852"/>
                  </a:lnTo>
                  <a:lnTo>
                    <a:pt x="222233" y="229676"/>
                  </a:lnTo>
                  <a:lnTo>
                    <a:pt x="218799" y="231558"/>
                  </a:lnTo>
                  <a:lnTo>
                    <a:pt x="214923" y="232813"/>
                  </a:lnTo>
                  <a:lnTo>
                    <a:pt x="210751" y="234444"/>
                  </a:lnTo>
                  <a:lnTo>
                    <a:pt x="206382" y="236324"/>
                  </a:lnTo>
                  <a:lnTo>
                    <a:pt x="201881" y="238372"/>
                  </a:lnTo>
                  <a:lnTo>
                    <a:pt x="196500" y="239737"/>
                  </a:lnTo>
                  <a:lnTo>
                    <a:pt x="190531" y="240647"/>
                  </a:lnTo>
                  <a:lnTo>
                    <a:pt x="184171" y="241254"/>
                  </a:lnTo>
                  <a:lnTo>
                    <a:pt x="177549" y="241658"/>
                  </a:lnTo>
                  <a:lnTo>
                    <a:pt x="163842" y="242108"/>
                  </a:lnTo>
                  <a:lnTo>
                    <a:pt x="142737" y="242361"/>
                  </a:lnTo>
                  <a:lnTo>
                    <a:pt x="135639" y="241602"/>
                  </a:lnTo>
                  <a:lnTo>
                    <a:pt x="128526" y="240303"/>
                  </a:lnTo>
                  <a:lnTo>
                    <a:pt x="96208" y="232515"/>
                  </a:lnTo>
                  <a:lnTo>
                    <a:pt x="87951" y="231070"/>
                  </a:lnTo>
                  <a:lnTo>
                    <a:pt x="80065" y="230106"/>
                  </a:lnTo>
                  <a:lnTo>
                    <a:pt x="72427" y="229464"/>
                  </a:lnTo>
                  <a:lnTo>
                    <a:pt x="64953" y="228242"/>
                  </a:lnTo>
                  <a:lnTo>
                    <a:pt x="57590" y="226634"/>
                  </a:lnTo>
                  <a:lnTo>
                    <a:pt x="50299" y="224768"/>
                  </a:lnTo>
                  <a:lnTo>
                    <a:pt x="43852" y="223524"/>
                  </a:lnTo>
                  <a:lnTo>
                    <a:pt x="37966" y="222695"/>
                  </a:lnTo>
                  <a:lnTo>
                    <a:pt x="32454" y="222142"/>
                  </a:lnTo>
                  <a:lnTo>
                    <a:pt x="27986" y="220979"/>
                  </a:lnTo>
                  <a:lnTo>
                    <a:pt x="20905" y="217571"/>
                  </a:lnTo>
                  <a:lnTo>
                    <a:pt x="12995" y="213411"/>
                  </a:lnTo>
                  <a:lnTo>
                    <a:pt x="0" y="206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2"/>
            <p:cNvSpPr/>
            <p:nvPr/>
          </p:nvSpPr>
          <p:spPr>
            <a:xfrm>
              <a:off x="2178843" y="3221831"/>
              <a:ext cx="135733" cy="128255"/>
            </a:xfrm>
            <a:custGeom>
              <a:avLst/>
              <a:gdLst/>
              <a:ahLst/>
              <a:cxnLst/>
              <a:rect l="0" t="0" r="0" b="0"/>
              <a:pathLst>
                <a:path w="135733" h="128255">
                  <a:moveTo>
                    <a:pt x="0" y="0"/>
                  </a:moveTo>
                  <a:lnTo>
                    <a:pt x="0" y="16999"/>
                  </a:lnTo>
                  <a:lnTo>
                    <a:pt x="1588" y="19270"/>
                  </a:lnTo>
                  <a:lnTo>
                    <a:pt x="4234" y="21578"/>
                  </a:lnTo>
                  <a:lnTo>
                    <a:pt x="7585" y="23910"/>
                  </a:lnTo>
                  <a:lnTo>
                    <a:pt x="9819" y="27053"/>
                  </a:lnTo>
                  <a:lnTo>
                    <a:pt x="11309" y="30735"/>
                  </a:lnTo>
                  <a:lnTo>
                    <a:pt x="12302" y="34777"/>
                  </a:lnTo>
                  <a:lnTo>
                    <a:pt x="13758" y="39060"/>
                  </a:lnTo>
                  <a:lnTo>
                    <a:pt x="15522" y="43503"/>
                  </a:lnTo>
                  <a:lnTo>
                    <a:pt x="17492" y="48051"/>
                  </a:lnTo>
                  <a:lnTo>
                    <a:pt x="21797" y="57339"/>
                  </a:lnTo>
                  <a:lnTo>
                    <a:pt x="24057" y="62039"/>
                  </a:lnTo>
                  <a:lnTo>
                    <a:pt x="26357" y="65965"/>
                  </a:lnTo>
                  <a:lnTo>
                    <a:pt x="28684" y="69377"/>
                  </a:lnTo>
                  <a:lnTo>
                    <a:pt x="31029" y="72445"/>
                  </a:lnTo>
                  <a:lnTo>
                    <a:pt x="32592" y="76078"/>
                  </a:lnTo>
                  <a:lnTo>
                    <a:pt x="33634" y="80087"/>
                  </a:lnTo>
                  <a:lnTo>
                    <a:pt x="34329" y="84348"/>
                  </a:lnTo>
                  <a:lnTo>
                    <a:pt x="35586" y="88775"/>
                  </a:lnTo>
                  <a:lnTo>
                    <a:pt x="37218" y="93315"/>
                  </a:lnTo>
                  <a:lnTo>
                    <a:pt x="39099" y="97929"/>
                  </a:lnTo>
                  <a:lnTo>
                    <a:pt x="40354" y="101798"/>
                  </a:lnTo>
                  <a:lnTo>
                    <a:pt x="41190" y="105172"/>
                  </a:lnTo>
                  <a:lnTo>
                    <a:pt x="41748" y="108214"/>
                  </a:lnTo>
                  <a:lnTo>
                    <a:pt x="42913" y="111036"/>
                  </a:lnTo>
                  <a:lnTo>
                    <a:pt x="44484" y="113712"/>
                  </a:lnTo>
                  <a:lnTo>
                    <a:pt x="48915" y="119916"/>
                  </a:lnTo>
                  <a:lnTo>
                    <a:pt x="51638" y="122881"/>
                  </a:lnTo>
                  <a:lnTo>
                    <a:pt x="56828" y="128254"/>
                  </a:lnTo>
                  <a:lnTo>
                    <a:pt x="57055" y="124696"/>
                  </a:lnTo>
                  <a:lnTo>
                    <a:pt x="56293" y="123612"/>
                  </a:lnTo>
                  <a:lnTo>
                    <a:pt x="54991" y="122889"/>
                  </a:lnTo>
                  <a:lnTo>
                    <a:pt x="53330" y="122407"/>
                  </a:lnTo>
                  <a:lnTo>
                    <a:pt x="52222" y="120499"/>
                  </a:lnTo>
                  <a:lnTo>
                    <a:pt x="51484" y="117639"/>
                  </a:lnTo>
                  <a:lnTo>
                    <a:pt x="50991" y="114145"/>
                  </a:lnTo>
                  <a:lnTo>
                    <a:pt x="49869" y="111021"/>
                  </a:lnTo>
                  <a:lnTo>
                    <a:pt x="48327" y="108145"/>
                  </a:lnTo>
                  <a:lnTo>
                    <a:pt x="46506" y="105434"/>
                  </a:lnTo>
                  <a:lnTo>
                    <a:pt x="45291" y="102040"/>
                  </a:lnTo>
                  <a:lnTo>
                    <a:pt x="44482" y="98189"/>
                  </a:lnTo>
                  <a:lnTo>
                    <a:pt x="43942" y="94034"/>
                  </a:lnTo>
                  <a:lnTo>
                    <a:pt x="42789" y="90471"/>
                  </a:lnTo>
                  <a:lnTo>
                    <a:pt x="41226" y="87301"/>
                  </a:lnTo>
                  <a:lnTo>
                    <a:pt x="39390" y="84395"/>
                  </a:lnTo>
                  <a:lnTo>
                    <a:pt x="38167" y="80869"/>
                  </a:lnTo>
                  <a:lnTo>
                    <a:pt x="37351" y="76931"/>
                  </a:lnTo>
                  <a:lnTo>
                    <a:pt x="36807" y="72719"/>
                  </a:lnTo>
                  <a:lnTo>
                    <a:pt x="36444" y="68323"/>
                  </a:lnTo>
                  <a:lnTo>
                    <a:pt x="36202" y="63805"/>
                  </a:lnTo>
                  <a:lnTo>
                    <a:pt x="35934" y="54551"/>
                  </a:lnTo>
                  <a:lnTo>
                    <a:pt x="35815" y="45147"/>
                  </a:lnTo>
                  <a:lnTo>
                    <a:pt x="36577" y="41210"/>
                  </a:lnTo>
                  <a:lnTo>
                    <a:pt x="37878" y="37792"/>
                  </a:lnTo>
                  <a:lnTo>
                    <a:pt x="39540" y="34720"/>
                  </a:lnTo>
                  <a:lnTo>
                    <a:pt x="40647" y="31084"/>
                  </a:lnTo>
                  <a:lnTo>
                    <a:pt x="41386" y="27073"/>
                  </a:lnTo>
                  <a:lnTo>
                    <a:pt x="41878" y="22811"/>
                  </a:lnTo>
                  <a:lnTo>
                    <a:pt x="43794" y="19176"/>
                  </a:lnTo>
                  <a:lnTo>
                    <a:pt x="46658" y="15959"/>
                  </a:lnTo>
                  <a:lnTo>
                    <a:pt x="50156" y="13020"/>
                  </a:lnTo>
                  <a:lnTo>
                    <a:pt x="54075" y="11061"/>
                  </a:lnTo>
                  <a:lnTo>
                    <a:pt x="58275" y="9756"/>
                  </a:lnTo>
                  <a:lnTo>
                    <a:pt x="62663" y="8885"/>
                  </a:lnTo>
                  <a:lnTo>
                    <a:pt x="67175" y="8304"/>
                  </a:lnTo>
                  <a:lnTo>
                    <a:pt x="71771" y="7917"/>
                  </a:lnTo>
                  <a:lnTo>
                    <a:pt x="76423" y="7660"/>
                  </a:lnTo>
                  <a:lnTo>
                    <a:pt x="87941" y="7373"/>
                  </a:lnTo>
                  <a:lnTo>
                    <a:pt x="13573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3"/>
            <p:cNvSpPr/>
            <p:nvPr/>
          </p:nvSpPr>
          <p:spPr>
            <a:xfrm>
              <a:off x="2321794" y="3214774"/>
              <a:ext cx="371233" cy="242667"/>
            </a:xfrm>
            <a:custGeom>
              <a:avLst/>
              <a:gdLst/>
              <a:ahLst/>
              <a:cxnLst/>
              <a:rect l="0" t="0" r="0" b="0"/>
              <a:pathLst>
                <a:path w="371233" h="242667">
                  <a:moveTo>
                    <a:pt x="107081" y="7057"/>
                  </a:moveTo>
                  <a:lnTo>
                    <a:pt x="107081" y="3265"/>
                  </a:lnTo>
                  <a:lnTo>
                    <a:pt x="106287" y="2147"/>
                  </a:lnTo>
                  <a:lnTo>
                    <a:pt x="104964" y="1402"/>
                  </a:lnTo>
                  <a:lnTo>
                    <a:pt x="101377" y="575"/>
                  </a:lnTo>
                  <a:lnTo>
                    <a:pt x="90288" y="0"/>
                  </a:lnTo>
                  <a:lnTo>
                    <a:pt x="83478" y="2068"/>
                  </a:lnTo>
                  <a:lnTo>
                    <a:pt x="75953" y="5634"/>
                  </a:lnTo>
                  <a:lnTo>
                    <a:pt x="66460" y="12897"/>
                  </a:lnTo>
                  <a:lnTo>
                    <a:pt x="62538" y="16506"/>
                  </a:lnTo>
                  <a:lnTo>
                    <a:pt x="58335" y="20500"/>
                  </a:lnTo>
                  <a:lnTo>
                    <a:pt x="47316" y="27055"/>
                  </a:lnTo>
                  <a:lnTo>
                    <a:pt x="41044" y="29913"/>
                  </a:lnTo>
                  <a:lnTo>
                    <a:pt x="29841" y="37324"/>
                  </a:lnTo>
                  <a:lnTo>
                    <a:pt x="24631" y="41522"/>
                  </a:lnTo>
                  <a:lnTo>
                    <a:pt x="19571" y="45909"/>
                  </a:lnTo>
                  <a:lnTo>
                    <a:pt x="14609" y="50421"/>
                  </a:lnTo>
                  <a:lnTo>
                    <a:pt x="9714" y="55016"/>
                  </a:lnTo>
                  <a:lnTo>
                    <a:pt x="4276" y="62239"/>
                  </a:lnTo>
                  <a:lnTo>
                    <a:pt x="2825" y="65276"/>
                  </a:lnTo>
                  <a:lnTo>
                    <a:pt x="1858" y="68888"/>
                  </a:lnTo>
                  <a:lnTo>
                    <a:pt x="1214" y="72884"/>
                  </a:lnTo>
                  <a:lnTo>
                    <a:pt x="784" y="77135"/>
                  </a:lnTo>
                  <a:lnTo>
                    <a:pt x="497" y="81557"/>
                  </a:lnTo>
                  <a:lnTo>
                    <a:pt x="306" y="86093"/>
                  </a:lnTo>
                  <a:lnTo>
                    <a:pt x="37" y="97943"/>
                  </a:lnTo>
                  <a:lnTo>
                    <a:pt x="0" y="100986"/>
                  </a:lnTo>
                  <a:lnTo>
                    <a:pt x="1562" y="103807"/>
                  </a:lnTo>
                  <a:lnTo>
                    <a:pt x="7531" y="109059"/>
                  </a:lnTo>
                  <a:lnTo>
                    <a:pt x="13359" y="111922"/>
                  </a:lnTo>
                  <a:lnTo>
                    <a:pt x="23220" y="115651"/>
                  </a:lnTo>
                  <a:lnTo>
                    <a:pt x="31709" y="118821"/>
                  </a:lnTo>
                  <a:lnTo>
                    <a:pt x="40774" y="120230"/>
                  </a:lnTo>
                  <a:lnTo>
                    <a:pt x="50094" y="118739"/>
                  </a:lnTo>
                  <a:lnTo>
                    <a:pt x="58735" y="115431"/>
                  </a:lnTo>
                  <a:lnTo>
                    <a:pt x="72866" y="106839"/>
                  </a:lnTo>
                  <a:lnTo>
                    <a:pt x="77127" y="104535"/>
                  </a:lnTo>
                  <a:lnTo>
                    <a:pt x="83978" y="97741"/>
                  </a:lnTo>
                  <a:lnTo>
                    <a:pt x="86917" y="93706"/>
                  </a:lnTo>
                  <a:lnTo>
                    <a:pt x="90463" y="89430"/>
                  </a:lnTo>
                  <a:lnTo>
                    <a:pt x="94415" y="84991"/>
                  </a:lnTo>
                  <a:lnTo>
                    <a:pt x="98636" y="80444"/>
                  </a:lnTo>
                  <a:lnTo>
                    <a:pt x="102245" y="75825"/>
                  </a:lnTo>
                  <a:lnTo>
                    <a:pt x="105444" y="71159"/>
                  </a:lnTo>
                  <a:lnTo>
                    <a:pt x="108371" y="66460"/>
                  </a:lnTo>
                  <a:lnTo>
                    <a:pt x="111623" y="59123"/>
                  </a:lnTo>
                  <a:lnTo>
                    <a:pt x="113862" y="52422"/>
                  </a:lnTo>
                  <a:lnTo>
                    <a:pt x="115570" y="48413"/>
                  </a:lnTo>
                  <a:lnTo>
                    <a:pt x="117503" y="44153"/>
                  </a:lnTo>
                  <a:lnTo>
                    <a:pt x="117997" y="40519"/>
                  </a:lnTo>
                  <a:lnTo>
                    <a:pt x="117533" y="37302"/>
                  </a:lnTo>
                  <a:lnTo>
                    <a:pt x="115695" y="31612"/>
                  </a:lnTo>
                  <a:lnTo>
                    <a:pt x="114660" y="24739"/>
                  </a:lnTo>
                  <a:lnTo>
                    <a:pt x="114241" y="21477"/>
                  </a:lnTo>
                  <a:lnTo>
                    <a:pt x="114229" y="25176"/>
                  </a:lnTo>
                  <a:lnTo>
                    <a:pt x="113434" y="27074"/>
                  </a:lnTo>
                  <a:lnTo>
                    <a:pt x="109316" y="33537"/>
                  </a:lnTo>
                  <a:lnTo>
                    <a:pt x="108074" y="38141"/>
                  </a:lnTo>
                  <a:lnTo>
                    <a:pt x="107522" y="44949"/>
                  </a:lnTo>
                  <a:lnTo>
                    <a:pt x="107277" y="52473"/>
                  </a:lnTo>
                  <a:lnTo>
                    <a:pt x="107139" y="61965"/>
                  </a:lnTo>
                  <a:lnTo>
                    <a:pt x="107106" y="70089"/>
                  </a:lnTo>
                  <a:lnTo>
                    <a:pt x="107891" y="74479"/>
                  </a:lnTo>
                  <a:lnTo>
                    <a:pt x="109209" y="78992"/>
                  </a:lnTo>
                  <a:lnTo>
                    <a:pt x="110881" y="83589"/>
                  </a:lnTo>
                  <a:lnTo>
                    <a:pt x="112738" y="90813"/>
                  </a:lnTo>
                  <a:lnTo>
                    <a:pt x="113233" y="93850"/>
                  </a:lnTo>
                  <a:lnTo>
                    <a:pt x="115901" y="99342"/>
                  </a:lnTo>
                  <a:lnTo>
                    <a:pt x="117723" y="101918"/>
                  </a:lnTo>
                  <a:lnTo>
                    <a:pt x="123981" y="106896"/>
                  </a:lnTo>
                  <a:lnTo>
                    <a:pt x="131261" y="110961"/>
                  </a:lnTo>
                  <a:lnTo>
                    <a:pt x="139822" y="114043"/>
                  </a:lnTo>
                  <a:lnTo>
                    <a:pt x="144915" y="117577"/>
                  </a:lnTo>
                  <a:lnTo>
                    <a:pt x="148179" y="118837"/>
                  </a:lnTo>
                  <a:lnTo>
                    <a:pt x="156038" y="120237"/>
                  </a:lnTo>
                  <a:lnTo>
                    <a:pt x="164823" y="120859"/>
                  </a:lnTo>
                  <a:lnTo>
                    <a:pt x="169388" y="121025"/>
                  </a:lnTo>
                  <a:lnTo>
                    <a:pt x="173225" y="120342"/>
                  </a:lnTo>
                  <a:lnTo>
                    <a:pt x="183212" y="115588"/>
                  </a:lnTo>
                  <a:lnTo>
                    <a:pt x="191452" y="111384"/>
                  </a:lnTo>
                  <a:lnTo>
                    <a:pt x="201224" y="104555"/>
                  </a:lnTo>
                  <a:lnTo>
                    <a:pt x="208718" y="97750"/>
                  </a:lnTo>
                  <a:lnTo>
                    <a:pt x="212939" y="93713"/>
                  </a:lnTo>
                  <a:lnTo>
                    <a:pt x="216546" y="89434"/>
                  </a:lnTo>
                  <a:lnTo>
                    <a:pt x="219745" y="84993"/>
                  </a:lnTo>
                  <a:lnTo>
                    <a:pt x="222672" y="80446"/>
                  </a:lnTo>
                  <a:lnTo>
                    <a:pt x="225416" y="75827"/>
                  </a:lnTo>
                  <a:lnTo>
                    <a:pt x="228040" y="71159"/>
                  </a:lnTo>
                  <a:lnTo>
                    <a:pt x="233071" y="61741"/>
                  </a:lnTo>
                  <a:lnTo>
                    <a:pt x="237954" y="52263"/>
                  </a:lnTo>
                  <a:lnTo>
                    <a:pt x="240653" y="44875"/>
                  </a:lnTo>
                  <a:lnTo>
                    <a:pt x="241852" y="38946"/>
                  </a:lnTo>
                  <a:lnTo>
                    <a:pt x="242385" y="33665"/>
                  </a:lnTo>
                  <a:lnTo>
                    <a:pt x="242686" y="26230"/>
                  </a:lnTo>
                  <a:lnTo>
                    <a:pt x="242811" y="14325"/>
                  </a:lnTo>
                  <a:lnTo>
                    <a:pt x="242812" y="121403"/>
                  </a:lnTo>
                  <a:lnTo>
                    <a:pt x="243606" y="128532"/>
                  </a:lnTo>
                  <a:lnTo>
                    <a:pt x="244928" y="135665"/>
                  </a:lnTo>
                  <a:lnTo>
                    <a:pt x="246604" y="142802"/>
                  </a:lnTo>
                  <a:lnTo>
                    <a:pt x="247721" y="149147"/>
                  </a:lnTo>
                  <a:lnTo>
                    <a:pt x="248466" y="154965"/>
                  </a:lnTo>
                  <a:lnTo>
                    <a:pt x="248963" y="160431"/>
                  </a:lnTo>
                  <a:lnTo>
                    <a:pt x="249294" y="165663"/>
                  </a:lnTo>
                  <a:lnTo>
                    <a:pt x="249661" y="175708"/>
                  </a:lnTo>
                  <a:lnTo>
                    <a:pt x="249897" y="195093"/>
                  </a:lnTo>
                  <a:lnTo>
                    <a:pt x="249956" y="242345"/>
                  </a:lnTo>
                  <a:lnTo>
                    <a:pt x="247839" y="242599"/>
                  </a:lnTo>
                  <a:lnTo>
                    <a:pt x="246163" y="242666"/>
                  </a:lnTo>
                  <a:lnTo>
                    <a:pt x="245046" y="241917"/>
                  </a:lnTo>
                  <a:lnTo>
                    <a:pt x="244301" y="240624"/>
                  </a:lnTo>
                  <a:lnTo>
                    <a:pt x="243805" y="238968"/>
                  </a:lnTo>
                  <a:lnTo>
                    <a:pt x="244267" y="237071"/>
                  </a:lnTo>
                  <a:lnTo>
                    <a:pt x="246898" y="232846"/>
                  </a:lnTo>
                  <a:lnTo>
                    <a:pt x="247124" y="229814"/>
                  </a:lnTo>
                  <a:lnTo>
                    <a:pt x="246480" y="226205"/>
                  </a:lnTo>
                  <a:lnTo>
                    <a:pt x="245257" y="222212"/>
                  </a:lnTo>
                  <a:lnTo>
                    <a:pt x="244442" y="217962"/>
                  </a:lnTo>
                  <a:lnTo>
                    <a:pt x="243899" y="213542"/>
                  </a:lnTo>
                  <a:lnTo>
                    <a:pt x="243537" y="209007"/>
                  </a:lnTo>
                  <a:lnTo>
                    <a:pt x="243295" y="203603"/>
                  </a:lnTo>
                  <a:lnTo>
                    <a:pt x="243026" y="191248"/>
                  </a:lnTo>
                  <a:lnTo>
                    <a:pt x="242161" y="184620"/>
                  </a:lnTo>
                  <a:lnTo>
                    <a:pt x="240791" y="177820"/>
                  </a:lnTo>
                  <a:lnTo>
                    <a:pt x="239083" y="170905"/>
                  </a:lnTo>
                  <a:lnTo>
                    <a:pt x="237945" y="163120"/>
                  </a:lnTo>
                  <a:lnTo>
                    <a:pt x="237186" y="154755"/>
                  </a:lnTo>
                  <a:lnTo>
                    <a:pt x="236680" y="146004"/>
                  </a:lnTo>
                  <a:lnTo>
                    <a:pt x="236118" y="129930"/>
                  </a:lnTo>
                  <a:lnTo>
                    <a:pt x="235968" y="122309"/>
                  </a:lnTo>
                  <a:lnTo>
                    <a:pt x="236662" y="114848"/>
                  </a:lnTo>
                  <a:lnTo>
                    <a:pt x="237918" y="107492"/>
                  </a:lnTo>
                  <a:lnTo>
                    <a:pt x="239549" y="100208"/>
                  </a:lnTo>
                  <a:lnTo>
                    <a:pt x="240637" y="92970"/>
                  </a:lnTo>
                  <a:lnTo>
                    <a:pt x="241362" y="85764"/>
                  </a:lnTo>
                  <a:lnTo>
                    <a:pt x="241845" y="78578"/>
                  </a:lnTo>
                  <a:lnTo>
                    <a:pt x="242961" y="72200"/>
                  </a:lnTo>
                  <a:lnTo>
                    <a:pt x="244499" y="66361"/>
                  </a:lnTo>
                  <a:lnTo>
                    <a:pt x="246318" y="60880"/>
                  </a:lnTo>
                  <a:lnTo>
                    <a:pt x="248324" y="55639"/>
                  </a:lnTo>
                  <a:lnTo>
                    <a:pt x="250455" y="50557"/>
                  </a:lnTo>
                  <a:lnTo>
                    <a:pt x="252670" y="45582"/>
                  </a:lnTo>
                  <a:lnTo>
                    <a:pt x="257247" y="35821"/>
                  </a:lnTo>
                  <a:lnTo>
                    <a:pt x="259579" y="30995"/>
                  </a:lnTo>
                  <a:lnTo>
                    <a:pt x="262722" y="26191"/>
                  </a:lnTo>
                  <a:lnTo>
                    <a:pt x="266404" y="21400"/>
                  </a:lnTo>
                  <a:lnTo>
                    <a:pt x="270446" y="16619"/>
                  </a:lnTo>
                  <a:lnTo>
                    <a:pt x="277054" y="9190"/>
                  </a:lnTo>
                  <a:lnTo>
                    <a:pt x="279928" y="6098"/>
                  </a:lnTo>
                  <a:lnTo>
                    <a:pt x="284224" y="4036"/>
                  </a:lnTo>
                  <a:lnTo>
                    <a:pt x="295349" y="1745"/>
                  </a:lnTo>
                  <a:lnTo>
                    <a:pt x="303997" y="727"/>
                  </a:lnTo>
                  <a:lnTo>
                    <a:pt x="315445" y="154"/>
                  </a:lnTo>
                  <a:lnTo>
                    <a:pt x="319809" y="74"/>
                  </a:lnTo>
                  <a:lnTo>
                    <a:pt x="331008" y="2101"/>
                  </a:lnTo>
                  <a:lnTo>
                    <a:pt x="337328" y="3753"/>
                  </a:lnTo>
                  <a:lnTo>
                    <a:pt x="348583" y="7705"/>
                  </a:lnTo>
                  <a:lnTo>
                    <a:pt x="353808" y="9870"/>
                  </a:lnTo>
                  <a:lnTo>
                    <a:pt x="358084" y="12901"/>
                  </a:lnTo>
                  <a:lnTo>
                    <a:pt x="361729" y="16509"/>
                  </a:lnTo>
                  <a:lnTo>
                    <a:pt x="367101" y="23958"/>
                  </a:lnTo>
                  <a:lnTo>
                    <a:pt x="369489" y="29914"/>
                  </a:lnTo>
                  <a:lnTo>
                    <a:pt x="370550" y="37324"/>
                  </a:lnTo>
                  <a:lnTo>
                    <a:pt x="370833" y="41522"/>
                  </a:lnTo>
                  <a:lnTo>
                    <a:pt x="371148" y="48304"/>
                  </a:lnTo>
                  <a:lnTo>
                    <a:pt x="371232" y="51223"/>
                  </a:lnTo>
                  <a:lnTo>
                    <a:pt x="369700" y="53964"/>
                  </a:lnTo>
                  <a:lnTo>
                    <a:pt x="363765" y="59125"/>
                  </a:lnTo>
                  <a:lnTo>
                    <a:pt x="357952" y="66182"/>
                  </a:lnTo>
                  <a:lnTo>
                    <a:pt x="355291" y="70286"/>
                  </a:lnTo>
                  <a:lnTo>
                    <a:pt x="348100" y="76963"/>
                  </a:lnTo>
                  <a:lnTo>
                    <a:pt x="343960" y="79854"/>
                  </a:lnTo>
                  <a:lnTo>
                    <a:pt x="335127" y="83068"/>
                  </a:lnTo>
                  <a:lnTo>
                    <a:pt x="325910" y="85290"/>
                  </a:lnTo>
                  <a:lnTo>
                    <a:pt x="316521" y="88923"/>
                  </a:lnTo>
                  <a:lnTo>
                    <a:pt x="304940" y="91067"/>
                  </a:lnTo>
                  <a:lnTo>
                    <a:pt x="298518" y="91638"/>
                  </a:lnTo>
                  <a:lnTo>
                    <a:pt x="287150" y="94390"/>
                  </a:lnTo>
                  <a:lnTo>
                    <a:pt x="281895" y="96235"/>
                  </a:lnTo>
                  <a:lnTo>
                    <a:pt x="276805" y="96672"/>
                  </a:lnTo>
                  <a:lnTo>
                    <a:pt x="266916" y="95040"/>
                  </a:lnTo>
                  <a:lnTo>
                    <a:pt x="257229" y="93785"/>
                  </a:lnTo>
                  <a:lnTo>
                    <a:pt x="247632" y="92434"/>
                  </a:lnTo>
                  <a:lnTo>
                    <a:pt x="238075" y="89188"/>
                  </a:lnTo>
                  <a:lnTo>
                    <a:pt x="231354" y="86690"/>
                  </a:lnTo>
                  <a:lnTo>
                    <a:pt x="227665" y="83989"/>
                  </a:lnTo>
                  <a:lnTo>
                    <a:pt x="221381" y="784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4"/>
            <p:cNvSpPr/>
            <p:nvPr/>
          </p:nvSpPr>
          <p:spPr>
            <a:xfrm>
              <a:off x="2728912" y="3107557"/>
              <a:ext cx="278607" cy="220312"/>
            </a:xfrm>
            <a:custGeom>
              <a:avLst/>
              <a:gdLst/>
              <a:ahLst/>
              <a:cxnLst/>
              <a:rect l="0" t="0" r="0" b="0"/>
              <a:pathLst>
                <a:path w="278607" h="220312">
                  <a:moveTo>
                    <a:pt x="0" y="7118"/>
                  </a:moveTo>
                  <a:lnTo>
                    <a:pt x="0" y="3325"/>
                  </a:lnTo>
                  <a:lnTo>
                    <a:pt x="794" y="2208"/>
                  </a:lnTo>
                  <a:lnTo>
                    <a:pt x="2117" y="1463"/>
                  </a:lnTo>
                  <a:lnTo>
                    <a:pt x="6151" y="268"/>
                  </a:lnTo>
                  <a:lnTo>
                    <a:pt x="13207" y="0"/>
                  </a:lnTo>
                  <a:lnTo>
                    <a:pt x="13567" y="785"/>
                  </a:lnTo>
                  <a:lnTo>
                    <a:pt x="14868" y="6476"/>
                  </a:lnTo>
                  <a:lnTo>
                    <a:pt x="16262" y="9865"/>
                  </a:lnTo>
                  <a:lnTo>
                    <a:pt x="17985" y="13712"/>
                  </a:lnTo>
                  <a:lnTo>
                    <a:pt x="19134" y="17864"/>
                  </a:lnTo>
                  <a:lnTo>
                    <a:pt x="19900" y="22219"/>
                  </a:lnTo>
                  <a:lnTo>
                    <a:pt x="20410" y="26710"/>
                  </a:lnTo>
                  <a:lnTo>
                    <a:pt x="20751" y="32086"/>
                  </a:lnTo>
                  <a:lnTo>
                    <a:pt x="20977" y="38050"/>
                  </a:lnTo>
                  <a:lnTo>
                    <a:pt x="21297" y="57823"/>
                  </a:lnTo>
                  <a:lnTo>
                    <a:pt x="21405" y="82045"/>
                  </a:lnTo>
                  <a:lnTo>
                    <a:pt x="20620" y="88025"/>
                  </a:lnTo>
                  <a:lnTo>
                    <a:pt x="19303" y="94393"/>
                  </a:lnTo>
                  <a:lnTo>
                    <a:pt x="17631" y="101020"/>
                  </a:lnTo>
                  <a:lnTo>
                    <a:pt x="16516" y="107819"/>
                  </a:lnTo>
                  <a:lnTo>
                    <a:pt x="15773" y="114733"/>
                  </a:lnTo>
                  <a:lnTo>
                    <a:pt x="15278" y="121724"/>
                  </a:lnTo>
                  <a:lnTo>
                    <a:pt x="14948" y="127972"/>
                  </a:lnTo>
                  <a:lnTo>
                    <a:pt x="14581" y="139147"/>
                  </a:lnTo>
                  <a:lnTo>
                    <a:pt x="13689" y="144350"/>
                  </a:lnTo>
                  <a:lnTo>
                    <a:pt x="12301" y="149406"/>
                  </a:lnTo>
                  <a:lnTo>
                    <a:pt x="10582" y="154364"/>
                  </a:lnTo>
                  <a:lnTo>
                    <a:pt x="9436" y="159257"/>
                  </a:lnTo>
                  <a:lnTo>
                    <a:pt x="8672" y="164106"/>
                  </a:lnTo>
                  <a:lnTo>
                    <a:pt x="8162" y="168927"/>
                  </a:lnTo>
                  <a:lnTo>
                    <a:pt x="7029" y="172934"/>
                  </a:lnTo>
                  <a:lnTo>
                    <a:pt x="3653" y="179503"/>
                  </a:lnTo>
                  <a:lnTo>
                    <a:pt x="1624" y="185069"/>
                  </a:lnTo>
                  <a:lnTo>
                    <a:pt x="1082" y="187664"/>
                  </a:lnTo>
                  <a:lnTo>
                    <a:pt x="1515" y="189394"/>
                  </a:lnTo>
                  <a:lnTo>
                    <a:pt x="2598" y="190548"/>
                  </a:lnTo>
                  <a:lnTo>
                    <a:pt x="4113" y="191317"/>
                  </a:lnTo>
                  <a:lnTo>
                    <a:pt x="4329" y="192624"/>
                  </a:lnTo>
                  <a:lnTo>
                    <a:pt x="3680" y="194288"/>
                  </a:lnTo>
                  <a:lnTo>
                    <a:pt x="215" y="199664"/>
                  </a:lnTo>
                  <a:lnTo>
                    <a:pt x="64" y="196107"/>
                  </a:lnTo>
                  <a:lnTo>
                    <a:pt x="836" y="195023"/>
                  </a:lnTo>
                  <a:lnTo>
                    <a:pt x="2145" y="194300"/>
                  </a:lnTo>
                  <a:lnTo>
                    <a:pt x="3811" y="193819"/>
                  </a:lnTo>
                  <a:lnTo>
                    <a:pt x="5716" y="191910"/>
                  </a:lnTo>
                  <a:lnTo>
                    <a:pt x="12189" y="182433"/>
                  </a:lnTo>
                  <a:lnTo>
                    <a:pt x="16794" y="176846"/>
                  </a:lnTo>
                  <a:lnTo>
                    <a:pt x="23604" y="171717"/>
                  </a:lnTo>
                  <a:lnTo>
                    <a:pt x="31922" y="166792"/>
                  </a:lnTo>
                  <a:lnTo>
                    <a:pt x="40910" y="161956"/>
                  </a:lnTo>
                  <a:lnTo>
                    <a:pt x="69094" y="147616"/>
                  </a:lnTo>
                  <a:lnTo>
                    <a:pt x="73844" y="146027"/>
                  </a:lnTo>
                  <a:lnTo>
                    <a:pt x="78598" y="144968"/>
                  </a:lnTo>
                  <a:lnTo>
                    <a:pt x="83355" y="144261"/>
                  </a:lnTo>
                  <a:lnTo>
                    <a:pt x="90757" y="141360"/>
                  </a:lnTo>
                  <a:lnTo>
                    <a:pt x="96693" y="138218"/>
                  </a:lnTo>
                  <a:lnTo>
                    <a:pt x="101977" y="136822"/>
                  </a:lnTo>
                  <a:lnTo>
                    <a:pt x="103703" y="137243"/>
                  </a:lnTo>
                  <a:lnTo>
                    <a:pt x="104854" y="138318"/>
                  </a:lnTo>
                  <a:lnTo>
                    <a:pt x="106701" y="141954"/>
                  </a:lnTo>
                  <a:lnTo>
                    <a:pt x="107022" y="146376"/>
                  </a:lnTo>
                  <a:lnTo>
                    <a:pt x="106273" y="148375"/>
                  </a:lnTo>
                  <a:lnTo>
                    <a:pt x="103324" y="152713"/>
                  </a:lnTo>
                  <a:lnTo>
                    <a:pt x="103014" y="154981"/>
                  </a:lnTo>
                  <a:lnTo>
                    <a:pt x="103601" y="157287"/>
                  </a:lnTo>
                  <a:lnTo>
                    <a:pt x="104786" y="159618"/>
                  </a:lnTo>
                  <a:lnTo>
                    <a:pt x="104782" y="161966"/>
                  </a:lnTo>
                  <a:lnTo>
                    <a:pt x="103986" y="164325"/>
                  </a:lnTo>
                  <a:lnTo>
                    <a:pt x="102662" y="166691"/>
                  </a:lnTo>
                  <a:lnTo>
                    <a:pt x="101190" y="171437"/>
                  </a:lnTo>
                  <a:lnTo>
                    <a:pt x="100536" y="176986"/>
                  </a:lnTo>
                  <a:lnTo>
                    <a:pt x="100361" y="180688"/>
                  </a:lnTo>
                  <a:lnTo>
                    <a:pt x="100116" y="191367"/>
                  </a:lnTo>
                  <a:lnTo>
                    <a:pt x="100081" y="194244"/>
                  </a:lnTo>
                  <a:lnTo>
                    <a:pt x="100852" y="196956"/>
                  </a:lnTo>
                  <a:lnTo>
                    <a:pt x="103825" y="202086"/>
                  </a:lnTo>
                  <a:lnTo>
                    <a:pt x="107793" y="207012"/>
                  </a:lnTo>
                  <a:lnTo>
                    <a:pt x="109962" y="209437"/>
                  </a:lnTo>
                  <a:lnTo>
                    <a:pt x="112201" y="211053"/>
                  </a:lnTo>
                  <a:lnTo>
                    <a:pt x="119940" y="214122"/>
                  </a:lnTo>
                  <a:lnTo>
                    <a:pt x="127655" y="217653"/>
                  </a:lnTo>
                  <a:lnTo>
                    <a:pt x="134258" y="219751"/>
                  </a:lnTo>
                  <a:lnTo>
                    <a:pt x="137130" y="220311"/>
                  </a:lnTo>
                  <a:lnTo>
                    <a:pt x="141427" y="219890"/>
                  </a:lnTo>
                  <a:lnTo>
                    <a:pt x="146672" y="218816"/>
                  </a:lnTo>
                  <a:lnTo>
                    <a:pt x="152550" y="217306"/>
                  </a:lnTo>
                  <a:lnTo>
                    <a:pt x="158056" y="216299"/>
                  </a:lnTo>
                  <a:lnTo>
                    <a:pt x="163314" y="215628"/>
                  </a:lnTo>
                  <a:lnTo>
                    <a:pt x="168408" y="215181"/>
                  </a:lnTo>
                  <a:lnTo>
                    <a:pt x="174184" y="214089"/>
                  </a:lnTo>
                  <a:lnTo>
                    <a:pt x="180417" y="212567"/>
                  </a:lnTo>
                  <a:lnTo>
                    <a:pt x="186953" y="210759"/>
                  </a:lnTo>
                  <a:lnTo>
                    <a:pt x="192104" y="208760"/>
                  </a:lnTo>
                  <a:lnTo>
                    <a:pt x="199944" y="204422"/>
                  </a:lnTo>
                  <a:lnTo>
                    <a:pt x="204734" y="202154"/>
                  </a:lnTo>
                  <a:lnTo>
                    <a:pt x="210308" y="199848"/>
                  </a:lnTo>
                  <a:lnTo>
                    <a:pt x="216405" y="197517"/>
                  </a:lnTo>
                  <a:lnTo>
                    <a:pt x="221264" y="195963"/>
                  </a:lnTo>
                  <a:lnTo>
                    <a:pt x="233482" y="192982"/>
                  </a:lnTo>
                  <a:lnTo>
                    <a:pt x="245057" y="189472"/>
                  </a:lnTo>
                  <a:lnTo>
                    <a:pt x="249890" y="188218"/>
                  </a:lnTo>
                  <a:lnTo>
                    <a:pt x="257377" y="186826"/>
                  </a:lnTo>
                  <a:lnTo>
                    <a:pt x="266054" y="186041"/>
                  </a:lnTo>
                  <a:lnTo>
                    <a:pt x="273652" y="185809"/>
                  </a:lnTo>
                  <a:lnTo>
                    <a:pt x="278606" y="1857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64149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quadratic function?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a function written in the form:</a:t>
            </a:r>
          </a:p>
          <a:p>
            <a:pPr eaLnBrk="1" hangingPunct="1">
              <a:buNone/>
            </a:pPr>
            <a:r>
              <a:rPr lang="en-US" sz="4000" b="1" dirty="0" smtClean="0"/>
              <a:t>f(x)=ax</a:t>
            </a:r>
            <a:r>
              <a:rPr lang="en-US" sz="4000" b="1" baseline="30000" dirty="0" smtClean="0"/>
              <a:t>2</a:t>
            </a:r>
            <a:r>
              <a:rPr lang="en-US" sz="4000" b="1" dirty="0" smtClean="0"/>
              <a:t>+bx+c</a:t>
            </a:r>
          </a:p>
          <a:p>
            <a:pPr eaLnBrk="1" hangingPunct="1">
              <a:buFontTx/>
              <a:buNone/>
            </a:pPr>
            <a:r>
              <a:rPr lang="en-US" dirty="0" smtClean="0"/>
              <a:t>Where a does not equal zero.</a:t>
            </a:r>
          </a:p>
          <a:p>
            <a:pPr eaLnBrk="1" hangingPunct="1"/>
            <a:r>
              <a:rPr lang="en-US" dirty="0" smtClean="0"/>
              <a:t>Its graph is a parabola.</a:t>
            </a:r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462" y="1531937"/>
            <a:ext cx="291465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Tell me more!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coefficient a indicates whether the parabola opens up or down, and how wide it is.  (as |a| increases, the parabola narrows).</a:t>
            </a:r>
          </a:p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27749" name="Picture 1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462" y="1531937"/>
            <a:ext cx="291465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195"/>
          <p:cNvSpPr/>
          <p:nvPr/>
        </p:nvSpPr>
        <p:spPr>
          <a:xfrm>
            <a:off x="8115302" y="2257425"/>
            <a:ext cx="228599" cy="139782"/>
          </a:xfrm>
          <a:custGeom>
            <a:avLst/>
            <a:gdLst/>
            <a:ahLst/>
            <a:cxnLst/>
            <a:rect l="0" t="0" r="0" b="0"/>
            <a:pathLst>
              <a:path w="228599" h="139782">
                <a:moveTo>
                  <a:pt x="107154" y="7143"/>
                </a:moveTo>
                <a:lnTo>
                  <a:pt x="107154" y="25"/>
                </a:lnTo>
                <a:lnTo>
                  <a:pt x="69742" y="0"/>
                </a:lnTo>
                <a:lnTo>
                  <a:pt x="67131" y="793"/>
                </a:lnTo>
                <a:lnTo>
                  <a:pt x="62114" y="3792"/>
                </a:lnTo>
                <a:lnTo>
                  <a:pt x="57238" y="5654"/>
                </a:lnTo>
                <a:lnTo>
                  <a:pt x="54827" y="6150"/>
                </a:lnTo>
                <a:lnTo>
                  <a:pt x="50031" y="8819"/>
                </a:lnTo>
                <a:lnTo>
                  <a:pt x="45254" y="12650"/>
                </a:lnTo>
                <a:lnTo>
                  <a:pt x="40483" y="16999"/>
                </a:lnTo>
                <a:lnTo>
                  <a:pt x="33337" y="23910"/>
                </a:lnTo>
                <a:lnTo>
                  <a:pt x="11904" y="45246"/>
                </a:lnTo>
                <a:lnTo>
                  <a:pt x="10316" y="47626"/>
                </a:lnTo>
                <a:lnTo>
                  <a:pt x="9257" y="50007"/>
                </a:lnTo>
                <a:lnTo>
                  <a:pt x="8552" y="52388"/>
                </a:lnTo>
                <a:lnTo>
                  <a:pt x="7289" y="55563"/>
                </a:lnTo>
                <a:lnTo>
                  <a:pt x="5651" y="59267"/>
                </a:lnTo>
                <a:lnTo>
                  <a:pt x="3767" y="63323"/>
                </a:lnTo>
                <a:lnTo>
                  <a:pt x="2511" y="66822"/>
                </a:lnTo>
                <a:lnTo>
                  <a:pt x="1673" y="69948"/>
                </a:lnTo>
                <a:lnTo>
                  <a:pt x="1114" y="72825"/>
                </a:lnTo>
                <a:lnTo>
                  <a:pt x="742" y="75538"/>
                </a:lnTo>
                <a:lnTo>
                  <a:pt x="494" y="78139"/>
                </a:lnTo>
                <a:lnTo>
                  <a:pt x="329" y="80668"/>
                </a:lnTo>
                <a:lnTo>
                  <a:pt x="218" y="83147"/>
                </a:lnTo>
                <a:lnTo>
                  <a:pt x="96" y="88019"/>
                </a:lnTo>
                <a:lnTo>
                  <a:pt x="0" y="109535"/>
                </a:lnTo>
                <a:lnTo>
                  <a:pt x="793" y="111917"/>
                </a:lnTo>
                <a:lnTo>
                  <a:pt x="2116" y="114299"/>
                </a:lnTo>
                <a:lnTo>
                  <a:pt x="3791" y="116680"/>
                </a:lnTo>
                <a:lnTo>
                  <a:pt x="5702" y="119061"/>
                </a:lnTo>
                <a:lnTo>
                  <a:pt x="7769" y="121443"/>
                </a:lnTo>
                <a:lnTo>
                  <a:pt x="12998" y="127176"/>
                </a:lnTo>
                <a:lnTo>
                  <a:pt x="17947" y="130076"/>
                </a:lnTo>
                <a:lnTo>
                  <a:pt x="26473" y="134614"/>
                </a:lnTo>
                <a:lnTo>
                  <a:pt x="29757" y="135234"/>
                </a:lnTo>
                <a:lnTo>
                  <a:pt x="31743" y="135400"/>
                </a:lnTo>
                <a:lnTo>
                  <a:pt x="33861" y="136304"/>
                </a:lnTo>
                <a:lnTo>
                  <a:pt x="38332" y="139425"/>
                </a:lnTo>
                <a:lnTo>
                  <a:pt x="40635" y="139781"/>
                </a:lnTo>
                <a:lnTo>
                  <a:pt x="42964" y="139225"/>
                </a:lnTo>
                <a:lnTo>
                  <a:pt x="45310" y="138060"/>
                </a:lnTo>
                <a:lnTo>
                  <a:pt x="52152" y="136766"/>
                </a:lnTo>
                <a:lnTo>
                  <a:pt x="61893" y="135935"/>
                </a:lnTo>
                <a:lnTo>
                  <a:pt x="65342" y="133705"/>
                </a:lnTo>
                <a:lnTo>
                  <a:pt x="67373" y="131999"/>
                </a:lnTo>
                <a:lnTo>
                  <a:pt x="69521" y="130862"/>
                </a:lnTo>
                <a:lnTo>
                  <a:pt x="76335" y="128467"/>
                </a:lnTo>
                <a:lnTo>
                  <a:pt x="81021" y="125094"/>
                </a:lnTo>
                <a:lnTo>
                  <a:pt x="85750" y="120949"/>
                </a:lnTo>
                <a:lnTo>
                  <a:pt x="90497" y="116461"/>
                </a:lnTo>
                <a:lnTo>
                  <a:pt x="95253" y="111821"/>
                </a:lnTo>
                <a:lnTo>
                  <a:pt x="96838" y="109472"/>
                </a:lnTo>
                <a:lnTo>
                  <a:pt x="97896" y="107112"/>
                </a:lnTo>
                <a:lnTo>
                  <a:pt x="98600" y="104746"/>
                </a:lnTo>
                <a:lnTo>
                  <a:pt x="99864" y="102374"/>
                </a:lnTo>
                <a:lnTo>
                  <a:pt x="101501" y="99999"/>
                </a:lnTo>
                <a:lnTo>
                  <a:pt x="103385" y="97622"/>
                </a:lnTo>
                <a:lnTo>
                  <a:pt x="104641" y="94450"/>
                </a:lnTo>
                <a:lnTo>
                  <a:pt x="105479" y="90748"/>
                </a:lnTo>
                <a:lnTo>
                  <a:pt x="106037" y="86692"/>
                </a:lnTo>
                <a:lnTo>
                  <a:pt x="107203" y="83195"/>
                </a:lnTo>
                <a:lnTo>
                  <a:pt x="108774" y="80069"/>
                </a:lnTo>
                <a:lnTo>
                  <a:pt x="110615" y="77192"/>
                </a:lnTo>
                <a:lnTo>
                  <a:pt x="111843" y="74480"/>
                </a:lnTo>
                <a:lnTo>
                  <a:pt x="112660" y="71878"/>
                </a:lnTo>
                <a:lnTo>
                  <a:pt x="113207" y="69350"/>
                </a:lnTo>
                <a:lnTo>
                  <a:pt x="113570" y="66871"/>
                </a:lnTo>
                <a:lnTo>
                  <a:pt x="113812" y="64424"/>
                </a:lnTo>
                <a:lnTo>
                  <a:pt x="113975" y="61999"/>
                </a:lnTo>
                <a:lnTo>
                  <a:pt x="114082" y="59589"/>
                </a:lnTo>
                <a:lnTo>
                  <a:pt x="114201" y="54794"/>
                </a:lnTo>
                <a:lnTo>
                  <a:pt x="114269" y="43840"/>
                </a:lnTo>
                <a:lnTo>
                  <a:pt x="115073" y="41133"/>
                </a:lnTo>
                <a:lnTo>
                  <a:pt x="116402" y="39328"/>
                </a:lnTo>
                <a:lnTo>
                  <a:pt x="118081" y="38125"/>
                </a:lnTo>
                <a:lnTo>
                  <a:pt x="119201" y="36529"/>
                </a:lnTo>
                <a:lnTo>
                  <a:pt x="120446" y="32639"/>
                </a:lnTo>
                <a:lnTo>
                  <a:pt x="120778" y="30490"/>
                </a:lnTo>
                <a:lnTo>
                  <a:pt x="120999" y="28264"/>
                </a:lnTo>
                <a:lnTo>
                  <a:pt x="121354" y="22780"/>
                </a:lnTo>
                <a:lnTo>
                  <a:pt x="120589" y="22331"/>
                </a:lnTo>
                <a:lnTo>
                  <a:pt x="114384" y="21441"/>
                </a:lnTo>
                <a:lnTo>
                  <a:pt x="114324" y="25226"/>
                </a:lnTo>
                <a:lnTo>
                  <a:pt x="114300" y="34431"/>
                </a:lnTo>
                <a:lnTo>
                  <a:pt x="115093" y="36448"/>
                </a:lnTo>
                <a:lnTo>
                  <a:pt x="116416" y="39380"/>
                </a:lnTo>
                <a:lnTo>
                  <a:pt x="118091" y="42922"/>
                </a:lnTo>
                <a:lnTo>
                  <a:pt x="119207" y="46077"/>
                </a:lnTo>
                <a:lnTo>
                  <a:pt x="119951" y="48974"/>
                </a:lnTo>
                <a:lnTo>
                  <a:pt x="120449" y="51699"/>
                </a:lnTo>
                <a:lnTo>
                  <a:pt x="121573" y="54310"/>
                </a:lnTo>
                <a:lnTo>
                  <a:pt x="123116" y="56844"/>
                </a:lnTo>
                <a:lnTo>
                  <a:pt x="124940" y="59327"/>
                </a:lnTo>
                <a:lnTo>
                  <a:pt x="126155" y="61776"/>
                </a:lnTo>
                <a:lnTo>
                  <a:pt x="126965" y="64203"/>
                </a:lnTo>
                <a:lnTo>
                  <a:pt x="127505" y="66614"/>
                </a:lnTo>
                <a:lnTo>
                  <a:pt x="127865" y="69016"/>
                </a:lnTo>
                <a:lnTo>
                  <a:pt x="128105" y="71410"/>
                </a:lnTo>
                <a:lnTo>
                  <a:pt x="128265" y="73800"/>
                </a:lnTo>
                <a:lnTo>
                  <a:pt x="129166" y="76188"/>
                </a:lnTo>
                <a:lnTo>
                  <a:pt x="130559" y="78573"/>
                </a:lnTo>
                <a:lnTo>
                  <a:pt x="132282" y="80957"/>
                </a:lnTo>
                <a:lnTo>
                  <a:pt x="134225" y="83340"/>
                </a:lnTo>
                <a:lnTo>
                  <a:pt x="136314" y="85722"/>
                </a:lnTo>
                <a:lnTo>
                  <a:pt x="138500" y="88104"/>
                </a:lnTo>
                <a:lnTo>
                  <a:pt x="139957" y="90486"/>
                </a:lnTo>
                <a:lnTo>
                  <a:pt x="140930" y="92868"/>
                </a:lnTo>
                <a:lnTo>
                  <a:pt x="141576" y="95249"/>
                </a:lnTo>
                <a:lnTo>
                  <a:pt x="142803" y="97630"/>
                </a:lnTo>
                <a:lnTo>
                  <a:pt x="144413" y="100012"/>
                </a:lnTo>
                <a:lnTo>
                  <a:pt x="146282" y="102393"/>
                </a:lnTo>
                <a:lnTo>
                  <a:pt x="148320" y="104775"/>
                </a:lnTo>
                <a:lnTo>
                  <a:pt x="150474" y="107156"/>
                </a:lnTo>
                <a:lnTo>
                  <a:pt x="152702" y="109537"/>
                </a:lnTo>
                <a:lnTo>
                  <a:pt x="154982" y="111125"/>
                </a:lnTo>
                <a:lnTo>
                  <a:pt x="159631" y="112888"/>
                </a:lnTo>
                <a:lnTo>
                  <a:pt x="166712" y="113881"/>
                </a:lnTo>
                <a:lnTo>
                  <a:pt x="169084" y="114815"/>
                </a:lnTo>
                <a:lnTo>
                  <a:pt x="176215" y="119127"/>
                </a:lnTo>
                <a:lnTo>
                  <a:pt x="180976" y="120414"/>
                </a:lnTo>
                <a:lnTo>
                  <a:pt x="188118" y="121138"/>
                </a:lnTo>
                <a:lnTo>
                  <a:pt x="195260" y="121353"/>
                </a:lnTo>
                <a:lnTo>
                  <a:pt x="212899" y="121441"/>
                </a:lnTo>
                <a:lnTo>
                  <a:pt x="215800" y="119326"/>
                </a:lnTo>
                <a:lnTo>
                  <a:pt x="217685" y="117650"/>
                </a:lnTo>
                <a:lnTo>
                  <a:pt x="219735" y="116533"/>
                </a:lnTo>
                <a:lnTo>
                  <a:pt x="226612" y="114741"/>
                </a:lnTo>
                <a:lnTo>
                  <a:pt x="228598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96"/>
          <p:cNvSpPr/>
          <p:nvPr/>
        </p:nvSpPr>
        <p:spPr>
          <a:xfrm>
            <a:off x="8393906" y="2221713"/>
            <a:ext cx="228505" cy="157156"/>
          </a:xfrm>
          <a:custGeom>
            <a:avLst/>
            <a:gdLst/>
            <a:ahLst/>
            <a:cxnLst/>
            <a:rect l="0" t="0" r="0" b="0"/>
            <a:pathLst>
              <a:path w="228505" h="157156">
                <a:moveTo>
                  <a:pt x="0" y="7137"/>
                </a:moveTo>
                <a:lnTo>
                  <a:pt x="0" y="0"/>
                </a:lnTo>
                <a:lnTo>
                  <a:pt x="0" y="6144"/>
                </a:lnTo>
                <a:lnTo>
                  <a:pt x="3793" y="10635"/>
                </a:lnTo>
                <a:lnTo>
                  <a:pt x="5703" y="11850"/>
                </a:lnTo>
                <a:lnTo>
                  <a:pt x="9943" y="13200"/>
                </a:lnTo>
                <a:lnTo>
                  <a:pt x="16793" y="13960"/>
                </a:lnTo>
                <a:lnTo>
                  <a:pt x="19132" y="14861"/>
                </a:lnTo>
                <a:lnTo>
                  <a:pt x="26218" y="19127"/>
                </a:lnTo>
                <a:lnTo>
                  <a:pt x="30967" y="20403"/>
                </a:lnTo>
                <a:lnTo>
                  <a:pt x="37840" y="20970"/>
                </a:lnTo>
                <a:lnTo>
                  <a:pt x="41895" y="21121"/>
                </a:lnTo>
                <a:lnTo>
                  <a:pt x="46186" y="22016"/>
                </a:lnTo>
                <a:lnTo>
                  <a:pt x="50635" y="23406"/>
                </a:lnTo>
                <a:lnTo>
                  <a:pt x="55188" y="25127"/>
                </a:lnTo>
                <a:lnTo>
                  <a:pt x="59810" y="26274"/>
                </a:lnTo>
                <a:lnTo>
                  <a:pt x="64480" y="27038"/>
                </a:lnTo>
                <a:lnTo>
                  <a:pt x="69180" y="27548"/>
                </a:lnTo>
                <a:lnTo>
                  <a:pt x="74695" y="27888"/>
                </a:lnTo>
                <a:lnTo>
                  <a:pt x="87173" y="28266"/>
                </a:lnTo>
                <a:lnTo>
                  <a:pt x="130906" y="28550"/>
                </a:lnTo>
                <a:lnTo>
                  <a:pt x="175885" y="28567"/>
                </a:lnTo>
                <a:lnTo>
                  <a:pt x="180756" y="29361"/>
                </a:lnTo>
                <a:lnTo>
                  <a:pt x="185592" y="30684"/>
                </a:lnTo>
                <a:lnTo>
                  <a:pt x="190403" y="32360"/>
                </a:lnTo>
                <a:lnTo>
                  <a:pt x="194403" y="33477"/>
                </a:lnTo>
                <a:lnTo>
                  <a:pt x="200967" y="34719"/>
                </a:lnTo>
                <a:lnTo>
                  <a:pt x="206528" y="35270"/>
                </a:lnTo>
                <a:lnTo>
                  <a:pt x="212775" y="35624"/>
                </a:lnTo>
                <a:lnTo>
                  <a:pt x="215746" y="37789"/>
                </a:lnTo>
                <a:lnTo>
                  <a:pt x="220327" y="41855"/>
                </a:lnTo>
                <a:lnTo>
                  <a:pt x="223071" y="42411"/>
                </a:lnTo>
                <a:lnTo>
                  <a:pt x="228277" y="42829"/>
                </a:lnTo>
                <a:lnTo>
                  <a:pt x="228504" y="46640"/>
                </a:lnTo>
                <a:lnTo>
                  <a:pt x="227742" y="48553"/>
                </a:lnTo>
                <a:lnTo>
                  <a:pt x="224779" y="52796"/>
                </a:lnTo>
                <a:lnTo>
                  <a:pt x="222878" y="54245"/>
                </a:lnTo>
                <a:lnTo>
                  <a:pt x="220817" y="55211"/>
                </a:lnTo>
                <a:lnTo>
                  <a:pt x="218649" y="55855"/>
                </a:lnTo>
                <a:lnTo>
                  <a:pt x="214123" y="58687"/>
                </a:lnTo>
                <a:lnTo>
                  <a:pt x="208672" y="62592"/>
                </a:lnTo>
                <a:lnTo>
                  <a:pt x="204997" y="64744"/>
                </a:lnTo>
                <a:lnTo>
                  <a:pt x="200958" y="66973"/>
                </a:lnTo>
                <a:lnTo>
                  <a:pt x="194354" y="71566"/>
                </a:lnTo>
                <a:lnTo>
                  <a:pt x="187979" y="76253"/>
                </a:lnTo>
                <a:lnTo>
                  <a:pt x="184057" y="78614"/>
                </a:lnTo>
                <a:lnTo>
                  <a:pt x="179855" y="80982"/>
                </a:lnTo>
                <a:lnTo>
                  <a:pt x="173068" y="85730"/>
                </a:lnTo>
                <a:lnTo>
                  <a:pt x="166613" y="90486"/>
                </a:lnTo>
                <a:lnTo>
                  <a:pt x="162669" y="92865"/>
                </a:lnTo>
                <a:lnTo>
                  <a:pt x="158452" y="95245"/>
                </a:lnTo>
                <a:lnTo>
                  <a:pt x="151650" y="100006"/>
                </a:lnTo>
                <a:lnTo>
                  <a:pt x="148726" y="102387"/>
                </a:lnTo>
                <a:lnTo>
                  <a:pt x="146775" y="104768"/>
                </a:lnTo>
                <a:lnTo>
                  <a:pt x="145475" y="107149"/>
                </a:lnTo>
                <a:lnTo>
                  <a:pt x="144608" y="109531"/>
                </a:lnTo>
                <a:lnTo>
                  <a:pt x="141528" y="114293"/>
                </a:lnTo>
                <a:lnTo>
                  <a:pt x="137515" y="119055"/>
                </a:lnTo>
                <a:lnTo>
                  <a:pt x="133083" y="123818"/>
                </a:lnTo>
                <a:lnTo>
                  <a:pt x="123772" y="133343"/>
                </a:lnTo>
                <a:lnTo>
                  <a:pt x="115704" y="141457"/>
                </a:lnTo>
                <a:lnTo>
                  <a:pt x="115235" y="142721"/>
                </a:lnTo>
                <a:lnTo>
                  <a:pt x="114716" y="146242"/>
                </a:lnTo>
                <a:lnTo>
                  <a:pt x="113784" y="147498"/>
                </a:lnTo>
                <a:lnTo>
                  <a:pt x="112368" y="148336"/>
                </a:lnTo>
                <a:lnTo>
                  <a:pt x="107461" y="149913"/>
                </a:lnTo>
                <a:lnTo>
                  <a:pt x="107247" y="153775"/>
                </a:lnTo>
                <a:lnTo>
                  <a:pt x="108009" y="154902"/>
                </a:lnTo>
                <a:lnTo>
                  <a:pt x="109312" y="155653"/>
                </a:lnTo>
                <a:lnTo>
                  <a:pt x="114300" y="157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97"/>
          <p:cNvSpPr/>
          <p:nvPr/>
        </p:nvSpPr>
        <p:spPr>
          <a:xfrm>
            <a:off x="8702083" y="2207418"/>
            <a:ext cx="213020" cy="164279"/>
          </a:xfrm>
          <a:custGeom>
            <a:avLst/>
            <a:gdLst/>
            <a:ahLst/>
            <a:cxnLst/>
            <a:rect l="0" t="0" r="0" b="0"/>
            <a:pathLst>
              <a:path w="213020" h="164279">
                <a:moveTo>
                  <a:pt x="84729" y="0"/>
                </a:moveTo>
                <a:lnTo>
                  <a:pt x="78578" y="0"/>
                </a:lnTo>
                <a:lnTo>
                  <a:pt x="78247" y="794"/>
                </a:lnTo>
                <a:lnTo>
                  <a:pt x="77880" y="3793"/>
                </a:lnTo>
                <a:lnTo>
                  <a:pt x="76988" y="4910"/>
                </a:lnTo>
                <a:lnTo>
                  <a:pt x="75599" y="5655"/>
                </a:lnTo>
                <a:lnTo>
                  <a:pt x="71146" y="7276"/>
                </a:lnTo>
                <a:lnTo>
                  <a:pt x="67736" y="8819"/>
                </a:lnTo>
                <a:lnTo>
                  <a:pt x="63876" y="10642"/>
                </a:lnTo>
                <a:lnTo>
                  <a:pt x="57469" y="14784"/>
                </a:lnTo>
                <a:lnTo>
                  <a:pt x="51976" y="19271"/>
                </a:lnTo>
                <a:lnTo>
                  <a:pt x="46889" y="23911"/>
                </a:lnTo>
                <a:lnTo>
                  <a:pt x="39563" y="30986"/>
                </a:lnTo>
                <a:lnTo>
                  <a:pt x="18056" y="52389"/>
                </a:lnTo>
                <a:lnTo>
                  <a:pt x="16468" y="54770"/>
                </a:lnTo>
                <a:lnTo>
                  <a:pt x="14703" y="59532"/>
                </a:lnTo>
                <a:lnTo>
                  <a:pt x="11802" y="64294"/>
                </a:lnTo>
                <a:lnTo>
                  <a:pt x="9917" y="66675"/>
                </a:lnTo>
                <a:lnTo>
                  <a:pt x="7823" y="71438"/>
                </a:lnTo>
                <a:lnTo>
                  <a:pt x="7265" y="73819"/>
                </a:lnTo>
                <a:lnTo>
                  <a:pt x="6893" y="76994"/>
                </a:lnTo>
                <a:lnTo>
                  <a:pt x="6645" y="80698"/>
                </a:lnTo>
                <a:lnTo>
                  <a:pt x="6369" y="88254"/>
                </a:lnTo>
                <a:lnTo>
                  <a:pt x="6213" y="96970"/>
                </a:lnTo>
                <a:lnTo>
                  <a:pt x="6176" y="102100"/>
                </a:lnTo>
                <a:lnTo>
                  <a:pt x="5373" y="104579"/>
                </a:lnTo>
                <a:lnTo>
                  <a:pt x="2364" y="109451"/>
                </a:lnTo>
                <a:lnTo>
                  <a:pt x="498" y="114261"/>
                </a:lnTo>
                <a:lnTo>
                  <a:pt x="0" y="116656"/>
                </a:lnTo>
                <a:lnTo>
                  <a:pt x="462" y="119046"/>
                </a:lnTo>
                <a:lnTo>
                  <a:pt x="3091" y="123818"/>
                </a:lnTo>
                <a:lnTo>
                  <a:pt x="4790" y="128584"/>
                </a:lnTo>
                <a:lnTo>
                  <a:pt x="5242" y="130967"/>
                </a:lnTo>
                <a:lnTo>
                  <a:pt x="7862" y="135731"/>
                </a:lnTo>
                <a:lnTo>
                  <a:pt x="11672" y="140493"/>
                </a:lnTo>
                <a:lnTo>
                  <a:pt x="16011" y="145256"/>
                </a:lnTo>
                <a:lnTo>
                  <a:pt x="18280" y="146844"/>
                </a:lnTo>
                <a:lnTo>
                  <a:pt x="22917" y="148608"/>
                </a:lnTo>
                <a:lnTo>
                  <a:pt x="27623" y="151508"/>
                </a:lnTo>
                <a:lnTo>
                  <a:pt x="29990" y="153393"/>
                </a:lnTo>
                <a:lnTo>
                  <a:pt x="33155" y="154650"/>
                </a:lnTo>
                <a:lnTo>
                  <a:pt x="36853" y="155487"/>
                </a:lnTo>
                <a:lnTo>
                  <a:pt x="40905" y="156046"/>
                </a:lnTo>
                <a:lnTo>
                  <a:pt x="47525" y="158783"/>
                </a:lnTo>
                <a:lnTo>
                  <a:pt x="53112" y="161852"/>
                </a:lnTo>
                <a:lnTo>
                  <a:pt x="58241" y="163215"/>
                </a:lnTo>
                <a:lnTo>
                  <a:pt x="61514" y="163579"/>
                </a:lnTo>
                <a:lnTo>
                  <a:pt x="65284" y="163822"/>
                </a:lnTo>
                <a:lnTo>
                  <a:pt x="72912" y="164091"/>
                </a:lnTo>
                <a:lnTo>
                  <a:pt x="82462" y="164243"/>
                </a:lnTo>
                <a:lnTo>
                  <a:pt x="90602" y="164278"/>
                </a:lnTo>
                <a:lnTo>
                  <a:pt x="94993" y="163494"/>
                </a:lnTo>
                <a:lnTo>
                  <a:pt x="99510" y="162177"/>
                </a:lnTo>
                <a:lnTo>
                  <a:pt x="104108" y="160506"/>
                </a:lnTo>
                <a:lnTo>
                  <a:pt x="108761" y="159391"/>
                </a:lnTo>
                <a:lnTo>
                  <a:pt x="113451" y="158649"/>
                </a:lnTo>
                <a:lnTo>
                  <a:pt x="118164" y="158153"/>
                </a:lnTo>
                <a:lnTo>
                  <a:pt x="122894" y="157029"/>
                </a:lnTo>
                <a:lnTo>
                  <a:pt x="127635" y="155486"/>
                </a:lnTo>
                <a:lnTo>
                  <a:pt x="132383" y="153664"/>
                </a:lnTo>
                <a:lnTo>
                  <a:pt x="136342" y="152449"/>
                </a:lnTo>
                <a:lnTo>
                  <a:pt x="142857" y="151099"/>
                </a:lnTo>
                <a:lnTo>
                  <a:pt x="146500" y="149945"/>
                </a:lnTo>
                <a:lnTo>
                  <a:pt x="150516" y="148382"/>
                </a:lnTo>
                <a:lnTo>
                  <a:pt x="154781" y="146547"/>
                </a:lnTo>
                <a:lnTo>
                  <a:pt x="158418" y="144529"/>
                </a:lnTo>
                <a:lnTo>
                  <a:pt x="164575" y="140171"/>
                </a:lnTo>
                <a:lnTo>
                  <a:pt x="168122" y="137897"/>
                </a:lnTo>
                <a:lnTo>
                  <a:pt x="172075" y="135588"/>
                </a:lnTo>
                <a:lnTo>
                  <a:pt x="176298" y="133255"/>
                </a:lnTo>
                <a:lnTo>
                  <a:pt x="179906" y="130905"/>
                </a:lnTo>
                <a:lnTo>
                  <a:pt x="186032" y="126178"/>
                </a:lnTo>
                <a:lnTo>
                  <a:pt x="191522" y="121585"/>
                </a:lnTo>
                <a:lnTo>
                  <a:pt x="195163" y="118067"/>
                </a:lnTo>
                <a:lnTo>
                  <a:pt x="201675" y="111624"/>
                </a:lnTo>
                <a:lnTo>
                  <a:pt x="203174" y="109341"/>
                </a:lnTo>
                <a:lnTo>
                  <a:pt x="204840" y="104688"/>
                </a:lnTo>
                <a:lnTo>
                  <a:pt x="205285" y="101542"/>
                </a:lnTo>
                <a:lnTo>
                  <a:pt x="205581" y="97857"/>
                </a:lnTo>
                <a:lnTo>
                  <a:pt x="205909" y="90323"/>
                </a:lnTo>
                <a:lnTo>
                  <a:pt x="206056" y="84329"/>
                </a:lnTo>
                <a:lnTo>
                  <a:pt x="206889" y="81620"/>
                </a:lnTo>
                <a:lnTo>
                  <a:pt x="209931" y="76492"/>
                </a:lnTo>
                <a:lnTo>
                  <a:pt x="211812" y="71567"/>
                </a:lnTo>
                <a:lnTo>
                  <a:pt x="212648" y="66733"/>
                </a:lnTo>
                <a:lnTo>
                  <a:pt x="213019" y="61938"/>
                </a:lnTo>
                <a:lnTo>
                  <a:pt x="212325" y="59549"/>
                </a:lnTo>
                <a:lnTo>
                  <a:pt x="209436" y="54777"/>
                </a:lnTo>
                <a:lnTo>
                  <a:pt x="205506" y="50010"/>
                </a:lnTo>
                <a:lnTo>
                  <a:pt x="201114" y="45246"/>
                </a:lnTo>
                <a:lnTo>
                  <a:pt x="194179" y="38101"/>
                </a:lnTo>
                <a:lnTo>
                  <a:pt x="182349" y="26194"/>
                </a:lnTo>
                <a:lnTo>
                  <a:pt x="179971" y="24607"/>
                </a:lnTo>
                <a:lnTo>
                  <a:pt x="175213" y="22843"/>
                </a:lnTo>
                <a:lnTo>
                  <a:pt x="172039" y="21578"/>
                </a:lnTo>
                <a:lnTo>
                  <a:pt x="168336" y="19942"/>
                </a:lnTo>
                <a:lnTo>
                  <a:pt x="164280" y="18057"/>
                </a:lnTo>
                <a:lnTo>
                  <a:pt x="157656" y="15963"/>
                </a:lnTo>
                <a:lnTo>
                  <a:pt x="151271" y="15032"/>
                </a:lnTo>
                <a:lnTo>
                  <a:pt x="147348" y="14784"/>
                </a:lnTo>
                <a:lnTo>
                  <a:pt x="143143" y="14619"/>
                </a:lnTo>
                <a:lnTo>
                  <a:pt x="134239" y="14435"/>
                </a:lnTo>
                <a:lnTo>
                  <a:pt x="93951" y="14290"/>
                </a:lnTo>
                <a:lnTo>
                  <a:pt x="90084" y="15083"/>
                </a:lnTo>
                <a:lnTo>
                  <a:pt x="83669" y="18081"/>
                </a:lnTo>
                <a:lnTo>
                  <a:pt x="80054" y="19198"/>
                </a:lnTo>
                <a:lnTo>
                  <a:pt x="76056" y="19942"/>
                </a:lnTo>
                <a:lnTo>
                  <a:pt x="71803" y="20439"/>
                </a:lnTo>
                <a:lnTo>
                  <a:pt x="68174" y="21563"/>
                </a:lnTo>
                <a:lnTo>
                  <a:pt x="62026" y="24930"/>
                </a:lnTo>
                <a:lnTo>
                  <a:pt x="56647" y="29072"/>
                </a:lnTo>
                <a:lnTo>
                  <a:pt x="51611" y="33558"/>
                </a:lnTo>
                <a:lnTo>
                  <a:pt x="41867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8"/>
          <p:cNvSpPr/>
          <p:nvPr/>
        </p:nvSpPr>
        <p:spPr>
          <a:xfrm>
            <a:off x="8129979" y="3596572"/>
            <a:ext cx="249640" cy="172223"/>
          </a:xfrm>
          <a:custGeom>
            <a:avLst/>
            <a:gdLst/>
            <a:ahLst/>
            <a:cxnLst/>
            <a:rect l="0" t="0" r="0" b="0"/>
            <a:pathLst>
              <a:path w="249640" h="172223">
                <a:moveTo>
                  <a:pt x="92477" y="25309"/>
                </a:moveTo>
                <a:lnTo>
                  <a:pt x="92477" y="18253"/>
                </a:lnTo>
                <a:lnTo>
                  <a:pt x="85201" y="18170"/>
                </a:lnTo>
                <a:lnTo>
                  <a:pt x="61425" y="18165"/>
                </a:lnTo>
                <a:lnTo>
                  <a:pt x="59869" y="18959"/>
                </a:lnTo>
                <a:lnTo>
                  <a:pt x="58832" y="20282"/>
                </a:lnTo>
                <a:lnTo>
                  <a:pt x="58141" y="21957"/>
                </a:lnTo>
                <a:lnTo>
                  <a:pt x="56886" y="23074"/>
                </a:lnTo>
                <a:lnTo>
                  <a:pt x="55257" y="23819"/>
                </a:lnTo>
                <a:lnTo>
                  <a:pt x="53375" y="24316"/>
                </a:lnTo>
                <a:lnTo>
                  <a:pt x="49169" y="26984"/>
                </a:lnTo>
                <a:lnTo>
                  <a:pt x="44654" y="30816"/>
                </a:lnTo>
                <a:lnTo>
                  <a:pt x="40002" y="35165"/>
                </a:lnTo>
                <a:lnTo>
                  <a:pt x="32920" y="42076"/>
                </a:lnTo>
                <a:lnTo>
                  <a:pt x="30547" y="45218"/>
                </a:lnTo>
                <a:lnTo>
                  <a:pt x="28171" y="48900"/>
                </a:lnTo>
                <a:lnTo>
                  <a:pt x="25795" y="52943"/>
                </a:lnTo>
                <a:lnTo>
                  <a:pt x="23416" y="56431"/>
                </a:lnTo>
                <a:lnTo>
                  <a:pt x="21036" y="59551"/>
                </a:lnTo>
                <a:lnTo>
                  <a:pt x="18656" y="62424"/>
                </a:lnTo>
                <a:lnTo>
                  <a:pt x="17069" y="65928"/>
                </a:lnTo>
                <a:lnTo>
                  <a:pt x="16011" y="69850"/>
                </a:lnTo>
                <a:lnTo>
                  <a:pt x="15306" y="74053"/>
                </a:lnTo>
                <a:lnTo>
                  <a:pt x="14042" y="77649"/>
                </a:lnTo>
                <a:lnTo>
                  <a:pt x="12406" y="80840"/>
                </a:lnTo>
                <a:lnTo>
                  <a:pt x="10521" y="83761"/>
                </a:lnTo>
                <a:lnTo>
                  <a:pt x="8470" y="87296"/>
                </a:lnTo>
                <a:lnTo>
                  <a:pt x="4076" y="95456"/>
                </a:lnTo>
                <a:lnTo>
                  <a:pt x="2587" y="99062"/>
                </a:lnTo>
                <a:lnTo>
                  <a:pt x="1595" y="102258"/>
                </a:lnTo>
                <a:lnTo>
                  <a:pt x="932" y="105184"/>
                </a:lnTo>
                <a:lnTo>
                  <a:pt x="196" y="110550"/>
                </a:lnTo>
                <a:lnTo>
                  <a:pt x="0" y="113093"/>
                </a:lnTo>
                <a:lnTo>
                  <a:pt x="663" y="116375"/>
                </a:lnTo>
                <a:lnTo>
                  <a:pt x="1899" y="120151"/>
                </a:lnTo>
                <a:lnTo>
                  <a:pt x="3516" y="124255"/>
                </a:lnTo>
                <a:lnTo>
                  <a:pt x="4595" y="127786"/>
                </a:lnTo>
                <a:lnTo>
                  <a:pt x="5314" y="130933"/>
                </a:lnTo>
                <a:lnTo>
                  <a:pt x="5794" y="133825"/>
                </a:lnTo>
                <a:lnTo>
                  <a:pt x="8442" y="139155"/>
                </a:lnTo>
                <a:lnTo>
                  <a:pt x="10260" y="141687"/>
                </a:lnTo>
                <a:lnTo>
                  <a:pt x="12279" y="146618"/>
                </a:lnTo>
                <a:lnTo>
                  <a:pt x="12819" y="149044"/>
                </a:lnTo>
                <a:lnTo>
                  <a:pt x="13971" y="150662"/>
                </a:lnTo>
                <a:lnTo>
                  <a:pt x="15534" y="151740"/>
                </a:lnTo>
                <a:lnTo>
                  <a:pt x="17369" y="152459"/>
                </a:lnTo>
                <a:lnTo>
                  <a:pt x="23745" y="157263"/>
                </a:lnTo>
                <a:lnTo>
                  <a:pt x="28327" y="161478"/>
                </a:lnTo>
                <a:lnTo>
                  <a:pt x="30660" y="163713"/>
                </a:lnTo>
                <a:lnTo>
                  <a:pt x="33804" y="165204"/>
                </a:lnTo>
                <a:lnTo>
                  <a:pt x="41529" y="166859"/>
                </a:lnTo>
                <a:lnTo>
                  <a:pt x="48138" y="167595"/>
                </a:lnTo>
                <a:lnTo>
                  <a:pt x="51011" y="167792"/>
                </a:lnTo>
                <a:lnTo>
                  <a:pt x="58438" y="170126"/>
                </a:lnTo>
                <a:lnTo>
                  <a:pt x="62640" y="171860"/>
                </a:lnTo>
                <a:lnTo>
                  <a:pt x="66235" y="172222"/>
                </a:lnTo>
                <a:lnTo>
                  <a:pt x="69426" y="171670"/>
                </a:lnTo>
                <a:lnTo>
                  <a:pt x="75089" y="169733"/>
                </a:lnTo>
                <a:lnTo>
                  <a:pt x="80251" y="168872"/>
                </a:lnTo>
                <a:lnTo>
                  <a:pt x="87307" y="168490"/>
                </a:lnTo>
                <a:lnTo>
                  <a:pt x="91412" y="168388"/>
                </a:lnTo>
                <a:lnTo>
                  <a:pt x="94942" y="167526"/>
                </a:lnTo>
                <a:lnTo>
                  <a:pt x="100981" y="164452"/>
                </a:lnTo>
                <a:lnTo>
                  <a:pt x="106311" y="162557"/>
                </a:lnTo>
                <a:lnTo>
                  <a:pt x="112120" y="160920"/>
                </a:lnTo>
                <a:lnTo>
                  <a:pt x="115890" y="159373"/>
                </a:lnTo>
                <a:lnTo>
                  <a:pt x="123521" y="155536"/>
                </a:lnTo>
                <a:lnTo>
                  <a:pt x="129557" y="151186"/>
                </a:lnTo>
                <a:lnTo>
                  <a:pt x="134887" y="146606"/>
                </a:lnTo>
                <a:lnTo>
                  <a:pt x="139900" y="141925"/>
                </a:lnTo>
                <a:lnTo>
                  <a:pt x="144774" y="137198"/>
                </a:lnTo>
                <a:lnTo>
                  <a:pt x="147186" y="134034"/>
                </a:lnTo>
                <a:lnTo>
                  <a:pt x="149587" y="130336"/>
                </a:lnTo>
                <a:lnTo>
                  <a:pt x="151982" y="126283"/>
                </a:lnTo>
                <a:lnTo>
                  <a:pt x="153578" y="122788"/>
                </a:lnTo>
                <a:lnTo>
                  <a:pt x="154642" y="119663"/>
                </a:lnTo>
                <a:lnTo>
                  <a:pt x="155352" y="116787"/>
                </a:lnTo>
                <a:lnTo>
                  <a:pt x="155824" y="113282"/>
                </a:lnTo>
                <a:lnTo>
                  <a:pt x="156140" y="109357"/>
                </a:lnTo>
                <a:lnTo>
                  <a:pt x="156490" y="101558"/>
                </a:lnTo>
                <a:lnTo>
                  <a:pt x="156646" y="95445"/>
                </a:lnTo>
                <a:lnTo>
                  <a:pt x="156771" y="30461"/>
                </a:lnTo>
                <a:lnTo>
                  <a:pt x="155977" y="27156"/>
                </a:lnTo>
                <a:lnTo>
                  <a:pt x="154654" y="23365"/>
                </a:lnTo>
                <a:lnTo>
                  <a:pt x="150620" y="13460"/>
                </a:lnTo>
                <a:lnTo>
                  <a:pt x="150068" y="9988"/>
                </a:lnTo>
                <a:lnTo>
                  <a:pt x="149714" y="5085"/>
                </a:lnTo>
                <a:lnTo>
                  <a:pt x="149653" y="443"/>
                </a:lnTo>
                <a:lnTo>
                  <a:pt x="148851" y="0"/>
                </a:lnTo>
                <a:lnTo>
                  <a:pt x="147521" y="499"/>
                </a:lnTo>
                <a:lnTo>
                  <a:pt x="143478" y="3210"/>
                </a:lnTo>
                <a:lnTo>
                  <a:pt x="143147" y="4226"/>
                </a:lnTo>
                <a:lnTo>
                  <a:pt x="142615" y="9444"/>
                </a:lnTo>
                <a:lnTo>
                  <a:pt x="142509" y="14502"/>
                </a:lnTo>
                <a:lnTo>
                  <a:pt x="142483" y="49124"/>
                </a:lnTo>
                <a:lnTo>
                  <a:pt x="143277" y="52298"/>
                </a:lnTo>
                <a:lnTo>
                  <a:pt x="144599" y="56002"/>
                </a:lnTo>
                <a:lnTo>
                  <a:pt x="146276" y="60058"/>
                </a:lnTo>
                <a:lnTo>
                  <a:pt x="147393" y="63556"/>
                </a:lnTo>
                <a:lnTo>
                  <a:pt x="148137" y="66682"/>
                </a:lnTo>
                <a:lnTo>
                  <a:pt x="148635" y="69560"/>
                </a:lnTo>
                <a:lnTo>
                  <a:pt x="151302" y="74874"/>
                </a:lnTo>
                <a:lnTo>
                  <a:pt x="153126" y="77402"/>
                </a:lnTo>
                <a:lnTo>
                  <a:pt x="155150" y="82328"/>
                </a:lnTo>
                <a:lnTo>
                  <a:pt x="155691" y="84753"/>
                </a:lnTo>
                <a:lnTo>
                  <a:pt x="158408" y="89564"/>
                </a:lnTo>
                <a:lnTo>
                  <a:pt x="160243" y="91958"/>
                </a:lnTo>
                <a:lnTo>
                  <a:pt x="162283" y="96735"/>
                </a:lnTo>
                <a:lnTo>
                  <a:pt x="162827" y="99120"/>
                </a:lnTo>
                <a:lnTo>
                  <a:pt x="165547" y="103887"/>
                </a:lnTo>
                <a:lnTo>
                  <a:pt x="169403" y="108651"/>
                </a:lnTo>
                <a:lnTo>
                  <a:pt x="173762" y="113414"/>
                </a:lnTo>
                <a:lnTo>
                  <a:pt x="176036" y="115002"/>
                </a:lnTo>
                <a:lnTo>
                  <a:pt x="180678" y="116766"/>
                </a:lnTo>
                <a:lnTo>
                  <a:pt x="187755" y="117759"/>
                </a:lnTo>
                <a:lnTo>
                  <a:pt x="190127" y="118693"/>
                </a:lnTo>
                <a:lnTo>
                  <a:pt x="197258" y="123004"/>
                </a:lnTo>
                <a:lnTo>
                  <a:pt x="202017" y="124292"/>
                </a:lnTo>
                <a:lnTo>
                  <a:pt x="209160" y="125016"/>
                </a:lnTo>
                <a:lnTo>
                  <a:pt x="216302" y="125231"/>
                </a:lnTo>
                <a:lnTo>
                  <a:pt x="226797" y="125313"/>
                </a:lnTo>
                <a:lnTo>
                  <a:pt x="227267" y="124522"/>
                </a:lnTo>
                <a:lnTo>
                  <a:pt x="227790" y="121527"/>
                </a:lnTo>
                <a:lnTo>
                  <a:pt x="228723" y="120410"/>
                </a:lnTo>
                <a:lnTo>
                  <a:pt x="230139" y="119666"/>
                </a:lnTo>
                <a:lnTo>
                  <a:pt x="233829" y="118839"/>
                </a:lnTo>
                <a:lnTo>
                  <a:pt x="240368" y="118374"/>
                </a:lnTo>
                <a:lnTo>
                  <a:pt x="249639" y="118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9"/>
          <p:cNvSpPr/>
          <p:nvPr/>
        </p:nvSpPr>
        <p:spPr>
          <a:xfrm>
            <a:off x="8454109" y="3543300"/>
            <a:ext cx="211260" cy="171451"/>
          </a:xfrm>
          <a:custGeom>
            <a:avLst/>
            <a:gdLst/>
            <a:ahLst/>
            <a:cxnLst/>
            <a:rect l="0" t="0" r="0" b="0"/>
            <a:pathLst>
              <a:path w="211260" h="171451">
                <a:moveTo>
                  <a:pt x="146966" y="0"/>
                </a:moveTo>
                <a:lnTo>
                  <a:pt x="136030" y="0"/>
                </a:lnTo>
                <a:lnTo>
                  <a:pt x="134120" y="793"/>
                </a:lnTo>
                <a:lnTo>
                  <a:pt x="127636" y="5703"/>
                </a:lnTo>
                <a:lnTo>
                  <a:pt x="123029" y="9942"/>
                </a:lnTo>
                <a:lnTo>
                  <a:pt x="115972" y="16792"/>
                </a:lnTo>
                <a:lnTo>
                  <a:pt x="80585" y="52094"/>
                </a:lnTo>
                <a:lnTo>
                  <a:pt x="77312" y="54573"/>
                </a:lnTo>
                <a:lnTo>
                  <a:pt x="73542" y="57019"/>
                </a:lnTo>
                <a:lnTo>
                  <a:pt x="69442" y="59444"/>
                </a:lnTo>
                <a:lnTo>
                  <a:pt x="65914" y="61854"/>
                </a:lnTo>
                <a:lnTo>
                  <a:pt x="59879" y="66649"/>
                </a:lnTo>
                <a:lnTo>
                  <a:pt x="56364" y="69039"/>
                </a:lnTo>
                <a:lnTo>
                  <a:pt x="52433" y="71426"/>
                </a:lnTo>
                <a:lnTo>
                  <a:pt x="48225" y="73810"/>
                </a:lnTo>
                <a:lnTo>
                  <a:pt x="44626" y="75401"/>
                </a:lnTo>
                <a:lnTo>
                  <a:pt x="38511" y="77167"/>
                </a:lnTo>
                <a:lnTo>
                  <a:pt x="33147" y="80069"/>
                </a:lnTo>
                <a:lnTo>
                  <a:pt x="30605" y="81955"/>
                </a:lnTo>
                <a:lnTo>
                  <a:pt x="25664" y="84049"/>
                </a:lnTo>
                <a:lnTo>
                  <a:pt x="23235" y="84608"/>
                </a:lnTo>
                <a:lnTo>
                  <a:pt x="18421" y="87345"/>
                </a:lnTo>
                <a:lnTo>
                  <a:pt x="16025" y="89186"/>
                </a:lnTo>
                <a:lnTo>
                  <a:pt x="11247" y="91232"/>
                </a:lnTo>
                <a:lnTo>
                  <a:pt x="4215" y="92840"/>
                </a:lnTo>
                <a:lnTo>
                  <a:pt x="336" y="92860"/>
                </a:lnTo>
                <a:lnTo>
                  <a:pt x="0" y="93656"/>
                </a:lnTo>
                <a:lnTo>
                  <a:pt x="569" y="94981"/>
                </a:lnTo>
                <a:lnTo>
                  <a:pt x="3884" y="99718"/>
                </a:lnTo>
                <a:lnTo>
                  <a:pt x="4029" y="103717"/>
                </a:lnTo>
                <a:lnTo>
                  <a:pt x="4844" y="104863"/>
                </a:lnTo>
                <a:lnTo>
                  <a:pt x="6180" y="105628"/>
                </a:lnTo>
                <a:lnTo>
                  <a:pt x="9782" y="106477"/>
                </a:lnTo>
                <a:lnTo>
                  <a:pt x="14028" y="106854"/>
                </a:lnTo>
                <a:lnTo>
                  <a:pt x="16272" y="107748"/>
                </a:lnTo>
                <a:lnTo>
                  <a:pt x="20882" y="110859"/>
                </a:lnTo>
                <a:lnTo>
                  <a:pt x="24016" y="112005"/>
                </a:lnTo>
                <a:lnTo>
                  <a:pt x="27693" y="112771"/>
                </a:lnTo>
                <a:lnTo>
                  <a:pt x="31731" y="113280"/>
                </a:lnTo>
                <a:lnTo>
                  <a:pt x="35218" y="113620"/>
                </a:lnTo>
                <a:lnTo>
                  <a:pt x="41208" y="113998"/>
                </a:lnTo>
                <a:lnTo>
                  <a:pt x="46516" y="114165"/>
                </a:lnTo>
                <a:lnTo>
                  <a:pt x="49044" y="114210"/>
                </a:lnTo>
                <a:lnTo>
                  <a:pt x="52315" y="115034"/>
                </a:lnTo>
                <a:lnTo>
                  <a:pt x="56084" y="116377"/>
                </a:lnTo>
                <a:lnTo>
                  <a:pt x="60185" y="118066"/>
                </a:lnTo>
                <a:lnTo>
                  <a:pt x="64505" y="119191"/>
                </a:lnTo>
                <a:lnTo>
                  <a:pt x="68973" y="119942"/>
                </a:lnTo>
                <a:lnTo>
                  <a:pt x="73540" y="120443"/>
                </a:lnTo>
                <a:lnTo>
                  <a:pt x="77377" y="121570"/>
                </a:lnTo>
                <a:lnTo>
                  <a:pt x="83759" y="124939"/>
                </a:lnTo>
                <a:lnTo>
                  <a:pt x="87365" y="126155"/>
                </a:lnTo>
                <a:lnTo>
                  <a:pt x="91357" y="126966"/>
                </a:lnTo>
                <a:lnTo>
                  <a:pt x="95606" y="127506"/>
                </a:lnTo>
                <a:lnTo>
                  <a:pt x="100027" y="128660"/>
                </a:lnTo>
                <a:lnTo>
                  <a:pt x="104560" y="130223"/>
                </a:lnTo>
                <a:lnTo>
                  <a:pt x="109169" y="132059"/>
                </a:lnTo>
                <a:lnTo>
                  <a:pt x="113830" y="134077"/>
                </a:lnTo>
                <a:lnTo>
                  <a:pt x="123244" y="138435"/>
                </a:lnTo>
                <a:lnTo>
                  <a:pt x="127976" y="139915"/>
                </a:lnTo>
                <a:lnTo>
                  <a:pt x="132718" y="140901"/>
                </a:lnTo>
                <a:lnTo>
                  <a:pt x="137467" y="141559"/>
                </a:lnTo>
                <a:lnTo>
                  <a:pt x="142221" y="142791"/>
                </a:lnTo>
                <a:lnTo>
                  <a:pt x="146978" y="144407"/>
                </a:lnTo>
                <a:lnTo>
                  <a:pt x="151736" y="146277"/>
                </a:lnTo>
                <a:lnTo>
                  <a:pt x="155701" y="148318"/>
                </a:lnTo>
                <a:lnTo>
                  <a:pt x="162225" y="152702"/>
                </a:lnTo>
                <a:lnTo>
                  <a:pt x="167770" y="155180"/>
                </a:lnTo>
                <a:lnTo>
                  <a:pt x="170361" y="155841"/>
                </a:lnTo>
                <a:lnTo>
                  <a:pt x="175354" y="158691"/>
                </a:lnTo>
                <a:lnTo>
                  <a:pt x="177799" y="160563"/>
                </a:lnTo>
                <a:lnTo>
                  <a:pt x="182629" y="162642"/>
                </a:lnTo>
                <a:lnTo>
                  <a:pt x="185029" y="163197"/>
                </a:lnTo>
                <a:lnTo>
                  <a:pt x="189812" y="165930"/>
                </a:lnTo>
                <a:lnTo>
                  <a:pt x="195557" y="170359"/>
                </a:lnTo>
                <a:lnTo>
                  <a:pt x="198460" y="170965"/>
                </a:lnTo>
                <a:lnTo>
                  <a:pt x="204557" y="171306"/>
                </a:lnTo>
                <a:lnTo>
                  <a:pt x="21125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0"/>
          <p:cNvSpPr/>
          <p:nvPr/>
        </p:nvSpPr>
        <p:spPr>
          <a:xfrm>
            <a:off x="8751096" y="3543300"/>
            <a:ext cx="184712" cy="164271"/>
          </a:xfrm>
          <a:custGeom>
            <a:avLst/>
            <a:gdLst/>
            <a:ahLst/>
            <a:cxnLst/>
            <a:rect l="0" t="0" r="0" b="0"/>
            <a:pathLst>
              <a:path w="184712" h="164271">
                <a:moveTo>
                  <a:pt x="57147" y="7143"/>
                </a:moveTo>
                <a:lnTo>
                  <a:pt x="32246" y="7143"/>
                </a:lnTo>
                <a:lnTo>
                  <a:pt x="31022" y="7937"/>
                </a:lnTo>
                <a:lnTo>
                  <a:pt x="30205" y="9260"/>
                </a:lnTo>
                <a:lnTo>
                  <a:pt x="29661" y="10936"/>
                </a:lnTo>
                <a:lnTo>
                  <a:pt x="28504" y="12053"/>
                </a:lnTo>
                <a:lnTo>
                  <a:pt x="26940" y="12798"/>
                </a:lnTo>
                <a:lnTo>
                  <a:pt x="25103" y="13294"/>
                </a:lnTo>
                <a:lnTo>
                  <a:pt x="23878" y="14419"/>
                </a:lnTo>
                <a:lnTo>
                  <a:pt x="23061" y="15962"/>
                </a:lnTo>
                <a:lnTo>
                  <a:pt x="22517" y="17785"/>
                </a:lnTo>
                <a:lnTo>
                  <a:pt x="19796" y="21927"/>
                </a:lnTo>
                <a:lnTo>
                  <a:pt x="15940" y="26414"/>
                </a:lnTo>
                <a:lnTo>
                  <a:pt x="11581" y="31054"/>
                </a:lnTo>
                <a:lnTo>
                  <a:pt x="10101" y="33402"/>
                </a:lnTo>
                <a:lnTo>
                  <a:pt x="8457" y="38129"/>
                </a:lnTo>
                <a:lnTo>
                  <a:pt x="7225" y="41294"/>
                </a:lnTo>
                <a:lnTo>
                  <a:pt x="5609" y="44992"/>
                </a:lnTo>
                <a:lnTo>
                  <a:pt x="3738" y="49044"/>
                </a:lnTo>
                <a:lnTo>
                  <a:pt x="2492" y="53334"/>
                </a:lnTo>
                <a:lnTo>
                  <a:pt x="1660" y="57780"/>
                </a:lnTo>
                <a:lnTo>
                  <a:pt x="1106" y="62333"/>
                </a:lnTo>
                <a:lnTo>
                  <a:pt x="736" y="66161"/>
                </a:lnTo>
                <a:lnTo>
                  <a:pt x="490" y="69507"/>
                </a:lnTo>
                <a:lnTo>
                  <a:pt x="326" y="72532"/>
                </a:lnTo>
                <a:lnTo>
                  <a:pt x="144" y="78009"/>
                </a:lnTo>
                <a:lnTo>
                  <a:pt x="41" y="87672"/>
                </a:lnTo>
                <a:lnTo>
                  <a:pt x="0" y="113025"/>
                </a:lnTo>
                <a:lnTo>
                  <a:pt x="793" y="116625"/>
                </a:lnTo>
                <a:lnTo>
                  <a:pt x="2116" y="119819"/>
                </a:lnTo>
                <a:lnTo>
                  <a:pt x="3791" y="122741"/>
                </a:lnTo>
                <a:lnTo>
                  <a:pt x="5702" y="125484"/>
                </a:lnTo>
                <a:lnTo>
                  <a:pt x="7769" y="128106"/>
                </a:lnTo>
                <a:lnTo>
                  <a:pt x="12183" y="133136"/>
                </a:lnTo>
                <a:lnTo>
                  <a:pt x="20054" y="141435"/>
                </a:lnTo>
                <a:lnTo>
                  <a:pt x="25051" y="144352"/>
                </a:lnTo>
                <a:lnTo>
                  <a:pt x="28606" y="146241"/>
                </a:lnTo>
                <a:lnTo>
                  <a:pt x="30977" y="148294"/>
                </a:lnTo>
                <a:lnTo>
                  <a:pt x="32557" y="150456"/>
                </a:lnTo>
                <a:lnTo>
                  <a:pt x="35105" y="154975"/>
                </a:lnTo>
                <a:lnTo>
                  <a:pt x="38884" y="159630"/>
                </a:lnTo>
                <a:lnTo>
                  <a:pt x="41797" y="161188"/>
                </a:lnTo>
                <a:lnTo>
                  <a:pt x="45327" y="162228"/>
                </a:lnTo>
                <a:lnTo>
                  <a:pt x="49266" y="162921"/>
                </a:lnTo>
                <a:lnTo>
                  <a:pt x="52688" y="163382"/>
                </a:lnTo>
                <a:lnTo>
                  <a:pt x="55761" y="163690"/>
                </a:lnTo>
                <a:lnTo>
                  <a:pt x="61294" y="164032"/>
                </a:lnTo>
                <a:lnTo>
                  <a:pt x="66399" y="164184"/>
                </a:lnTo>
                <a:lnTo>
                  <a:pt x="77527" y="164270"/>
                </a:lnTo>
                <a:lnTo>
                  <a:pt x="81847" y="163488"/>
                </a:lnTo>
                <a:lnTo>
                  <a:pt x="86314" y="162173"/>
                </a:lnTo>
                <a:lnTo>
                  <a:pt x="90879" y="160503"/>
                </a:lnTo>
                <a:lnTo>
                  <a:pt x="94716" y="159389"/>
                </a:lnTo>
                <a:lnTo>
                  <a:pt x="98069" y="158647"/>
                </a:lnTo>
                <a:lnTo>
                  <a:pt x="101097" y="158152"/>
                </a:lnTo>
                <a:lnTo>
                  <a:pt x="106578" y="155485"/>
                </a:lnTo>
                <a:lnTo>
                  <a:pt x="109151" y="153663"/>
                </a:lnTo>
                <a:lnTo>
                  <a:pt x="112454" y="151654"/>
                </a:lnTo>
                <a:lnTo>
                  <a:pt x="116244" y="149522"/>
                </a:lnTo>
                <a:lnTo>
                  <a:pt x="120357" y="147306"/>
                </a:lnTo>
                <a:lnTo>
                  <a:pt x="123894" y="145035"/>
                </a:lnTo>
                <a:lnTo>
                  <a:pt x="127045" y="142727"/>
                </a:lnTo>
                <a:lnTo>
                  <a:pt x="132662" y="138047"/>
                </a:lnTo>
                <a:lnTo>
                  <a:pt x="137806" y="133320"/>
                </a:lnTo>
                <a:lnTo>
                  <a:pt x="145164" y="126197"/>
                </a:lnTo>
                <a:lnTo>
                  <a:pt x="147575" y="123025"/>
                </a:lnTo>
                <a:lnTo>
                  <a:pt x="149976" y="119323"/>
                </a:lnTo>
                <a:lnTo>
                  <a:pt x="152372" y="115267"/>
                </a:lnTo>
                <a:lnTo>
                  <a:pt x="155554" y="111770"/>
                </a:lnTo>
                <a:lnTo>
                  <a:pt x="159265" y="108644"/>
                </a:lnTo>
                <a:lnTo>
                  <a:pt x="163326" y="105767"/>
                </a:lnTo>
                <a:lnTo>
                  <a:pt x="166033" y="103055"/>
                </a:lnTo>
                <a:lnTo>
                  <a:pt x="167838" y="100453"/>
                </a:lnTo>
                <a:lnTo>
                  <a:pt x="170636" y="95446"/>
                </a:lnTo>
                <a:lnTo>
                  <a:pt x="174526" y="90574"/>
                </a:lnTo>
                <a:lnTo>
                  <a:pt x="175882" y="87370"/>
                </a:lnTo>
                <a:lnTo>
                  <a:pt x="176785" y="83647"/>
                </a:lnTo>
                <a:lnTo>
                  <a:pt x="177386" y="79577"/>
                </a:lnTo>
                <a:lnTo>
                  <a:pt x="177789" y="76070"/>
                </a:lnTo>
                <a:lnTo>
                  <a:pt x="178055" y="72938"/>
                </a:lnTo>
                <a:lnTo>
                  <a:pt x="178234" y="70056"/>
                </a:lnTo>
                <a:lnTo>
                  <a:pt x="179148" y="67342"/>
                </a:lnTo>
                <a:lnTo>
                  <a:pt x="182278" y="62208"/>
                </a:lnTo>
                <a:lnTo>
                  <a:pt x="183430" y="58935"/>
                </a:lnTo>
                <a:lnTo>
                  <a:pt x="184198" y="55165"/>
                </a:lnTo>
                <a:lnTo>
                  <a:pt x="184711" y="51064"/>
                </a:lnTo>
                <a:lnTo>
                  <a:pt x="184258" y="48330"/>
                </a:lnTo>
                <a:lnTo>
                  <a:pt x="183163" y="46508"/>
                </a:lnTo>
                <a:lnTo>
                  <a:pt x="181639" y="45292"/>
                </a:lnTo>
                <a:lnTo>
                  <a:pt x="180623" y="43688"/>
                </a:lnTo>
                <a:lnTo>
                  <a:pt x="179495" y="39790"/>
                </a:lnTo>
                <a:lnTo>
                  <a:pt x="178993" y="35411"/>
                </a:lnTo>
                <a:lnTo>
                  <a:pt x="178858" y="33132"/>
                </a:lnTo>
                <a:lnTo>
                  <a:pt x="177976" y="30819"/>
                </a:lnTo>
                <a:lnTo>
                  <a:pt x="174878" y="26132"/>
                </a:lnTo>
                <a:lnTo>
                  <a:pt x="171331" y="21566"/>
                </a:lnTo>
                <a:lnTo>
                  <a:pt x="167957" y="18051"/>
                </a:lnTo>
                <a:lnTo>
                  <a:pt x="165944" y="16797"/>
                </a:lnTo>
                <a:lnTo>
                  <a:pt x="161594" y="15402"/>
                </a:lnTo>
                <a:lnTo>
                  <a:pt x="157014" y="12666"/>
                </a:lnTo>
                <a:lnTo>
                  <a:pt x="154682" y="10825"/>
                </a:lnTo>
                <a:lnTo>
                  <a:pt x="152332" y="9598"/>
                </a:lnTo>
                <a:lnTo>
                  <a:pt x="147605" y="8234"/>
                </a:lnTo>
                <a:lnTo>
                  <a:pt x="142859" y="5512"/>
                </a:lnTo>
                <a:lnTo>
                  <a:pt x="140482" y="3674"/>
                </a:lnTo>
                <a:lnTo>
                  <a:pt x="135725" y="1633"/>
                </a:lnTo>
                <a:lnTo>
                  <a:pt x="130964" y="725"/>
                </a:lnTo>
                <a:lnTo>
                  <a:pt x="126204" y="322"/>
                </a:lnTo>
                <a:lnTo>
                  <a:pt x="121441" y="143"/>
                </a:lnTo>
                <a:lnTo>
                  <a:pt x="111916" y="28"/>
                </a:lnTo>
                <a:lnTo>
                  <a:pt x="75204" y="0"/>
                </a:lnTo>
                <a:lnTo>
                  <a:pt x="73948" y="793"/>
                </a:lnTo>
                <a:lnTo>
                  <a:pt x="73110" y="2116"/>
                </a:lnTo>
                <a:lnTo>
                  <a:pt x="71435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7072312" y="1485900"/>
            <a:ext cx="2021682" cy="250031"/>
            <a:chOff x="7072312" y="1485900"/>
            <a:chExt cx="2021682" cy="250031"/>
          </a:xfrm>
        </p:grpSpPr>
        <p:sp>
          <p:nvSpPr>
            <p:cNvPr id="12" name="SMARTPenAnnotation1201"/>
            <p:cNvSpPr/>
            <p:nvPr/>
          </p:nvSpPr>
          <p:spPr>
            <a:xfrm>
              <a:off x="7072312" y="1636005"/>
              <a:ext cx="778670" cy="49921"/>
            </a:xfrm>
            <a:custGeom>
              <a:avLst/>
              <a:gdLst/>
              <a:ahLst/>
              <a:cxnLst/>
              <a:rect l="0" t="0" r="0" b="0"/>
              <a:pathLst>
                <a:path w="778670" h="49921">
                  <a:moveTo>
                    <a:pt x="0" y="7057"/>
                  </a:moveTo>
                  <a:lnTo>
                    <a:pt x="0" y="906"/>
                  </a:lnTo>
                  <a:lnTo>
                    <a:pt x="794" y="575"/>
                  </a:lnTo>
                  <a:lnTo>
                    <a:pt x="9943" y="0"/>
                  </a:lnTo>
                  <a:lnTo>
                    <a:pt x="11392" y="765"/>
                  </a:lnTo>
                  <a:lnTo>
                    <a:pt x="12357" y="2069"/>
                  </a:lnTo>
                  <a:lnTo>
                    <a:pt x="13001" y="3731"/>
                  </a:lnTo>
                  <a:lnTo>
                    <a:pt x="14223" y="4840"/>
                  </a:lnTo>
                  <a:lnTo>
                    <a:pt x="15832" y="5579"/>
                  </a:lnTo>
                  <a:lnTo>
                    <a:pt x="19737" y="6400"/>
                  </a:lnTo>
                  <a:lnTo>
                    <a:pt x="43307" y="7054"/>
                  </a:lnTo>
                  <a:lnTo>
                    <a:pt x="179954" y="7057"/>
                  </a:lnTo>
                  <a:lnTo>
                    <a:pt x="182676" y="7851"/>
                  </a:lnTo>
                  <a:lnTo>
                    <a:pt x="185283" y="9174"/>
                  </a:lnTo>
                  <a:lnTo>
                    <a:pt x="187816" y="10849"/>
                  </a:lnTo>
                  <a:lnTo>
                    <a:pt x="191092" y="11967"/>
                  </a:lnTo>
                  <a:lnTo>
                    <a:pt x="198965" y="13208"/>
                  </a:lnTo>
                  <a:lnTo>
                    <a:pt x="219667" y="14143"/>
                  </a:lnTo>
                  <a:lnTo>
                    <a:pt x="237106" y="14193"/>
                  </a:lnTo>
                  <a:lnTo>
                    <a:pt x="240620" y="14989"/>
                  </a:lnTo>
                  <a:lnTo>
                    <a:pt x="244551" y="16314"/>
                  </a:lnTo>
                  <a:lnTo>
                    <a:pt x="248759" y="17991"/>
                  </a:lnTo>
                  <a:lnTo>
                    <a:pt x="252358" y="19109"/>
                  </a:lnTo>
                  <a:lnTo>
                    <a:pt x="258473" y="20351"/>
                  </a:lnTo>
                  <a:lnTo>
                    <a:pt x="282644" y="21286"/>
                  </a:lnTo>
                  <a:lnTo>
                    <a:pt x="298972" y="21337"/>
                  </a:lnTo>
                  <a:lnTo>
                    <a:pt x="303296" y="22133"/>
                  </a:lnTo>
                  <a:lnTo>
                    <a:pt x="307766" y="23458"/>
                  </a:lnTo>
                  <a:lnTo>
                    <a:pt x="312333" y="25135"/>
                  </a:lnTo>
                  <a:lnTo>
                    <a:pt x="316967" y="26253"/>
                  </a:lnTo>
                  <a:lnTo>
                    <a:pt x="326347" y="27495"/>
                  </a:lnTo>
                  <a:lnTo>
                    <a:pt x="348666" y="28401"/>
                  </a:lnTo>
                  <a:lnTo>
                    <a:pt x="551336" y="28488"/>
                  </a:lnTo>
                  <a:lnTo>
                    <a:pt x="554882" y="29282"/>
                  </a:lnTo>
                  <a:lnTo>
                    <a:pt x="558833" y="30605"/>
                  </a:lnTo>
                  <a:lnTo>
                    <a:pt x="563056" y="32281"/>
                  </a:lnTo>
                  <a:lnTo>
                    <a:pt x="566665" y="33398"/>
                  </a:lnTo>
                  <a:lnTo>
                    <a:pt x="572791" y="34639"/>
                  </a:lnTo>
                  <a:lnTo>
                    <a:pt x="595006" y="35593"/>
                  </a:lnTo>
                  <a:lnTo>
                    <a:pt x="623800" y="35631"/>
                  </a:lnTo>
                  <a:lnTo>
                    <a:pt x="627004" y="36425"/>
                  </a:lnTo>
                  <a:lnTo>
                    <a:pt x="630728" y="37749"/>
                  </a:lnTo>
                  <a:lnTo>
                    <a:pt x="634798" y="39424"/>
                  </a:lnTo>
                  <a:lnTo>
                    <a:pt x="638304" y="40541"/>
                  </a:lnTo>
                  <a:lnTo>
                    <a:pt x="644318" y="41783"/>
                  </a:lnTo>
                  <a:lnTo>
                    <a:pt x="666447" y="42737"/>
                  </a:lnTo>
                  <a:lnTo>
                    <a:pt x="738162" y="42776"/>
                  </a:lnTo>
                  <a:lnTo>
                    <a:pt x="740552" y="43570"/>
                  </a:lnTo>
                  <a:lnTo>
                    <a:pt x="742938" y="44892"/>
                  </a:lnTo>
                  <a:lnTo>
                    <a:pt x="748680" y="48927"/>
                  </a:lnTo>
                  <a:lnTo>
                    <a:pt x="751582" y="49478"/>
                  </a:lnTo>
                  <a:lnTo>
                    <a:pt x="775308" y="49920"/>
                  </a:lnTo>
                  <a:lnTo>
                    <a:pt x="778669" y="499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202"/>
            <p:cNvSpPr/>
            <p:nvPr/>
          </p:nvSpPr>
          <p:spPr>
            <a:xfrm>
              <a:off x="7786687" y="1614487"/>
              <a:ext cx="221456" cy="121444"/>
            </a:xfrm>
            <a:custGeom>
              <a:avLst/>
              <a:gdLst/>
              <a:ahLst/>
              <a:cxnLst/>
              <a:rect l="0" t="0" r="0" b="0"/>
              <a:pathLst>
                <a:path w="221456" h="121444">
                  <a:moveTo>
                    <a:pt x="0" y="0"/>
                  </a:moveTo>
                  <a:lnTo>
                    <a:pt x="9943" y="0"/>
                  </a:lnTo>
                  <a:lnTo>
                    <a:pt x="12185" y="794"/>
                  </a:lnTo>
                  <a:lnTo>
                    <a:pt x="16793" y="3792"/>
                  </a:lnTo>
                  <a:lnTo>
                    <a:pt x="21486" y="5654"/>
                  </a:lnTo>
                  <a:lnTo>
                    <a:pt x="26218" y="6482"/>
                  </a:lnTo>
                  <a:lnTo>
                    <a:pt x="30967" y="6850"/>
                  </a:lnTo>
                  <a:lnTo>
                    <a:pt x="37840" y="9130"/>
                  </a:lnTo>
                  <a:lnTo>
                    <a:pt x="41895" y="10849"/>
                  </a:lnTo>
                  <a:lnTo>
                    <a:pt x="48519" y="12759"/>
                  </a:lnTo>
                  <a:lnTo>
                    <a:pt x="54901" y="13608"/>
                  </a:lnTo>
                  <a:lnTo>
                    <a:pt x="58826" y="13835"/>
                  </a:lnTo>
                  <a:lnTo>
                    <a:pt x="66626" y="14086"/>
                  </a:lnTo>
                  <a:lnTo>
                    <a:pt x="72738" y="14198"/>
                  </a:lnTo>
                  <a:lnTo>
                    <a:pt x="76274" y="15022"/>
                  </a:lnTo>
                  <a:lnTo>
                    <a:pt x="80218" y="16365"/>
                  </a:lnTo>
                  <a:lnTo>
                    <a:pt x="84434" y="18053"/>
                  </a:lnTo>
                  <a:lnTo>
                    <a:pt x="88834" y="19179"/>
                  </a:lnTo>
                  <a:lnTo>
                    <a:pt x="93354" y="19930"/>
                  </a:lnTo>
                  <a:lnTo>
                    <a:pt x="97954" y="20430"/>
                  </a:lnTo>
                  <a:lnTo>
                    <a:pt x="101815" y="20764"/>
                  </a:lnTo>
                  <a:lnTo>
                    <a:pt x="108223" y="21135"/>
                  </a:lnTo>
                  <a:lnTo>
                    <a:pt x="115832" y="21299"/>
                  </a:lnTo>
                  <a:lnTo>
                    <a:pt x="143935" y="21424"/>
                  </a:lnTo>
                  <a:lnTo>
                    <a:pt x="147550" y="22220"/>
                  </a:lnTo>
                  <a:lnTo>
                    <a:pt x="151548" y="23544"/>
                  </a:lnTo>
                  <a:lnTo>
                    <a:pt x="155801" y="25221"/>
                  </a:lnTo>
                  <a:lnTo>
                    <a:pt x="162644" y="27084"/>
                  </a:lnTo>
                  <a:lnTo>
                    <a:pt x="168330" y="27913"/>
                  </a:lnTo>
                  <a:lnTo>
                    <a:pt x="173503" y="28281"/>
                  </a:lnTo>
                  <a:lnTo>
                    <a:pt x="178448" y="28444"/>
                  </a:lnTo>
                  <a:lnTo>
                    <a:pt x="184298" y="28549"/>
                  </a:lnTo>
                  <a:lnTo>
                    <a:pt x="189331" y="30680"/>
                  </a:lnTo>
                  <a:lnTo>
                    <a:pt x="196066" y="33479"/>
                  </a:lnTo>
                  <a:lnTo>
                    <a:pt x="201706" y="34723"/>
                  </a:lnTo>
                  <a:lnTo>
                    <a:pt x="205549" y="35424"/>
                  </a:lnTo>
                  <a:lnTo>
                    <a:pt x="208566" y="37704"/>
                  </a:lnTo>
                  <a:lnTo>
                    <a:pt x="214213" y="42773"/>
                  </a:lnTo>
                  <a:lnTo>
                    <a:pt x="218075" y="42836"/>
                  </a:lnTo>
                  <a:lnTo>
                    <a:pt x="219203" y="43639"/>
                  </a:lnTo>
                  <a:lnTo>
                    <a:pt x="219954" y="44967"/>
                  </a:lnTo>
                  <a:lnTo>
                    <a:pt x="221430" y="49919"/>
                  </a:lnTo>
                  <a:lnTo>
                    <a:pt x="221455" y="56854"/>
                  </a:lnTo>
                  <a:lnTo>
                    <a:pt x="219340" y="59135"/>
                  </a:lnTo>
                  <a:lnTo>
                    <a:pt x="210815" y="67784"/>
                  </a:lnTo>
                  <a:lnTo>
                    <a:pt x="208806" y="69002"/>
                  </a:lnTo>
                  <a:lnTo>
                    <a:pt x="202186" y="71510"/>
                  </a:lnTo>
                  <a:lnTo>
                    <a:pt x="197546" y="74909"/>
                  </a:lnTo>
                  <a:lnTo>
                    <a:pt x="194403" y="76927"/>
                  </a:lnTo>
                  <a:lnTo>
                    <a:pt x="190721" y="79066"/>
                  </a:lnTo>
                  <a:lnTo>
                    <a:pt x="186679" y="81286"/>
                  </a:lnTo>
                  <a:lnTo>
                    <a:pt x="183190" y="83559"/>
                  </a:lnTo>
                  <a:lnTo>
                    <a:pt x="180070" y="85869"/>
                  </a:lnTo>
                  <a:lnTo>
                    <a:pt x="177197" y="88202"/>
                  </a:lnTo>
                  <a:lnTo>
                    <a:pt x="171888" y="90795"/>
                  </a:lnTo>
                  <a:lnTo>
                    <a:pt x="169360" y="91486"/>
                  </a:lnTo>
                  <a:lnTo>
                    <a:pt x="164436" y="94371"/>
                  </a:lnTo>
                  <a:lnTo>
                    <a:pt x="162011" y="96251"/>
                  </a:lnTo>
                  <a:lnTo>
                    <a:pt x="158807" y="97505"/>
                  </a:lnTo>
                  <a:lnTo>
                    <a:pt x="155084" y="98341"/>
                  </a:lnTo>
                  <a:lnTo>
                    <a:pt x="151015" y="98898"/>
                  </a:lnTo>
                  <a:lnTo>
                    <a:pt x="148302" y="100063"/>
                  </a:lnTo>
                  <a:lnTo>
                    <a:pt x="146493" y="101634"/>
                  </a:lnTo>
                  <a:lnTo>
                    <a:pt x="145287" y="103475"/>
                  </a:lnTo>
                  <a:lnTo>
                    <a:pt x="143690" y="105496"/>
                  </a:lnTo>
                  <a:lnTo>
                    <a:pt x="141830" y="107637"/>
                  </a:lnTo>
                  <a:lnTo>
                    <a:pt x="139798" y="109858"/>
                  </a:lnTo>
                  <a:lnTo>
                    <a:pt x="136854" y="111339"/>
                  </a:lnTo>
                  <a:lnTo>
                    <a:pt x="133305" y="112326"/>
                  </a:lnTo>
                  <a:lnTo>
                    <a:pt x="129352" y="112984"/>
                  </a:lnTo>
                  <a:lnTo>
                    <a:pt x="126716" y="114216"/>
                  </a:lnTo>
                  <a:lnTo>
                    <a:pt x="124958" y="115832"/>
                  </a:lnTo>
                  <a:lnTo>
                    <a:pt x="123787" y="117702"/>
                  </a:lnTo>
                  <a:lnTo>
                    <a:pt x="122212" y="118950"/>
                  </a:lnTo>
                  <a:lnTo>
                    <a:pt x="120369" y="119781"/>
                  </a:lnTo>
                  <a:lnTo>
                    <a:pt x="114302" y="121443"/>
                  </a:lnTo>
                  <a:lnTo>
                    <a:pt x="11430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203"/>
            <p:cNvSpPr/>
            <p:nvPr/>
          </p:nvSpPr>
          <p:spPr>
            <a:xfrm>
              <a:off x="8158495" y="1557337"/>
              <a:ext cx="99681" cy="135724"/>
            </a:xfrm>
            <a:custGeom>
              <a:avLst/>
              <a:gdLst/>
              <a:ahLst/>
              <a:cxnLst/>
              <a:rect l="0" t="0" r="0" b="0"/>
              <a:pathLst>
                <a:path w="99681" h="135724">
                  <a:moveTo>
                    <a:pt x="99680" y="0"/>
                  </a:moveTo>
                  <a:lnTo>
                    <a:pt x="89737" y="0"/>
                  </a:lnTo>
                  <a:lnTo>
                    <a:pt x="87494" y="794"/>
                  </a:lnTo>
                  <a:lnTo>
                    <a:pt x="85206" y="2117"/>
                  </a:lnTo>
                  <a:lnTo>
                    <a:pt x="82887" y="3792"/>
                  </a:lnTo>
                  <a:lnTo>
                    <a:pt x="79754" y="4909"/>
                  </a:lnTo>
                  <a:lnTo>
                    <a:pt x="76077" y="5654"/>
                  </a:lnTo>
                  <a:lnTo>
                    <a:pt x="72038" y="6151"/>
                  </a:lnTo>
                  <a:lnTo>
                    <a:pt x="68552" y="7276"/>
                  </a:lnTo>
                  <a:lnTo>
                    <a:pt x="65434" y="8819"/>
                  </a:lnTo>
                  <a:lnTo>
                    <a:pt x="62562" y="10642"/>
                  </a:lnTo>
                  <a:lnTo>
                    <a:pt x="59853" y="11857"/>
                  </a:lnTo>
                  <a:lnTo>
                    <a:pt x="57254" y="12667"/>
                  </a:lnTo>
                  <a:lnTo>
                    <a:pt x="54726" y="13207"/>
                  </a:lnTo>
                  <a:lnTo>
                    <a:pt x="52248" y="14361"/>
                  </a:lnTo>
                  <a:lnTo>
                    <a:pt x="49802" y="15924"/>
                  </a:lnTo>
                  <a:lnTo>
                    <a:pt x="47378" y="17760"/>
                  </a:lnTo>
                  <a:lnTo>
                    <a:pt x="44969" y="19777"/>
                  </a:lnTo>
                  <a:lnTo>
                    <a:pt x="42568" y="21916"/>
                  </a:lnTo>
                  <a:lnTo>
                    <a:pt x="40174" y="24136"/>
                  </a:lnTo>
                  <a:lnTo>
                    <a:pt x="36990" y="25615"/>
                  </a:lnTo>
                  <a:lnTo>
                    <a:pt x="33280" y="26602"/>
                  </a:lnTo>
                  <a:lnTo>
                    <a:pt x="29219" y="27260"/>
                  </a:lnTo>
                  <a:lnTo>
                    <a:pt x="25719" y="28492"/>
                  </a:lnTo>
                  <a:lnTo>
                    <a:pt x="22591" y="30107"/>
                  </a:lnTo>
                  <a:lnTo>
                    <a:pt x="19712" y="31978"/>
                  </a:lnTo>
                  <a:lnTo>
                    <a:pt x="16999" y="34018"/>
                  </a:lnTo>
                  <a:lnTo>
                    <a:pt x="14396" y="36173"/>
                  </a:lnTo>
                  <a:lnTo>
                    <a:pt x="8310" y="41541"/>
                  </a:lnTo>
                  <a:lnTo>
                    <a:pt x="5360" y="44392"/>
                  </a:lnTo>
                  <a:lnTo>
                    <a:pt x="0" y="49678"/>
                  </a:lnTo>
                  <a:lnTo>
                    <a:pt x="1932" y="51977"/>
                  </a:lnTo>
                  <a:lnTo>
                    <a:pt x="3558" y="53701"/>
                  </a:lnTo>
                  <a:lnTo>
                    <a:pt x="5436" y="54851"/>
                  </a:lnTo>
                  <a:lnTo>
                    <a:pt x="7482" y="55617"/>
                  </a:lnTo>
                  <a:lnTo>
                    <a:pt x="9640" y="56128"/>
                  </a:lnTo>
                  <a:lnTo>
                    <a:pt x="11872" y="57262"/>
                  </a:lnTo>
                  <a:lnTo>
                    <a:pt x="14153" y="58812"/>
                  </a:lnTo>
                  <a:lnTo>
                    <a:pt x="16468" y="60640"/>
                  </a:lnTo>
                  <a:lnTo>
                    <a:pt x="18805" y="61858"/>
                  </a:lnTo>
                  <a:lnTo>
                    <a:pt x="21157" y="62670"/>
                  </a:lnTo>
                  <a:lnTo>
                    <a:pt x="23519" y="63211"/>
                  </a:lnTo>
                  <a:lnTo>
                    <a:pt x="25886" y="64366"/>
                  </a:lnTo>
                  <a:lnTo>
                    <a:pt x="28259" y="65929"/>
                  </a:lnTo>
                  <a:lnTo>
                    <a:pt x="30635" y="67765"/>
                  </a:lnTo>
                  <a:lnTo>
                    <a:pt x="33807" y="69783"/>
                  </a:lnTo>
                  <a:lnTo>
                    <a:pt x="37507" y="71922"/>
                  </a:lnTo>
                  <a:lnTo>
                    <a:pt x="45853" y="76415"/>
                  </a:lnTo>
                  <a:lnTo>
                    <a:pt x="54855" y="81058"/>
                  </a:lnTo>
                  <a:lnTo>
                    <a:pt x="58684" y="83408"/>
                  </a:lnTo>
                  <a:lnTo>
                    <a:pt x="62030" y="85768"/>
                  </a:lnTo>
                  <a:lnTo>
                    <a:pt x="65055" y="88135"/>
                  </a:lnTo>
                  <a:lnTo>
                    <a:pt x="67866" y="89713"/>
                  </a:lnTo>
                  <a:lnTo>
                    <a:pt x="70532" y="90765"/>
                  </a:lnTo>
                  <a:lnTo>
                    <a:pt x="73104" y="91466"/>
                  </a:lnTo>
                  <a:lnTo>
                    <a:pt x="74819" y="92727"/>
                  </a:lnTo>
                  <a:lnTo>
                    <a:pt x="75962" y="94362"/>
                  </a:lnTo>
                  <a:lnTo>
                    <a:pt x="76725" y="96245"/>
                  </a:lnTo>
                  <a:lnTo>
                    <a:pt x="79688" y="100455"/>
                  </a:lnTo>
                  <a:lnTo>
                    <a:pt x="84265" y="105833"/>
                  </a:lnTo>
                  <a:lnTo>
                    <a:pt x="84891" y="108685"/>
                  </a:lnTo>
                  <a:lnTo>
                    <a:pt x="85058" y="110556"/>
                  </a:lnTo>
                  <a:lnTo>
                    <a:pt x="84376" y="112598"/>
                  </a:lnTo>
                  <a:lnTo>
                    <a:pt x="83127" y="114753"/>
                  </a:lnTo>
                  <a:lnTo>
                    <a:pt x="79212" y="120122"/>
                  </a:lnTo>
                  <a:lnTo>
                    <a:pt x="76560" y="122973"/>
                  </a:lnTo>
                  <a:lnTo>
                    <a:pt x="74741" y="124845"/>
                  </a:lnTo>
                  <a:lnTo>
                    <a:pt x="72735" y="126092"/>
                  </a:lnTo>
                  <a:lnTo>
                    <a:pt x="70605" y="126924"/>
                  </a:lnTo>
                  <a:lnTo>
                    <a:pt x="68390" y="127478"/>
                  </a:lnTo>
                  <a:lnTo>
                    <a:pt x="66120" y="127848"/>
                  </a:lnTo>
                  <a:lnTo>
                    <a:pt x="63813" y="128095"/>
                  </a:lnTo>
                  <a:lnTo>
                    <a:pt x="61480" y="128259"/>
                  </a:lnTo>
                  <a:lnTo>
                    <a:pt x="59927" y="129162"/>
                  </a:lnTo>
                  <a:lnTo>
                    <a:pt x="58890" y="130558"/>
                  </a:lnTo>
                  <a:lnTo>
                    <a:pt x="58199" y="132283"/>
                  </a:lnTo>
                  <a:lnTo>
                    <a:pt x="56150" y="133432"/>
                  </a:lnTo>
                  <a:lnTo>
                    <a:pt x="53198" y="134199"/>
                  </a:lnTo>
                  <a:lnTo>
                    <a:pt x="49642" y="134709"/>
                  </a:lnTo>
                  <a:lnTo>
                    <a:pt x="46477" y="135050"/>
                  </a:lnTo>
                  <a:lnTo>
                    <a:pt x="43574" y="135277"/>
                  </a:lnTo>
                  <a:lnTo>
                    <a:pt x="40844" y="135428"/>
                  </a:lnTo>
                  <a:lnTo>
                    <a:pt x="35695" y="135597"/>
                  </a:lnTo>
                  <a:lnTo>
                    <a:pt x="25921" y="135705"/>
                  </a:lnTo>
                  <a:lnTo>
                    <a:pt x="18735" y="135723"/>
                  </a:lnTo>
                  <a:lnTo>
                    <a:pt x="16348" y="134932"/>
                  </a:lnTo>
                  <a:lnTo>
                    <a:pt x="13962" y="133611"/>
                  </a:lnTo>
                  <a:lnTo>
                    <a:pt x="7229" y="128882"/>
                  </a:lnTo>
                  <a:lnTo>
                    <a:pt x="6935" y="124882"/>
                  </a:lnTo>
                  <a:lnTo>
                    <a:pt x="6836" y="121329"/>
                  </a:lnTo>
                  <a:lnTo>
                    <a:pt x="6811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204"/>
            <p:cNvSpPr/>
            <p:nvPr/>
          </p:nvSpPr>
          <p:spPr>
            <a:xfrm>
              <a:off x="8286750" y="1596310"/>
              <a:ext cx="228601" cy="96748"/>
            </a:xfrm>
            <a:custGeom>
              <a:avLst/>
              <a:gdLst/>
              <a:ahLst/>
              <a:cxnLst/>
              <a:rect l="0" t="0" r="0" b="0"/>
              <a:pathLst>
                <a:path w="228601" h="96748">
                  <a:moveTo>
                    <a:pt x="0" y="3890"/>
                  </a:moveTo>
                  <a:lnTo>
                    <a:pt x="0" y="10040"/>
                  </a:lnTo>
                  <a:lnTo>
                    <a:pt x="793" y="10371"/>
                  </a:lnTo>
                  <a:lnTo>
                    <a:pt x="3792" y="10739"/>
                  </a:lnTo>
                  <a:lnTo>
                    <a:pt x="4909" y="11631"/>
                  </a:lnTo>
                  <a:lnTo>
                    <a:pt x="5653" y="13019"/>
                  </a:lnTo>
                  <a:lnTo>
                    <a:pt x="6849" y="17158"/>
                  </a:lnTo>
                  <a:lnTo>
                    <a:pt x="7012" y="19841"/>
                  </a:lnTo>
                  <a:lnTo>
                    <a:pt x="7056" y="21667"/>
                  </a:lnTo>
                  <a:lnTo>
                    <a:pt x="7880" y="23679"/>
                  </a:lnTo>
                  <a:lnTo>
                    <a:pt x="9221" y="25814"/>
                  </a:lnTo>
                  <a:lnTo>
                    <a:pt x="10910" y="28031"/>
                  </a:lnTo>
                  <a:lnTo>
                    <a:pt x="12035" y="31096"/>
                  </a:lnTo>
                  <a:lnTo>
                    <a:pt x="12786" y="34727"/>
                  </a:lnTo>
                  <a:lnTo>
                    <a:pt x="13287" y="38736"/>
                  </a:lnTo>
                  <a:lnTo>
                    <a:pt x="13620" y="42202"/>
                  </a:lnTo>
                  <a:lnTo>
                    <a:pt x="13842" y="45306"/>
                  </a:lnTo>
                  <a:lnTo>
                    <a:pt x="13991" y="48169"/>
                  </a:lnTo>
                  <a:lnTo>
                    <a:pt x="14884" y="50872"/>
                  </a:lnTo>
                  <a:lnTo>
                    <a:pt x="16271" y="53467"/>
                  </a:lnTo>
                  <a:lnTo>
                    <a:pt x="17991" y="55991"/>
                  </a:lnTo>
                  <a:lnTo>
                    <a:pt x="19138" y="58468"/>
                  </a:lnTo>
                  <a:lnTo>
                    <a:pt x="19902" y="60913"/>
                  </a:lnTo>
                  <a:lnTo>
                    <a:pt x="20411" y="63336"/>
                  </a:lnTo>
                  <a:lnTo>
                    <a:pt x="20752" y="65746"/>
                  </a:lnTo>
                  <a:lnTo>
                    <a:pt x="20978" y="68146"/>
                  </a:lnTo>
                  <a:lnTo>
                    <a:pt x="21129" y="70540"/>
                  </a:lnTo>
                  <a:lnTo>
                    <a:pt x="22024" y="72929"/>
                  </a:lnTo>
                  <a:lnTo>
                    <a:pt x="23414" y="75316"/>
                  </a:lnTo>
                  <a:lnTo>
                    <a:pt x="25134" y="77701"/>
                  </a:lnTo>
                  <a:lnTo>
                    <a:pt x="26281" y="80085"/>
                  </a:lnTo>
                  <a:lnTo>
                    <a:pt x="27046" y="82467"/>
                  </a:lnTo>
                  <a:lnTo>
                    <a:pt x="27555" y="84850"/>
                  </a:lnTo>
                  <a:lnTo>
                    <a:pt x="27895" y="87232"/>
                  </a:lnTo>
                  <a:lnTo>
                    <a:pt x="28122" y="89614"/>
                  </a:lnTo>
                  <a:lnTo>
                    <a:pt x="28485" y="95347"/>
                  </a:lnTo>
                  <a:lnTo>
                    <a:pt x="29309" y="95817"/>
                  </a:lnTo>
                  <a:lnTo>
                    <a:pt x="35630" y="96747"/>
                  </a:lnTo>
                  <a:lnTo>
                    <a:pt x="35679" y="94637"/>
                  </a:lnTo>
                  <a:lnTo>
                    <a:pt x="35692" y="92963"/>
                  </a:lnTo>
                  <a:lnTo>
                    <a:pt x="34907" y="91053"/>
                  </a:lnTo>
                  <a:lnTo>
                    <a:pt x="33590" y="88986"/>
                  </a:lnTo>
                  <a:lnTo>
                    <a:pt x="29565" y="83758"/>
                  </a:lnTo>
                  <a:lnTo>
                    <a:pt x="26899" y="80926"/>
                  </a:lnTo>
                  <a:lnTo>
                    <a:pt x="25075" y="79060"/>
                  </a:lnTo>
                  <a:lnTo>
                    <a:pt x="23860" y="77022"/>
                  </a:lnTo>
                  <a:lnTo>
                    <a:pt x="23051" y="74869"/>
                  </a:lnTo>
                  <a:lnTo>
                    <a:pt x="22511" y="72641"/>
                  </a:lnTo>
                  <a:lnTo>
                    <a:pt x="22151" y="70361"/>
                  </a:lnTo>
                  <a:lnTo>
                    <a:pt x="21911" y="68048"/>
                  </a:lnTo>
                  <a:lnTo>
                    <a:pt x="21751" y="65712"/>
                  </a:lnTo>
                  <a:lnTo>
                    <a:pt x="21645" y="62567"/>
                  </a:lnTo>
                  <a:lnTo>
                    <a:pt x="21473" y="48230"/>
                  </a:lnTo>
                  <a:lnTo>
                    <a:pt x="21459" y="45356"/>
                  </a:lnTo>
                  <a:lnTo>
                    <a:pt x="22243" y="42646"/>
                  </a:lnTo>
                  <a:lnTo>
                    <a:pt x="23560" y="40046"/>
                  </a:lnTo>
                  <a:lnTo>
                    <a:pt x="25232" y="37519"/>
                  </a:lnTo>
                  <a:lnTo>
                    <a:pt x="26345" y="34247"/>
                  </a:lnTo>
                  <a:lnTo>
                    <a:pt x="27089" y="30478"/>
                  </a:lnTo>
                  <a:lnTo>
                    <a:pt x="27584" y="26377"/>
                  </a:lnTo>
                  <a:lnTo>
                    <a:pt x="28708" y="22850"/>
                  </a:lnTo>
                  <a:lnTo>
                    <a:pt x="30251" y="19705"/>
                  </a:lnTo>
                  <a:lnTo>
                    <a:pt x="32074" y="16814"/>
                  </a:lnTo>
                  <a:lnTo>
                    <a:pt x="34083" y="14887"/>
                  </a:lnTo>
                  <a:lnTo>
                    <a:pt x="36215" y="13603"/>
                  </a:lnTo>
                  <a:lnTo>
                    <a:pt x="38431" y="12746"/>
                  </a:lnTo>
                  <a:lnTo>
                    <a:pt x="40702" y="11381"/>
                  </a:lnTo>
                  <a:lnTo>
                    <a:pt x="43009" y="9678"/>
                  </a:lnTo>
                  <a:lnTo>
                    <a:pt x="45341" y="7748"/>
                  </a:lnTo>
                  <a:lnTo>
                    <a:pt x="47690" y="6462"/>
                  </a:lnTo>
                  <a:lnTo>
                    <a:pt x="54788" y="3858"/>
                  </a:lnTo>
                  <a:lnTo>
                    <a:pt x="57163" y="2281"/>
                  </a:lnTo>
                  <a:lnTo>
                    <a:pt x="59540" y="436"/>
                  </a:lnTo>
                  <a:lnTo>
                    <a:pt x="61918" y="0"/>
                  </a:lnTo>
                  <a:lnTo>
                    <a:pt x="64298" y="502"/>
                  </a:lnTo>
                  <a:lnTo>
                    <a:pt x="69057" y="2384"/>
                  </a:lnTo>
                  <a:lnTo>
                    <a:pt x="73820" y="3221"/>
                  </a:lnTo>
                  <a:lnTo>
                    <a:pt x="76200" y="4237"/>
                  </a:lnTo>
                  <a:lnTo>
                    <a:pt x="78582" y="5709"/>
                  </a:lnTo>
                  <a:lnTo>
                    <a:pt x="80962" y="7484"/>
                  </a:lnTo>
                  <a:lnTo>
                    <a:pt x="84137" y="9461"/>
                  </a:lnTo>
                  <a:lnTo>
                    <a:pt x="87842" y="11572"/>
                  </a:lnTo>
                  <a:lnTo>
                    <a:pt x="91899" y="13774"/>
                  </a:lnTo>
                  <a:lnTo>
                    <a:pt x="95396" y="16035"/>
                  </a:lnTo>
                  <a:lnTo>
                    <a:pt x="98522" y="18337"/>
                  </a:lnTo>
                  <a:lnTo>
                    <a:pt x="101400" y="20665"/>
                  </a:lnTo>
                  <a:lnTo>
                    <a:pt x="103319" y="23011"/>
                  </a:lnTo>
                  <a:lnTo>
                    <a:pt x="104598" y="25368"/>
                  </a:lnTo>
                  <a:lnTo>
                    <a:pt x="105451" y="27734"/>
                  </a:lnTo>
                  <a:lnTo>
                    <a:pt x="106813" y="30104"/>
                  </a:lnTo>
                  <a:lnTo>
                    <a:pt x="108515" y="32479"/>
                  </a:lnTo>
                  <a:lnTo>
                    <a:pt x="110443" y="34855"/>
                  </a:lnTo>
                  <a:lnTo>
                    <a:pt x="111729" y="37233"/>
                  </a:lnTo>
                  <a:lnTo>
                    <a:pt x="112586" y="39613"/>
                  </a:lnTo>
                  <a:lnTo>
                    <a:pt x="113157" y="41992"/>
                  </a:lnTo>
                  <a:lnTo>
                    <a:pt x="112744" y="44373"/>
                  </a:lnTo>
                  <a:lnTo>
                    <a:pt x="111676" y="46753"/>
                  </a:lnTo>
                  <a:lnTo>
                    <a:pt x="110169" y="49134"/>
                  </a:lnTo>
                  <a:lnTo>
                    <a:pt x="109959" y="50721"/>
                  </a:lnTo>
                  <a:lnTo>
                    <a:pt x="110611" y="51780"/>
                  </a:lnTo>
                  <a:lnTo>
                    <a:pt x="111842" y="52485"/>
                  </a:lnTo>
                  <a:lnTo>
                    <a:pt x="112660" y="53749"/>
                  </a:lnTo>
                  <a:lnTo>
                    <a:pt x="113207" y="55385"/>
                  </a:lnTo>
                  <a:lnTo>
                    <a:pt x="114291" y="60996"/>
                  </a:lnTo>
                  <a:lnTo>
                    <a:pt x="114299" y="61034"/>
                  </a:lnTo>
                  <a:lnTo>
                    <a:pt x="114299" y="61037"/>
                  </a:lnTo>
                  <a:lnTo>
                    <a:pt x="114300" y="61039"/>
                  </a:lnTo>
                  <a:lnTo>
                    <a:pt x="114300" y="44247"/>
                  </a:lnTo>
                  <a:lnTo>
                    <a:pt x="115093" y="41907"/>
                  </a:lnTo>
                  <a:lnTo>
                    <a:pt x="116416" y="39553"/>
                  </a:lnTo>
                  <a:lnTo>
                    <a:pt x="118092" y="37190"/>
                  </a:lnTo>
                  <a:lnTo>
                    <a:pt x="120003" y="34821"/>
                  </a:lnTo>
                  <a:lnTo>
                    <a:pt x="122070" y="32448"/>
                  </a:lnTo>
                  <a:lnTo>
                    <a:pt x="124242" y="30072"/>
                  </a:lnTo>
                  <a:lnTo>
                    <a:pt x="128773" y="25316"/>
                  </a:lnTo>
                  <a:lnTo>
                    <a:pt x="131092" y="22936"/>
                  </a:lnTo>
                  <a:lnTo>
                    <a:pt x="133432" y="21350"/>
                  </a:lnTo>
                  <a:lnTo>
                    <a:pt x="138149" y="19587"/>
                  </a:lnTo>
                  <a:lnTo>
                    <a:pt x="142891" y="16687"/>
                  </a:lnTo>
                  <a:lnTo>
                    <a:pt x="145267" y="14802"/>
                  </a:lnTo>
                  <a:lnTo>
                    <a:pt x="148439" y="13546"/>
                  </a:lnTo>
                  <a:lnTo>
                    <a:pt x="152140" y="12708"/>
                  </a:lnTo>
                  <a:lnTo>
                    <a:pt x="156195" y="12150"/>
                  </a:lnTo>
                  <a:lnTo>
                    <a:pt x="160486" y="10984"/>
                  </a:lnTo>
                  <a:lnTo>
                    <a:pt x="164934" y="9413"/>
                  </a:lnTo>
                  <a:lnTo>
                    <a:pt x="169488" y="7572"/>
                  </a:lnTo>
                  <a:lnTo>
                    <a:pt x="173317" y="6344"/>
                  </a:lnTo>
                  <a:lnTo>
                    <a:pt x="179688" y="4981"/>
                  </a:lnTo>
                  <a:lnTo>
                    <a:pt x="181704" y="5411"/>
                  </a:lnTo>
                  <a:lnTo>
                    <a:pt x="183049" y="6491"/>
                  </a:lnTo>
                  <a:lnTo>
                    <a:pt x="185206" y="10136"/>
                  </a:lnTo>
                  <a:lnTo>
                    <a:pt x="187618" y="12751"/>
                  </a:lnTo>
                  <a:lnTo>
                    <a:pt x="195634" y="20898"/>
                  </a:lnTo>
                  <a:lnTo>
                    <a:pt x="197097" y="23166"/>
                  </a:lnTo>
                  <a:lnTo>
                    <a:pt x="198073" y="25472"/>
                  </a:lnTo>
                  <a:lnTo>
                    <a:pt x="198724" y="27803"/>
                  </a:lnTo>
                  <a:lnTo>
                    <a:pt x="199157" y="30150"/>
                  </a:lnTo>
                  <a:lnTo>
                    <a:pt x="199446" y="32509"/>
                  </a:lnTo>
                  <a:lnTo>
                    <a:pt x="199639" y="34876"/>
                  </a:lnTo>
                  <a:lnTo>
                    <a:pt x="199767" y="37247"/>
                  </a:lnTo>
                  <a:lnTo>
                    <a:pt x="199911" y="41998"/>
                  </a:lnTo>
                  <a:lnTo>
                    <a:pt x="200022" y="66478"/>
                  </a:lnTo>
                  <a:lnTo>
                    <a:pt x="200817" y="67840"/>
                  </a:lnTo>
                  <a:lnTo>
                    <a:pt x="202140" y="69542"/>
                  </a:lnTo>
                  <a:lnTo>
                    <a:pt x="203817" y="71470"/>
                  </a:lnTo>
                  <a:lnTo>
                    <a:pt x="204934" y="73550"/>
                  </a:lnTo>
                  <a:lnTo>
                    <a:pt x="205678" y="75730"/>
                  </a:lnTo>
                  <a:lnTo>
                    <a:pt x="206874" y="81139"/>
                  </a:lnTo>
                  <a:lnTo>
                    <a:pt x="207767" y="81583"/>
                  </a:lnTo>
                  <a:lnTo>
                    <a:pt x="210873" y="82076"/>
                  </a:lnTo>
                  <a:lnTo>
                    <a:pt x="212019" y="83002"/>
                  </a:lnTo>
                  <a:lnTo>
                    <a:pt x="212784" y="84412"/>
                  </a:lnTo>
                  <a:lnTo>
                    <a:pt x="213293" y="86146"/>
                  </a:lnTo>
                  <a:lnTo>
                    <a:pt x="214427" y="87302"/>
                  </a:lnTo>
                  <a:lnTo>
                    <a:pt x="215975" y="88073"/>
                  </a:lnTo>
                  <a:lnTo>
                    <a:pt x="219815" y="88929"/>
                  </a:lnTo>
                  <a:lnTo>
                    <a:pt x="221950" y="89158"/>
                  </a:lnTo>
                  <a:lnTo>
                    <a:pt x="228600" y="896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205"/>
            <p:cNvSpPr/>
            <p:nvPr/>
          </p:nvSpPr>
          <p:spPr>
            <a:xfrm>
              <a:off x="8537173" y="1522730"/>
              <a:ext cx="442521" cy="184323"/>
            </a:xfrm>
            <a:custGeom>
              <a:avLst/>
              <a:gdLst/>
              <a:ahLst/>
              <a:cxnLst/>
              <a:rect l="0" t="0" r="0" b="0"/>
              <a:pathLst>
                <a:path w="442521" h="184323">
                  <a:moveTo>
                    <a:pt x="78189" y="91757"/>
                  </a:moveTo>
                  <a:lnTo>
                    <a:pt x="74396" y="87965"/>
                  </a:lnTo>
                  <a:lnTo>
                    <a:pt x="72485" y="86848"/>
                  </a:lnTo>
                  <a:lnTo>
                    <a:pt x="68246" y="85606"/>
                  </a:lnTo>
                  <a:lnTo>
                    <a:pt x="61396" y="84907"/>
                  </a:lnTo>
                  <a:lnTo>
                    <a:pt x="59057" y="85603"/>
                  </a:lnTo>
                  <a:lnTo>
                    <a:pt x="51971" y="89581"/>
                  </a:lnTo>
                  <a:lnTo>
                    <a:pt x="44844" y="91906"/>
                  </a:lnTo>
                  <a:lnTo>
                    <a:pt x="37705" y="97269"/>
                  </a:lnTo>
                  <a:lnTo>
                    <a:pt x="32944" y="101615"/>
                  </a:lnTo>
                  <a:lnTo>
                    <a:pt x="25802" y="108524"/>
                  </a:lnTo>
                  <a:lnTo>
                    <a:pt x="23419" y="111667"/>
                  </a:lnTo>
                  <a:lnTo>
                    <a:pt x="21039" y="115349"/>
                  </a:lnTo>
                  <a:lnTo>
                    <a:pt x="18658" y="119391"/>
                  </a:lnTo>
                  <a:lnTo>
                    <a:pt x="17070" y="122880"/>
                  </a:lnTo>
                  <a:lnTo>
                    <a:pt x="16011" y="125999"/>
                  </a:lnTo>
                  <a:lnTo>
                    <a:pt x="15306" y="128873"/>
                  </a:lnTo>
                  <a:lnTo>
                    <a:pt x="12405" y="134182"/>
                  </a:lnTo>
                  <a:lnTo>
                    <a:pt x="10521" y="136709"/>
                  </a:lnTo>
                  <a:lnTo>
                    <a:pt x="8471" y="139981"/>
                  </a:lnTo>
                  <a:lnTo>
                    <a:pt x="6310" y="143750"/>
                  </a:lnTo>
                  <a:lnTo>
                    <a:pt x="4076" y="147850"/>
                  </a:lnTo>
                  <a:lnTo>
                    <a:pt x="2587" y="151378"/>
                  </a:lnTo>
                  <a:lnTo>
                    <a:pt x="1594" y="154523"/>
                  </a:lnTo>
                  <a:lnTo>
                    <a:pt x="490" y="160134"/>
                  </a:lnTo>
                  <a:lnTo>
                    <a:pt x="0" y="165274"/>
                  </a:lnTo>
                  <a:lnTo>
                    <a:pt x="663" y="167756"/>
                  </a:lnTo>
                  <a:lnTo>
                    <a:pt x="3516" y="172630"/>
                  </a:lnTo>
                  <a:lnTo>
                    <a:pt x="5793" y="176044"/>
                  </a:lnTo>
                  <a:lnTo>
                    <a:pt x="6906" y="176524"/>
                  </a:lnTo>
                  <a:lnTo>
                    <a:pt x="12819" y="177356"/>
                  </a:lnTo>
                  <a:lnTo>
                    <a:pt x="19951" y="177471"/>
                  </a:lnTo>
                  <a:lnTo>
                    <a:pt x="24509" y="173686"/>
                  </a:lnTo>
                  <a:lnTo>
                    <a:pt x="28666" y="169710"/>
                  </a:lnTo>
                  <a:lnTo>
                    <a:pt x="37803" y="160689"/>
                  </a:lnTo>
                  <a:lnTo>
                    <a:pt x="40153" y="157556"/>
                  </a:lnTo>
                  <a:lnTo>
                    <a:pt x="42513" y="153879"/>
                  </a:lnTo>
                  <a:lnTo>
                    <a:pt x="44879" y="149840"/>
                  </a:lnTo>
                  <a:lnTo>
                    <a:pt x="48045" y="146354"/>
                  </a:lnTo>
                  <a:lnTo>
                    <a:pt x="51743" y="143236"/>
                  </a:lnTo>
                  <a:lnTo>
                    <a:pt x="55796" y="140364"/>
                  </a:lnTo>
                  <a:lnTo>
                    <a:pt x="58499" y="137656"/>
                  </a:lnTo>
                  <a:lnTo>
                    <a:pt x="60299" y="135056"/>
                  </a:lnTo>
                  <a:lnTo>
                    <a:pt x="63094" y="129257"/>
                  </a:lnTo>
                  <a:lnTo>
                    <a:pt x="66983" y="121388"/>
                  </a:lnTo>
                  <a:lnTo>
                    <a:pt x="68337" y="117861"/>
                  </a:lnTo>
                  <a:lnTo>
                    <a:pt x="69239" y="114716"/>
                  </a:lnTo>
                  <a:lnTo>
                    <a:pt x="70689" y="107757"/>
                  </a:lnTo>
                  <a:lnTo>
                    <a:pt x="70940" y="102760"/>
                  </a:lnTo>
                  <a:lnTo>
                    <a:pt x="71015" y="100044"/>
                  </a:lnTo>
                  <a:lnTo>
                    <a:pt x="70231" y="99663"/>
                  </a:lnTo>
                  <a:lnTo>
                    <a:pt x="64195" y="98930"/>
                  </a:lnTo>
                  <a:lnTo>
                    <a:pt x="63988" y="102702"/>
                  </a:lnTo>
                  <a:lnTo>
                    <a:pt x="64753" y="104610"/>
                  </a:lnTo>
                  <a:lnTo>
                    <a:pt x="67720" y="108847"/>
                  </a:lnTo>
                  <a:lnTo>
                    <a:pt x="69567" y="113375"/>
                  </a:lnTo>
                  <a:lnTo>
                    <a:pt x="70389" y="118034"/>
                  </a:lnTo>
                  <a:lnTo>
                    <a:pt x="70753" y="122750"/>
                  </a:lnTo>
                  <a:lnTo>
                    <a:pt x="70915" y="129609"/>
                  </a:lnTo>
                  <a:lnTo>
                    <a:pt x="71038" y="150995"/>
                  </a:lnTo>
                  <a:lnTo>
                    <a:pt x="71834" y="153474"/>
                  </a:lnTo>
                  <a:lnTo>
                    <a:pt x="74836" y="158345"/>
                  </a:lnTo>
                  <a:lnTo>
                    <a:pt x="76698" y="163156"/>
                  </a:lnTo>
                  <a:lnTo>
                    <a:pt x="77196" y="165550"/>
                  </a:lnTo>
                  <a:lnTo>
                    <a:pt x="78321" y="167146"/>
                  </a:lnTo>
                  <a:lnTo>
                    <a:pt x="79864" y="168210"/>
                  </a:lnTo>
                  <a:lnTo>
                    <a:pt x="84253" y="169918"/>
                  </a:lnTo>
                  <a:lnTo>
                    <a:pt x="95078" y="170283"/>
                  </a:lnTo>
                  <a:lnTo>
                    <a:pt x="113665" y="170335"/>
                  </a:lnTo>
                  <a:lnTo>
                    <a:pt x="116921" y="169542"/>
                  </a:lnTo>
                  <a:lnTo>
                    <a:pt x="122655" y="166545"/>
                  </a:lnTo>
                  <a:lnTo>
                    <a:pt x="124502" y="164634"/>
                  </a:lnTo>
                  <a:lnTo>
                    <a:pt x="125733" y="162567"/>
                  </a:lnTo>
                  <a:lnTo>
                    <a:pt x="126553" y="160395"/>
                  </a:lnTo>
                  <a:lnTo>
                    <a:pt x="129583" y="155865"/>
                  </a:lnTo>
                  <a:lnTo>
                    <a:pt x="133574" y="151206"/>
                  </a:lnTo>
                  <a:lnTo>
                    <a:pt x="137995" y="146489"/>
                  </a:lnTo>
                  <a:lnTo>
                    <a:pt x="140284" y="143326"/>
                  </a:lnTo>
                  <a:lnTo>
                    <a:pt x="142605" y="139630"/>
                  </a:lnTo>
                  <a:lnTo>
                    <a:pt x="144945" y="135579"/>
                  </a:lnTo>
                  <a:lnTo>
                    <a:pt x="146506" y="132084"/>
                  </a:lnTo>
                  <a:lnTo>
                    <a:pt x="147546" y="128960"/>
                  </a:lnTo>
                  <a:lnTo>
                    <a:pt x="148240" y="126084"/>
                  </a:lnTo>
                  <a:lnTo>
                    <a:pt x="149496" y="122579"/>
                  </a:lnTo>
                  <a:lnTo>
                    <a:pt x="151127" y="118655"/>
                  </a:lnTo>
                  <a:lnTo>
                    <a:pt x="153008" y="114452"/>
                  </a:lnTo>
                  <a:lnTo>
                    <a:pt x="157215" y="105548"/>
                  </a:lnTo>
                  <a:lnTo>
                    <a:pt x="159448" y="100951"/>
                  </a:lnTo>
                  <a:lnTo>
                    <a:pt x="160937" y="97092"/>
                  </a:lnTo>
                  <a:lnTo>
                    <a:pt x="161930" y="93726"/>
                  </a:lnTo>
                  <a:lnTo>
                    <a:pt x="162590" y="90689"/>
                  </a:lnTo>
                  <a:lnTo>
                    <a:pt x="163032" y="87076"/>
                  </a:lnTo>
                  <a:lnTo>
                    <a:pt x="163326" y="83080"/>
                  </a:lnTo>
                  <a:lnTo>
                    <a:pt x="163522" y="78829"/>
                  </a:lnTo>
                  <a:lnTo>
                    <a:pt x="164446" y="74407"/>
                  </a:lnTo>
                  <a:lnTo>
                    <a:pt x="165857" y="69872"/>
                  </a:lnTo>
                  <a:lnTo>
                    <a:pt x="167591" y="65260"/>
                  </a:lnTo>
                  <a:lnTo>
                    <a:pt x="168746" y="60599"/>
                  </a:lnTo>
                  <a:lnTo>
                    <a:pt x="169517" y="55904"/>
                  </a:lnTo>
                  <a:lnTo>
                    <a:pt x="170031" y="51186"/>
                  </a:lnTo>
                  <a:lnTo>
                    <a:pt x="170373" y="47247"/>
                  </a:lnTo>
                  <a:lnTo>
                    <a:pt x="170602" y="43828"/>
                  </a:lnTo>
                  <a:lnTo>
                    <a:pt x="170753" y="40754"/>
                  </a:lnTo>
                  <a:lnTo>
                    <a:pt x="170923" y="33106"/>
                  </a:lnTo>
                  <a:lnTo>
                    <a:pt x="171058" y="2641"/>
                  </a:lnTo>
                  <a:lnTo>
                    <a:pt x="171852" y="1390"/>
                  </a:lnTo>
                  <a:lnTo>
                    <a:pt x="173174" y="556"/>
                  </a:lnTo>
                  <a:lnTo>
                    <a:pt x="174851" y="0"/>
                  </a:lnTo>
                  <a:lnTo>
                    <a:pt x="175968" y="423"/>
                  </a:lnTo>
                  <a:lnTo>
                    <a:pt x="176712" y="1499"/>
                  </a:lnTo>
                  <a:lnTo>
                    <a:pt x="177209" y="3010"/>
                  </a:lnTo>
                  <a:lnTo>
                    <a:pt x="176746" y="4017"/>
                  </a:lnTo>
                  <a:lnTo>
                    <a:pt x="175644" y="4689"/>
                  </a:lnTo>
                  <a:lnTo>
                    <a:pt x="174115" y="5137"/>
                  </a:lnTo>
                  <a:lnTo>
                    <a:pt x="173096" y="6229"/>
                  </a:lnTo>
                  <a:lnTo>
                    <a:pt x="172417" y="7751"/>
                  </a:lnTo>
                  <a:lnTo>
                    <a:pt x="171662" y="11558"/>
                  </a:lnTo>
                  <a:lnTo>
                    <a:pt x="171326" y="15897"/>
                  </a:lnTo>
                  <a:lnTo>
                    <a:pt x="171137" y="19009"/>
                  </a:lnTo>
                  <a:lnTo>
                    <a:pt x="173210" y="23970"/>
                  </a:lnTo>
                  <a:lnTo>
                    <a:pt x="174874" y="27516"/>
                  </a:lnTo>
                  <a:lnTo>
                    <a:pt x="175983" y="30673"/>
                  </a:lnTo>
                  <a:lnTo>
                    <a:pt x="177216" y="36298"/>
                  </a:lnTo>
                  <a:lnTo>
                    <a:pt x="177544" y="39703"/>
                  </a:lnTo>
                  <a:lnTo>
                    <a:pt x="177764" y="43561"/>
                  </a:lnTo>
                  <a:lnTo>
                    <a:pt x="178007" y="51287"/>
                  </a:lnTo>
                  <a:lnTo>
                    <a:pt x="178144" y="60892"/>
                  </a:lnTo>
                  <a:lnTo>
                    <a:pt x="178176" y="69044"/>
                  </a:lnTo>
                  <a:lnTo>
                    <a:pt x="178978" y="72646"/>
                  </a:lnTo>
                  <a:lnTo>
                    <a:pt x="180308" y="75841"/>
                  </a:lnTo>
                  <a:lnTo>
                    <a:pt x="181986" y="78765"/>
                  </a:lnTo>
                  <a:lnTo>
                    <a:pt x="185968" y="86248"/>
                  </a:lnTo>
                  <a:lnTo>
                    <a:pt x="188143" y="90465"/>
                  </a:lnTo>
                  <a:lnTo>
                    <a:pt x="189592" y="94071"/>
                  </a:lnTo>
                  <a:lnTo>
                    <a:pt x="190557" y="97268"/>
                  </a:lnTo>
                  <a:lnTo>
                    <a:pt x="191201" y="100194"/>
                  </a:lnTo>
                  <a:lnTo>
                    <a:pt x="192425" y="103731"/>
                  </a:lnTo>
                  <a:lnTo>
                    <a:pt x="194033" y="107678"/>
                  </a:lnTo>
                  <a:lnTo>
                    <a:pt x="195900" y="111896"/>
                  </a:lnTo>
                  <a:lnTo>
                    <a:pt x="197144" y="115501"/>
                  </a:lnTo>
                  <a:lnTo>
                    <a:pt x="197974" y="118699"/>
                  </a:lnTo>
                  <a:lnTo>
                    <a:pt x="198527" y="121625"/>
                  </a:lnTo>
                  <a:lnTo>
                    <a:pt x="199689" y="125163"/>
                  </a:lnTo>
                  <a:lnTo>
                    <a:pt x="201258" y="129109"/>
                  </a:lnTo>
                  <a:lnTo>
                    <a:pt x="203098" y="133327"/>
                  </a:lnTo>
                  <a:lnTo>
                    <a:pt x="205118" y="136933"/>
                  </a:lnTo>
                  <a:lnTo>
                    <a:pt x="207258" y="140130"/>
                  </a:lnTo>
                  <a:lnTo>
                    <a:pt x="209479" y="143056"/>
                  </a:lnTo>
                  <a:lnTo>
                    <a:pt x="211946" y="148423"/>
                  </a:lnTo>
                  <a:lnTo>
                    <a:pt x="212604" y="150966"/>
                  </a:lnTo>
                  <a:lnTo>
                    <a:pt x="215453" y="155907"/>
                  </a:lnTo>
                  <a:lnTo>
                    <a:pt x="219363" y="160749"/>
                  </a:lnTo>
                  <a:lnTo>
                    <a:pt x="223748" y="165547"/>
                  </a:lnTo>
                  <a:lnTo>
                    <a:pt x="226029" y="167144"/>
                  </a:lnTo>
                  <a:lnTo>
                    <a:pt x="230679" y="168919"/>
                  </a:lnTo>
                  <a:lnTo>
                    <a:pt x="237760" y="169918"/>
                  </a:lnTo>
                  <a:lnTo>
                    <a:pt x="239339" y="170852"/>
                  </a:lnTo>
                  <a:lnTo>
                    <a:pt x="240391" y="172268"/>
                  </a:lnTo>
                  <a:lnTo>
                    <a:pt x="241092" y="174006"/>
                  </a:lnTo>
                  <a:lnTo>
                    <a:pt x="242354" y="175165"/>
                  </a:lnTo>
                  <a:lnTo>
                    <a:pt x="243988" y="175937"/>
                  </a:lnTo>
                  <a:lnTo>
                    <a:pt x="245872" y="176452"/>
                  </a:lnTo>
                  <a:lnTo>
                    <a:pt x="247128" y="176002"/>
                  </a:lnTo>
                  <a:lnTo>
                    <a:pt x="247965" y="174908"/>
                  </a:lnTo>
                  <a:lnTo>
                    <a:pt x="249309" y="171241"/>
                  </a:lnTo>
                  <a:lnTo>
                    <a:pt x="253334" y="166813"/>
                  </a:lnTo>
                  <a:lnTo>
                    <a:pt x="259553" y="160474"/>
                  </a:lnTo>
                  <a:lnTo>
                    <a:pt x="261011" y="158206"/>
                  </a:lnTo>
                  <a:lnTo>
                    <a:pt x="262630" y="153569"/>
                  </a:lnTo>
                  <a:lnTo>
                    <a:pt x="265467" y="148862"/>
                  </a:lnTo>
                  <a:lnTo>
                    <a:pt x="269374" y="144125"/>
                  </a:lnTo>
                  <a:lnTo>
                    <a:pt x="273756" y="139373"/>
                  </a:lnTo>
                  <a:lnTo>
                    <a:pt x="276036" y="136201"/>
                  </a:lnTo>
                  <a:lnTo>
                    <a:pt x="278349" y="132499"/>
                  </a:lnTo>
                  <a:lnTo>
                    <a:pt x="280685" y="128443"/>
                  </a:lnTo>
                  <a:lnTo>
                    <a:pt x="282243" y="124946"/>
                  </a:lnTo>
                  <a:lnTo>
                    <a:pt x="283281" y="121820"/>
                  </a:lnTo>
                  <a:lnTo>
                    <a:pt x="283974" y="118943"/>
                  </a:lnTo>
                  <a:lnTo>
                    <a:pt x="286859" y="113629"/>
                  </a:lnTo>
                  <a:lnTo>
                    <a:pt x="288740" y="111101"/>
                  </a:lnTo>
                  <a:lnTo>
                    <a:pt x="289993" y="107828"/>
                  </a:lnTo>
                  <a:lnTo>
                    <a:pt x="290830" y="104059"/>
                  </a:lnTo>
                  <a:lnTo>
                    <a:pt x="291387" y="99958"/>
                  </a:lnTo>
                  <a:lnTo>
                    <a:pt x="291759" y="96431"/>
                  </a:lnTo>
                  <a:lnTo>
                    <a:pt x="292006" y="93285"/>
                  </a:lnTo>
                  <a:lnTo>
                    <a:pt x="292281" y="87674"/>
                  </a:lnTo>
                  <a:lnTo>
                    <a:pt x="292473" y="78970"/>
                  </a:lnTo>
                  <a:lnTo>
                    <a:pt x="290372" y="76020"/>
                  </a:lnTo>
                  <a:lnTo>
                    <a:pt x="288701" y="74122"/>
                  </a:lnTo>
                  <a:lnTo>
                    <a:pt x="287587" y="72063"/>
                  </a:lnTo>
                  <a:lnTo>
                    <a:pt x="286348" y="67658"/>
                  </a:lnTo>
                  <a:lnTo>
                    <a:pt x="285553" y="63272"/>
                  </a:lnTo>
                  <a:lnTo>
                    <a:pt x="285445" y="59783"/>
                  </a:lnTo>
                  <a:lnTo>
                    <a:pt x="284621" y="58534"/>
                  </a:lnTo>
                  <a:lnTo>
                    <a:pt x="283280" y="57702"/>
                  </a:lnTo>
                  <a:lnTo>
                    <a:pt x="281591" y="57148"/>
                  </a:lnTo>
                  <a:lnTo>
                    <a:pt x="281259" y="56778"/>
                  </a:lnTo>
                  <a:lnTo>
                    <a:pt x="281832" y="56531"/>
                  </a:lnTo>
                  <a:lnTo>
                    <a:pt x="283007" y="56367"/>
                  </a:lnTo>
                  <a:lnTo>
                    <a:pt x="282997" y="56257"/>
                  </a:lnTo>
                  <a:lnTo>
                    <a:pt x="278235" y="56039"/>
                  </a:lnTo>
                  <a:lnTo>
                    <a:pt x="278214" y="115572"/>
                  </a:lnTo>
                  <a:lnTo>
                    <a:pt x="279008" y="118746"/>
                  </a:lnTo>
                  <a:lnTo>
                    <a:pt x="280330" y="122450"/>
                  </a:lnTo>
                  <a:lnTo>
                    <a:pt x="282007" y="126506"/>
                  </a:lnTo>
                  <a:lnTo>
                    <a:pt x="283124" y="130004"/>
                  </a:lnTo>
                  <a:lnTo>
                    <a:pt x="283868" y="133130"/>
                  </a:lnTo>
                  <a:lnTo>
                    <a:pt x="284696" y="138720"/>
                  </a:lnTo>
                  <a:lnTo>
                    <a:pt x="285064" y="143850"/>
                  </a:lnTo>
                  <a:lnTo>
                    <a:pt x="285956" y="146330"/>
                  </a:lnTo>
                  <a:lnTo>
                    <a:pt x="289063" y="151201"/>
                  </a:lnTo>
                  <a:lnTo>
                    <a:pt x="293090" y="156012"/>
                  </a:lnTo>
                  <a:lnTo>
                    <a:pt x="298350" y="161776"/>
                  </a:lnTo>
                  <a:lnTo>
                    <a:pt x="306846" y="166567"/>
                  </a:lnTo>
                  <a:lnTo>
                    <a:pt x="309209" y="168617"/>
                  </a:lnTo>
                  <a:lnTo>
                    <a:pt x="310783" y="170779"/>
                  </a:lnTo>
                  <a:lnTo>
                    <a:pt x="311833" y="173013"/>
                  </a:lnTo>
                  <a:lnTo>
                    <a:pt x="313327" y="174503"/>
                  </a:lnTo>
                  <a:lnTo>
                    <a:pt x="315116" y="175496"/>
                  </a:lnTo>
                  <a:lnTo>
                    <a:pt x="319899" y="177090"/>
                  </a:lnTo>
                  <a:lnTo>
                    <a:pt x="320292" y="178014"/>
                  </a:lnTo>
                  <a:lnTo>
                    <a:pt x="320728" y="181158"/>
                  </a:lnTo>
                  <a:lnTo>
                    <a:pt x="321638" y="182314"/>
                  </a:lnTo>
                  <a:lnTo>
                    <a:pt x="323038" y="183085"/>
                  </a:lnTo>
                  <a:lnTo>
                    <a:pt x="326711" y="183941"/>
                  </a:lnTo>
                  <a:lnTo>
                    <a:pt x="330989" y="184322"/>
                  </a:lnTo>
                  <a:lnTo>
                    <a:pt x="333242" y="183629"/>
                  </a:lnTo>
                  <a:lnTo>
                    <a:pt x="341131" y="178448"/>
                  </a:lnTo>
                  <a:lnTo>
                    <a:pt x="345892" y="173976"/>
                  </a:lnTo>
                  <a:lnTo>
                    <a:pt x="373472" y="146517"/>
                  </a:lnTo>
                  <a:lnTo>
                    <a:pt x="375057" y="144139"/>
                  </a:lnTo>
                  <a:lnTo>
                    <a:pt x="376818" y="139379"/>
                  </a:lnTo>
                  <a:lnTo>
                    <a:pt x="377600" y="134618"/>
                  </a:lnTo>
                  <a:lnTo>
                    <a:pt x="377809" y="132237"/>
                  </a:lnTo>
                  <a:lnTo>
                    <a:pt x="378742" y="129857"/>
                  </a:lnTo>
                  <a:lnTo>
                    <a:pt x="381895" y="125094"/>
                  </a:lnTo>
                  <a:lnTo>
                    <a:pt x="383826" y="120332"/>
                  </a:lnTo>
                  <a:lnTo>
                    <a:pt x="385477" y="114776"/>
                  </a:lnTo>
                  <a:lnTo>
                    <a:pt x="387030" y="111072"/>
                  </a:lnTo>
                  <a:lnTo>
                    <a:pt x="388858" y="107015"/>
                  </a:lnTo>
                  <a:lnTo>
                    <a:pt x="390077" y="103516"/>
                  </a:lnTo>
                  <a:lnTo>
                    <a:pt x="390889" y="100390"/>
                  </a:lnTo>
                  <a:lnTo>
                    <a:pt x="392193" y="93462"/>
                  </a:lnTo>
                  <a:lnTo>
                    <a:pt x="392419" y="88470"/>
                  </a:lnTo>
                  <a:lnTo>
                    <a:pt x="392512" y="77864"/>
                  </a:lnTo>
                  <a:lnTo>
                    <a:pt x="388720" y="73794"/>
                  </a:lnTo>
                  <a:lnTo>
                    <a:pt x="387604" y="73432"/>
                  </a:lnTo>
                  <a:lnTo>
                    <a:pt x="386860" y="73984"/>
                  </a:lnTo>
                  <a:lnTo>
                    <a:pt x="386362" y="75146"/>
                  </a:lnTo>
                  <a:lnTo>
                    <a:pt x="385238" y="75920"/>
                  </a:lnTo>
                  <a:lnTo>
                    <a:pt x="379307" y="77266"/>
                  </a:lnTo>
                  <a:lnTo>
                    <a:pt x="378947" y="78127"/>
                  </a:lnTo>
                  <a:lnTo>
                    <a:pt x="378547" y="81202"/>
                  </a:lnTo>
                  <a:lnTo>
                    <a:pt x="377646" y="82339"/>
                  </a:lnTo>
                  <a:lnTo>
                    <a:pt x="376252" y="83097"/>
                  </a:lnTo>
                  <a:lnTo>
                    <a:pt x="374529" y="83602"/>
                  </a:lnTo>
                  <a:lnTo>
                    <a:pt x="373380" y="85527"/>
                  </a:lnTo>
                  <a:lnTo>
                    <a:pt x="372615" y="88397"/>
                  </a:lnTo>
                  <a:lnTo>
                    <a:pt x="372104" y="91898"/>
                  </a:lnTo>
                  <a:lnTo>
                    <a:pt x="371764" y="95026"/>
                  </a:lnTo>
                  <a:lnTo>
                    <a:pt x="371385" y="100618"/>
                  </a:lnTo>
                  <a:lnTo>
                    <a:pt x="370491" y="103221"/>
                  </a:lnTo>
                  <a:lnTo>
                    <a:pt x="367380" y="108229"/>
                  </a:lnTo>
                  <a:lnTo>
                    <a:pt x="366233" y="111470"/>
                  </a:lnTo>
                  <a:lnTo>
                    <a:pt x="365468" y="115218"/>
                  </a:lnTo>
                  <a:lnTo>
                    <a:pt x="364958" y="119304"/>
                  </a:lnTo>
                  <a:lnTo>
                    <a:pt x="365413" y="122821"/>
                  </a:lnTo>
                  <a:lnTo>
                    <a:pt x="366509" y="125960"/>
                  </a:lnTo>
                  <a:lnTo>
                    <a:pt x="369050" y="131565"/>
                  </a:lnTo>
                  <a:lnTo>
                    <a:pt x="370179" y="136701"/>
                  </a:lnTo>
                  <a:lnTo>
                    <a:pt x="370681" y="141630"/>
                  </a:lnTo>
                  <a:lnTo>
                    <a:pt x="370815" y="144056"/>
                  </a:lnTo>
                  <a:lnTo>
                    <a:pt x="371698" y="146467"/>
                  </a:lnTo>
                  <a:lnTo>
                    <a:pt x="374796" y="151262"/>
                  </a:lnTo>
                  <a:lnTo>
                    <a:pt x="376733" y="152858"/>
                  </a:lnTo>
                  <a:lnTo>
                    <a:pt x="378819" y="153922"/>
                  </a:lnTo>
                  <a:lnTo>
                    <a:pt x="381002" y="154632"/>
                  </a:lnTo>
                  <a:lnTo>
                    <a:pt x="382459" y="155899"/>
                  </a:lnTo>
                  <a:lnTo>
                    <a:pt x="383429" y="157537"/>
                  </a:lnTo>
                  <a:lnTo>
                    <a:pt x="384076" y="159423"/>
                  </a:lnTo>
                  <a:lnTo>
                    <a:pt x="385301" y="160680"/>
                  </a:lnTo>
                  <a:lnTo>
                    <a:pt x="386912" y="161518"/>
                  </a:lnTo>
                  <a:lnTo>
                    <a:pt x="390818" y="162450"/>
                  </a:lnTo>
                  <a:lnTo>
                    <a:pt x="401910" y="163047"/>
                  </a:lnTo>
                  <a:lnTo>
                    <a:pt x="415361" y="163165"/>
                  </a:lnTo>
                  <a:lnTo>
                    <a:pt x="418064" y="162381"/>
                  </a:lnTo>
                  <a:lnTo>
                    <a:pt x="426455" y="158279"/>
                  </a:lnTo>
                  <a:lnTo>
                    <a:pt x="438877" y="156491"/>
                  </a:lnTo>
                  <a:lnTo>
                    <a:pt x="442520" y="1560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206"/>
            <p:cNvSpPr/>
            <p:nvPr/>
          </p:nvSpPr>
          <p:spPr>
            <a:xfrm>
              <a:off x="8993981" y="1621633"/>
              <a:ext cx="100013" cy="89760"/>
            </a:xfrm>
            <a:custGeom>
              <a:avLst/>
              <a:gdLst/>
              <a:ahLst/>
              <a:cxnLst/>
              <a:rect l="0" t="0" r="0" b="0"/>
              <a:pathLst>
                <a:path w="100013" h="89760">
                  <a:moveTo>
                    <a:pt x="0" y="7142"/>
                  </a:moveTo>
                  <a:lnTo>
                    <a:pt x="0" y="0"/>
                  </a:lnTo>
                  <a:lnTo>
                    <a:pt x="0" y="44950"/>
                  </a:lnTo>
                  <a:lnTo>
                    <a:pt x="794" y="47429"/>
                  </a:lnTo>
                  <a:lnTo>
                    <a:pt x="2116" y="49875"/>
                  </a:lnTo>
                  <a:lnTo>
                    <a:pt x="3793" y="52299"/>
                  </a:lnTo>
                  <a:lnTo>
                    <a:pt x="4910" y="55503"/>
                  </a:lnTo>
                  <a:lnTo>
                    <a:pt x="5654" y="59226"/>
                  </a:lnTo>
                  <a:lnTo>
                    <a:pt x="6850" y="69024"/>
                  </a:lnTo>
                  <a:lnTo>
                    <a:pt x="6947" y="70621"/>
                  </a:lnTo>
                  <a:lnTo>
                    <a:pt x="7057" y="74513"/>
                  </a:lnTo>
                  <a:lnTo>
                    <a:pt x="7142" y="85323"/>
                  </a:lnTo>
                  <a:lnTo>
                    <a:pt x="9259" y="87662"/>
                  </a:lnTo>
                  <a:lnTo>
                    <a:pt x="10936" y="89397"/>
                  </a:lnTo>
                  <a:lnTo>
                    <a:pt x="12053" y="89759"/>
                  </a:lnTo>
                  <a:lnTo>
                    <a:pt x="12797" y="89208"/>
                  </a:lnTo>
                  <a:lnTo>
                    <a:pt x="13993" y="86411"/>
                  </a:lnTo>
                  <a:lnTo>
                    <a:pt x="12040" y="83912"/>
                  </a:lnTo>
                  <a:lnTo>
                    <a:pt x="10408" y="82134"/>
                  </a:lnTo>
                  <a:lnTo>
                    <a:pt x="10114" y="80155"/>
                  </a:lnTo>
                  <a:lnTo>
                    <a:pt x="10711" y="78042"/>
                  </a:lnTo>
                  <a:lnTo>
                    <a:pt x="11903" y="75840"/>
                  </a:lnTo>
                  <a:lnTo>
                    <a:pt x="11904" y="73578"/>
                  </a:lnTo>
                  <a:lnTo>
                    <a:pt x="11111" y="71276"/>
                  </a:lnTo>
                  <a:lnTo>
                    <a:pt x="9788" y="68948"/>
                  </a:lnTo>
                  <a:lnTo>
                    <a:pt x="8907" y="66602"/>
                  </a:lnTo>
                  <a:lnTo>
                    <a:pt x="8319" y="64244"/>
                  </a:lnTo>
                  <a:lnTo>
                    <a:pt x="7927" y="61879"/>
                  </a:lnTo>
                  <a:lnTo>
                    <a:pt x="8460" y="58714"/>
                  </a:lnTo>
                  <a:lnTo>
                    <a:pt x="9608" y="55017"/>
                  </a:lnTo>
                  <a:lnTo>
                    <a:pt x="11168" y="50965"/>
                  </a:lnTo>
                  <a:lnTo>
                    <a:pt x="12208" y="47469"/>
                  </a:lnTo>
                  <a:lnTo>
                    <a:pt x="12901" y="44346"/>
                  </a:lnTo>
                  <a:lnTo>
                    <a:pt x="13364" y="41469"/>
                  </a:lnTo>
                  <a:lnTo>
                    <a:pt x="14466" y="38758"/>
                  </a:lnTo>
                  <a:lnTo>
                    <a:pt x="15993" y="36157"/>
                  </a:lnTo>
                  <a:lnTo>
                    <a:pt x="17806" y="33629"/>
                  </a:lnTo>
                  <a:lnTo>
                    <a:pt x="19808" y="30356"/>
                  </a:lnTo>
                  <a:lnTo>
                    <a:pt x="21936" y="26586"/>
                  </a:lnTo>
                  <a:lnTo>
                    <a:pt x="24149" y="22486"/>
                  </a:lnTo>
                  <a:lnTo>
                    <a:pt x="26418" y="19753"/>
                  </a:lnTo>
                  <a:lnTo>
                    <a:pt x="28725" y="17930"/>
                  </a:lnTo>
                  <a:lnTo>
                    <a:pt x="41922" y="11213"/>
                  </a:lnTo>
                  <a:lnTo>
                    <a:pt x="45410" y="9062"/>
                  </a:lnTo>
                  <a:lnTo>
                    <a:pt x="48529" y="6834"/>
                  </a:lnTo>
                  <a:lnTo>
                    <a:pt x="51403" y="4555"/>
                  </a:lnTo>
                  <a:lnTo>
                    <a:pt x="54906" y="3036"/>
                  </a:lnTo>
                  <a:lnTo>
                    <a:pt x="58829" y="2023"/>
                  </a:lnTo>
                  <a:lnTo>
                    <a:pt x="63032" y="1348"/>
                  </a:lnTo>
                  <a:lnTo>
                    <a:pt x="66627" y="1692"/>
                  </a:lnTo>
                  <a:lnTo>
                    <a:pt x="69818" y="2715"/>
                  </a:lnTo>
                  <a:lnTo>
                    <a:pt x="72739" y="4190"/>
                  </a:lnTo>
                  <a:lnTo>
                    <a:pt x="76273" y="5174"/>
                  </a:lnTo>
                  <a:lnTo>
                    <a:pt x="80218" y="5830"/>
                  </a:lnTo>
                  <a:lnTo>
                    <a:pt x="84435" y="6267"/>
                  </a:lnTo>
                  <a:lnTo>
                    <a:pt x="88040" y="7352"/>
                  </a:lnTo>
                  <a:lnTo>
                    <a:pt x="91237" y="8869"/>
                  </a:lnTo>
                  <a:lnTo>
                    <a:pt x="100012" y="142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207"/>
            <p:cNvSpPr/>
            <p:nvPr/>
          </p:nvSpPr>
          <p:spPr>
            <a:xfrm>
              <a:off x="8836818" y="1485900"/>
              <a:ext cx="21433" cy="185738"/>
            </a:xfrm>
            <a:custGeom>
              <a:avLst/>
              <a:gdLst/>
              <a:ahLst/>
              <a:cxnLst/>
              <a:rect l="0" t="0" r="0" b="0"/>
              <a:pathLst>
                <a:path w="21433" h="185738">
                  <a:moveTo>
                    <a:pt x="0" y="185737"/>
                  </a:moveTo>
                  <a:lnTo>
                    <a:pt x="7142" y="185737"/>
                  </a:lnTo>
                  <a:lnTo>
                    <a:pt x="7144" y="153778"/>
                  </a:lnTo>
                  <a:lnTo>
                    <a:pt x="6350" y="151731"/>
                  </a:lnTo>
                  <a:lnTo>
                    <a:pt x="5028" y="149572"/>
                  </a:lnTo>
                  <a:lnTo>
                    <a:pt x="3351" y="147340"/>
                  </a:lnTo>
                  <a:lnTo>
                    <a:pt x="2234" y="145058"/>
                  </a:lnTo>
                  <a:lnTo>
                    <a:pt x="1490" y="142742"/>
                  </a:lnTo>
                  <a:lnTo>
                    <a:pt x="993" y="140405"/>
                  </a:lnTo>
                  <a:lnTo>
                    <a:pt x="441" y="135692"/>
                  </a:lnTo>
                  <a:lnTo>
                    <a:pt x="196" y="130951"/>
                  </a:lnTo>
                  <a:lnTo>
                    <a:pt x="87" y="126198"/>
                  </a:lnTo>
                  <a:lnTo>
                    <a:pt x="0" y="76225"/>
                  </a:lnTo>
                  <a:lnTo>
                    <a:pt x="794" y="73835"/>
                  </a:lnTo>
                  <a:lnTo>
                    <a:pt x="2116" y="71449"/>
                  </a:lnTo>
                  <a:lnTo>
                    <a:pt x="3793" y="69063"/>
                  </a:lnTo>
                  <a:lnTo>
                    <a:pt x="4910" y="66680"/>
                  </a:lnTo>
                  <a:lnTo>
                    <a:pt x="5654" y="64297"/>
                  </a:lnTo>
                  <a:lnTo>
                    <a:pt x="6850" y="58561"/>
                  </a:lnTo>
                  <a:lnTo>
                    <a:pt x="7057" y="53775"/>
                  </a:lnTo>
                  <a:lnTo>
                    <a:pt x="7136" y="40394"/>
                  </a:lnTo>
                  <a:lnTo>
                    <a:pt x="7932" y="38041"/>
                  </a:lnTo>
                  <a:lnTo>
                    <a:pt x="9257" y="35680"/>
                  </a:lnTo>
                  <a:lnTo>
                    <a:pt x="13295" y="29978"/>
                  </a:lnTo>
                  <a:lnTo>
                    <a:pt x="13847" y="27082"/>
                  </a:lnTo>
                  <a:lnTo>
                    <a:pt x="13993" y="25198"/>
                  </a:lnTo>
                  <a:lnTo>
                    <a:pt x="14885" y="23148"/>
                  </a:lnTo>
                  <a:lnTo>
                    <a:pt x="16274" y="20988"/>
                  </a:lnTo>
                  <a:lnTo>
                    <a:pt x="20413" y="15611"/>
                  </a:lnTo>
                  <a:lnTo>
                    <a:pt x="19959" y="15170"/>
                  </a:lnTo>
                  <a:lnTo>
                    <a:pt x="18863" y="14875"/>
                  </a:lnTo>
                  <a:lnTo>
                    <a:pt x="15192" y="14403"/>
                  </a:lnTo>
                  <a:lnTo>
                    <a:pt x="15684" y="13571"/>
                  </a:lnTo>
                  <a:lnTo>
                    <a:pt x="16806" y="12222"/>
                  </a:lnTo>
                  <a:lnTo>
                    <a:pt x="18348" y="10529"/>
                  </a:lnTo>
                  <a:lnTo>
                    <a:pt x="18583" y="9400"/>
                  </a:lnTo>
                  <a:lnTo>
                    <a:pt x="17944" y="8648"/>
                  </a:lnTo>
                  <a:lnTo>
                    <a:pt x="14351" y="7169"/>
                  </a:lnTo>
                  <a:lnTo>
                    <a:pt x="21345" y="7143"/>
                  </a:lnTo>
                  <a:lnTo>
                    <a:pt x="14296" y="7143"/>
                  </a:lnTo>
                  <a:lnTo>
                    <a:pt x="21138" y="7143"/>
                  </a:lnTo>
                  <a:lnTo>
                    <a:pt x="21393" y="1489"/>
                  </a:lnTo>
                  <a:lnTo>
                    <a:pt x="21405" y="993"/>
                  </a:lnTo>
                  <a:lnTo>
                    <a:pt x="20621" y="661"/>
                  </a:lnTo>
                  <a:lnTo>
                    <a:pt x="19304" y="441"/>
                  </a:lnTo>
                  <a:lnTo>
                    <a:pt x="14293" y="0"/>
                  </a:lnTo>
                  <a:lnTo>
                    <a:pt x="14290" y="0"/>
                  </a:lnTo>
                  <a:lnTo>
                    <a:pt x="214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Tell me more!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coefficient c is the y intercept.</a:t>
            </a:r>
          </a:p>
          <a:p>
            <a:pPr eaLnBrk="1" hangingPunct="1"/>
            <a:r>
              <a:rPr lang="en-US" dirty="0" smtClean="0"/>
              <a:t>This is called the vertical intercept.</a:t>
            </a:r>
          </a:p>
        </p:txBody>
      </p:sp>
      <p:pic>
        <p:nvPicPr>
          <p:cNvPr id="5" name="Content Placeholder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460500"/>
            <a:ext cx="374325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103"/>
          <p:cNvSpPr/>
          <p:nvPr/>
        </p:nvSpPr>
        <p:spPr>
          <a:xfrm>
            <a:off x="642974" y="2978980"/>
            <a:ext cx="128552" cy="414302"/>
          </a:xfrm>
          <a:custGeom>
            <a:avLst/>
            <a:gdLst/>
            <a:ahLst/>
            <a:cxnLst/>
            <a:rect l="0" t="0" r="0" b="0"/>
            <a:pathLst>
              <a:path w="128552" h="414302">
                <a:moveTo>
                  <a:pt x="128551" y="64257"/>
                </a:moveTo>
                <a:lnTo>
                  <a:pt x="128551" y="36554"/>
                </a:lnTo>
                <a:lnTo>
                  <a:pt x="127757" y="33089"/>
                </a:lnTo>
                <a:lnTo>
                  <a:pt x="124758" y="27121"/>
                </a:lnTo>
                <a:lnTo>
                  <a:pt x="120780" y="21823"/>
                </a:lnTo>
                <a:lnTo>
                  <a:pt x="118607" y="19299"/>
                </a:lnTo>
                <a:lnTo>
                  <a:pt x="116366" y="16822"/>
                </a:lnTo>
                <a:lnTo>
                  <a:pt x="111758" y="11954"/>
                </a:lnTo>
                <a:lnTo>
                  <a:pt x="108624" y="9545"/>
                </a:lnTo>
                <a:lnTo>
                  <a:pt x="104948" y="7145"/>
                </a:lnTo>
                <a:lnTo>
                  <a:pt x="100909" y="4751"/>
                </a:lnTo>
                <a:lnTo>
                  <a:pt x="96629" y="3155"/>
                </a:lnTo>
                <a:lnTo>
                  <a:pt x="92188" y="2091"/>
                </a:lnTo>
                <a:lnTo>
                  <a:pt x="87640" y="1382"/>
                </a:lnTo>
                <a:lnTo>
                  <a:pt x="83815" y="909"/>
                </a:lnTo>
                <a:lnTo>
                  <a:pt x="80470" y="594"/>
                </a:lnTo>
                <a:lnTo>
                  <a:pt x="77447" y="384"/>
                </a:lnTo>
                <a:lnTo>
                  <a:pt x="74638" y="243"/>
                </a:lnTo>
                <a:lnTo>
                  <a:pt x="69400" y="88"/>
                </a:lnTo>
                <a:lnTo>
                  <a:pt x="61988" y="0"/>
                </a:lnTo>
                <a:lnTo>
                  <a:pt x="59569" y="782"/>
                </a:lnTo>
                <a:lnTo>
                  <a:pt x="57163" y="2096"/>
                </a:lnTo>
                <a:lnTo>
                  <a:pt x="54765" y="3767"/>
                </a:lnTo>
                <a:lnTo>
                  <a:pt x="52373" y="5674"/>
                </a:lnTo>
                <a:lnTo>
                  <a:pt x="49984" y="7739"/>
                </a:lnTo>
                <a:lnTo>
                  <a:pt x="47598" y="9910"/>
                </a:lnTo>
                <a:lnTo>
                  <a:pt x="42830" y="14438"/>
                </a:lnTo>
                <a:lnTo>
                  <a:pt x="40447" y="16757"/>
                </a:lnTo>
                <a:lnTo>
                  <a:pt x="38065" y="19890"/>
                </a:lnTo>
                <a:lnTo>
                  <a:pt x="35683" y="23567"/>
                </a:lnTo>
                <a:lnTo>
                  <a:pt x="33301" y="27605"/>
                </a:lnTo>
                <a:lnTo>
                  <a:pt x="30920" y="31885"/>
                </a:lnTo>
                <a:lnTo>
                  <a:pt x="26157" y="40874"/>
                </a:lnTo>
                <a:lnTo>
                  <a:pt x="11869" y="69057"/>
                </a:lnTo>
                <a:lnTo>
                  <a:pt x="9488" y="74601"/>
                </a:lnTo>
                <a:lnTo>
                  <a:pt x="7107" y="80678"/>
                </a:lnTo>
                <a:lnTo>
                  <a:pt x="3138" y="92986"/>
                </a:lnTo>
                <a:lnTo>
                  <a:pt x="1374" y="103749"/>
                </a:lnTo>
                <a:lnTo>
                  <a:pt x="590" y="115940"/>
                </a:lnTo>
                <a:lnTo>
                  <a:pt x="242" y="129296"/>
                </a:lnTo>
                <a:lnTo>
                  <a:pt x="0" y="164368"/>
                </a:lnTo>
                <a:lnTo>
                  <a:pt x="781" y="171479"/>
                </a:lnTo>
                <a:lnTo>
                  <a:pt x="2096" y="178601"/>
                </a:lnTo>
                <a:lnTo>
                  <a:pt x="3766" y="185730"/>
                </a:lnTo>
                <a:lnTo>
                  <a:pt x="4880" y="192864"/>
                </a:lnTo>
                <a:lnTo>
                  <a:pt x="5622" y="200001"/>
                </a:lnTo>
                <a:lnTo>
                  <a:pt x="6117" y="207141"/>
                </a:lnTo>
                <a:lnTo>
                  <a:pt x="6447" y="214282"/>
                </a:lnTo>
                <a:lnTo>
                  <a:pt x="6813" y="228566"/>
                </a:lnTo>
                <a:lnTo>
                  <a:pt x="7705" y="235709"/>
                </a:lnTo>
                <a:lnTo>
                  <a:pt x="9093" y="242852"/>
                </a:lnTo>
                <a:lnTo>
                  <a:pt x="10812" y="249995"/>
                </a:lnTo>
                <a:lnTo>
                  <a:pt x="12752" y="257139"/>
                </a:lnTo>
                <a:lnTo>
                  <a:pt x="17024" y="271426"/>
                </a:lnTo>
                <a:lnTo>
                  <a:pt x="23892" y="292857"/>
                </a:lnTo>
                <a:lnTo>
                  <a:pt x="27028" y="299207"/>
                </a:lnTo>
                <a:lnTo>
                  <a:pt x="30706" y="305028"/>
                </a:lnTo>
                <a:lnTo>
                  <a:pt x="34746" y="310496"/>
                </a:lnTo>
                <a:lnTo>
                  <a:pt x="38233" y="316523"/>
                </a:lnTo>
                <a:lnTo>
                  <a:pt x="41351" y="322922"/>
                </a:lnTo>
                <a:lnTo>
                  <a:pt x="44224" y="329569"/>
                </a:lnTo>
                <a:lnTo>
                  <a:pt x="49532" y="341188"/>
                </a:lnTo>
                <a:lnTo>
                  <a:pt x="52059" y="346509"/>
                </a:lnTo>
                <a:lnTo>
                  <a:pt x="54867" y="356654"/>
                </a:lnTo>
                <a:lnTo>
                  <a:pt x="55616" y="361582"/>
                </a:lnTo>
                <a:lnTo>
                  <a:pt x="58564" y="369174"/>
                </a:lnTo>
                <a:lnTo>
                  <a:pt x="60462" y="372310"/>
                </a:lnTo>
                <a:lnTo>
                  <a:pt x="62570" y="380028"/>
                </a:lnTo>
                <a:lnTo>
                  <a:pt x="63757" y="391181"/>
                </a:lnTo>
                <a:lnTo>
                  <a:pt x="64158" y="402061"/>
                </a:lnTo>
                <a:lnTo>
                  <a:pt x="64985" y="404553"/>
                </a:lnTo>
                <a:lnTo>
                  <a:pt x="68020" y="409439"/>
                </a:lnTo>
                <a:lnTo>
                  <a:pt x="71401" y="4143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04"/>
          <p:cNvSpPr/>
          <p:nvPr/>
        </p:nvSpPr>
        <p:spPr>
          <a:xfrm>
            <a:off x="535781" y="3257550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21431"/>
                </a:moveTo>
                <a:lnTo>
                  <a:pt x="7056" y="14375"/>
                </a:lnTo>
                <a:lnTo>
                  <a:pt x="985" y="14295"/>
                </a:lnTo>
                <a:lnTo>
                  <a:pt x="131657" y="14287"/>
                </a:lnTo>
                <a:lnTo>
                  <a:pt x="138571" y="13493"/>
                </a:lnTo>
                <a:lnTo>
                  <a:pt x="146356" y="12170"/>
                </a:lnTo>
                <a:lnTo>
                  <a:pt x="154720" y="10495"/>
                </a:lnTo>
                <a:lnTo>
                  <a:pt x="161884" y="9378"/>
                </a:lnTo>
                <a:lnTo>
                  <a:pt x="168248" y="8633"/>
                </a:lnTo>
                <a:lnTo>
                  <a:pt x="174078" y="8136"/>
                </a:lnTo>
                <a:lnTo>
                  <a:pt x="180345" y="7805"/>
                </a:lnTo>
                <a:lnTo>
                  <a:pt x="193660" y="7437"/>
                </a:lnTo>
                <a:lnTo>
                  <a:pt x="198956" y="6546"/>
                </a:lnTo>
                <a:lnTo>
                  <a:pt x="203281" y="5157"/>
                </a:lnTo>
                <a:lnTo>
                  <a:pt x="206958" y="3438"/>
                </a:lnTo>
                <a:lnTo>
                  <a:pt x="210997" y="2292"/>
                </a:lnTo>
                <a:lnTo>
                  <a:pt x="215277" y="1528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05"/>
          <p:cNvSpPr/>
          <p:nvPr/>
        </p:nvSpPr>
        <p:spPr>
          <a:xfrm>
            <a:off x="851259" y="3021813"/>
            <a:ext cx="170298" cy="335750"/>
          </a:xfrm>
          <a:custGeom>
            <a:avLst/>
            <a:gdLst/>
            <a:ahLst/>
            <a:cxnLst/>
            <a:rect l="0" t="0" r="0" b="0"/>
            <a:pathLst>
              <a:path w="170298" h="335750">
                <a:moveTo>
                  <a:pt x="170297" y="7137"/>
                </a:moveTo>
                <a:lnTo>
                  <a:pt x="170297" y="287"/>
                </a:lnTo>
                <a:lnTo>
                  <a:pt x="166504" y="80"/>
                </a:lnTo>
                <a:lnTo>
                  <a:pt x="153504" y="0"/>
                </a:lnTo>
                <a:lnTo>
                  <a:pt x="150370" y="792"/>
                </a:lnTo>
                <a:lnTo>
                  <a:pt x="146694" y="2113"/>
                </a:lnTo>
                <a:lnTo>
                  <a:pt x="142655" y="3787"/>
                </a:lnTo>
                <a:lnTo>
                  <a:pt x="138375" y="5697"/>
                </a:lnTo>
                <a:lnTo>
                  <a:pt x="129387" y="9937"/>
                </a:lnTo>
                <a:lnTo>
                  <a:pt x="123973" y="12972"/>
                </a:lnTo>
                <a:lnTo>
                  <a:pt x="117983" y="16583"/>
                </a:lnTo>
                <a:lnTo>
                  <a:pt x="111609" y="20578"/>
                </a:lnTo>
                <a:lnTo>
                  <a:pt x="105771" y="24829"/>
                </a:lnTo>
                <a:lnTo>
                  <a:pt x="100292" y="29250"/>
                </a:lnTo>
                <a:lnTo>
                  <a:pt x="95052" y="33785"/>
                </a:lnTo>
                <a:lnTo>
                  <a:pt x="89971" y="38396"/>
                </a:lnTo>
                <a:lnTo>
                  <a:pt x="80092" y="47753"/>
                </a:lnTo>
                <a:lnTo>
                  <a:pt x="75235" y="53264"/>
                </a:lnTo>
                <a:lnTo>
                  <a:pt x="70410" y="59319"/>
                </a:lnTo>
                <a:lnTo>
                  <a:pt x="65606" y="65738"/>
                </a:lnTo>
                <a:lnTo>
                  <a:pt x="60815" y="71604"/>
                </a:lnTo>
                <a:lnTo>
                  <a:pt x="56034" y="77102"/>
                </a:lnTo>
                <a:lnTo>
                  <a:pt x="51259" y="82355"/>
                </a:lnTo>
                <a:lnTo>
                  <a:pt x="46488" y="88239"/>
                </a:lnTo>
                <a:lnTo>
                  <a:pt x="41720" y="94542"/>
                </a:lnTo>
                <a:lnTo>
                  <a:pt x="32189" y="107896"/>
                </a:lnTo>
                <a:lnTo>
                  <a:pt x="22661" y="121768"/>
                </a:lnTo>
                <a:lnTo>
                  <a:pt x="18692" y="128802"/>
                </a:lnTo>
                <a:lnTo>
                  <a:pt x="15252" y="135872"/>
                </a:lnTo>
                <a:lnTo>
                  <a:pt x="12165" y="142966"/>
                </a:lnTo>
                <a:lnTo>
                  <a:pt x="10107" y="150077"/>
                </a:lnTo>
                <a:lnTo>
                  <a:pt x="8735" y="157199"/>
                </a:lnTo>
                <a:lnTo>
                  <a:pt x="7820" y="164328"/>
                </a:lnTo>
                <a:lnTo>
                  <a:pt x="6416" y="170669"/>
                </a:lnTo>
                <a:lnTo>
                  <a:pt x="4687" y="176483"/>
                </a:lnTo>
                <a:lnTo>
                  <a:pt x="2740" y="181946"/>
                </a:lnTo>
                <a:lnTo>
                  <a:pt x="1442" y="187970"/>
                </a:lnTo>
                <a:lnTo>
                  <a:pt x="577" y="194367"/>
                </a:lnTo>
                <a:lnTo>
                  <a:pt x="0" y="201013"/>
                </a:lnTo>
                <a:lnTo>
                  <a:pt x="410" y="207825"/>
                </a:lnTo>
                <a:lnTo>
                  <a:pt x="1476" y="214748"/>
                </a:lnTo>
                <a:lnTo>
                  <a:pt x="2981" y="221744"/>
                </a:lnTo>
                <a:lnTo>
                  <a:pt x="3984" y="227996"/>
                </a:lnTo>
                <a:lnTo>
                  <a:pt x="4653" y="233751"/>
                </a:lnTo>
                <a:lnTo>
                  <a:pt x="5099" y="239175"/>
                </a:lnTo>
                <a:lnTo>
                  <a:pt x="7711" y="249436"/>
                </a:lnTo>
                <a:lnTo>
                  <a:pt x="9519" y="254394"/>
                </a:lnTo>
                <a:lnTo>
                  <a:pt x="12311" y="259287"/>
                </a:lnTo>
                <a:lnTo>
                  <a:pt x="15761" y="264137"/>
                </a:lnTo>
                <a:lnTo>
                  <a:pt x="19648" y="268958"/>
                </a:lnTo>
                <a:lnTo>
                  <a:pt x="23827" y="273759"/>
                </a:lnTo>
                <a:lnTo>
                  <a:pt x="28200" y="278547"/>
                </a:lnTo>
                <a:lnTo>
                  <a:pt x="37293" y="288101"/>
                </a:lnTo>
                <a:lnTo>
                  <a:pt x="46626" y="297639"/>
                </a:lnTo>
                <a:lnTo>
                  <a:pt x="51337" y="301611"/>
                </a:lnTo>
                <a:lnTo>
                  <a:pt x="56065" y="305053"/>
                </a:lnTo>
                <a:lnTo>
                  <a:pt x="60805" y="308141"/>
                </a:lnTo>
                <a:lnTo>
                  <a:pt x="65552" y="310994"/>
                </a:lnTo>
                <a:lnTo>
                  <a:pt x="70305" y="313689"/>
                </a:lnTo>
                <a:lnTo>
                  <a:pt x="79818" y="318801"/>
                </a:lnTo>
                <a:lnTo>
                  <a:pt x="89338" y="323719"/>
                </a:lnTo>
                <a:lnTo>
                  <a:pt x="94099" y="325348"/>
                </a:lnTo>
                <a:lnTo>
                  <a:pt x="98861" y="326433"/>
                </a:lnTo>
                <a:lnTo>
                  <a:pt x="103623" y="327157"/>
                </a:lnTo>
                <a:lnTo>
                  <a:pt x="108385" y="328434"/>
                </a:lnTo>
                <a:lnTo>
                  <a:pt x="113147" y="330078"/>
                </a:lnTo>
                <a:lnTo>
                  <a:pt x="117910" y="331969"/>
                </a:lnTo>
                <a:lnTo>
                  <a:pt x="121878" y="333229"/>
                </a:lnTo>
                <a:lnTo>
                  <a:pt x="125318" y="334069"/>
                </a:lnTo>
                <a:lnTo>
                  <a:pt x="134578" y="3357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06"/>
          <p:cNvSpPr/>
          <p:nvPr/>
        </p:nvSpPr>
        <p:spPr>
          <a:xfrm>
            <a:off x="1078706" y="3143250"/>
            <a:ext cx="157163" cy="142876"/>
          </a:xfrm>
          <a:custGeom>
            <a:avLst/>
            <a:gdLst/>
            <a:ahLst/>
            <a:cxnLst/>
            <a:rect l="0" t="0" r="0" b="0"/>
            <a:pathLst>
              <a:path w="157163" h="142876">
                <a:moveTo>
                  <a:pt x="0" y="0"/>
                </a:moveTo>
                <a:lnTo>
                  <a:pt x="13906" y="0"/>
                </a:lnTo>
                <a:lnTo>
                  <a:pt x="14174" y="3792"/>
                </a:lnTo>
                <a:lnTo>
                  <a:pt x="14254" y="6150"/>
                </a:lnTo>
                <a:lnTo>
                  <a:pt x="15059" y="8069"/>
                </a:lnTo>
                <a:lnTo>
                  <a:pt x="18070" y="14434"/>
                </a:lnTo>
                <a:lnTo>
                  <a:pt x="19190" y="18354"/>
                </a:lnTo>
                <a:lnTo>
                  <a:pt x="19937" y="22554"/>
                </a:lnTo>
                <a:lnTo>
                  <a:pt x="20435" y="26942"/>
                </a:lnTo>
                <a:lnTo>
                  <a:pt x="21561" y="31455"/>
                </a:lnTo>
                <a:lnTo>
                  <a:pt x="23105" y="36051"/>
                </a:lnTo>
                <a:lnTo>
                  <a:pt x="24928" y="40703"/>
                </a:lnTo>
                <a:lnTo>
                  <a:pt x="26937" y="45391"/>
                </a:lnTo>
                <a:lnTo>
                  <a:pt x="31287" y="54834"/>
                </a:lnTo>
                <a:lnTo>
                  <a:pt x="34351" y="58781"/>
                </a:lnTo>
                <a:lnTo>
                  <a:pt x="37982" y="62206"/>
                </a:lnTo>
                <a:lnTo>
                  <a:pt x="41990" y="65283"/>
                </a:lnTo>
                <a:lnTo>
                  <a:pt x="46250" y="68922"/>
                </a:lnTo>
                <a:lnTo>
                  <a:pt x="50677" y="72935"/>
                </a:lnTo>
                <a:lnTo>
                  <a:pt x="55216" y="77198"/>
                </a:lnTo>
                <a:lnTo>
                  <a:pt x="59035" y="81628"/>
                </a:lnTo>
                <a:lnTo>
                  <a:pt x="62376" y="86168"/>
                </a:lnTo>
                <a:lnTo>
                  <a:pt x="65396" y="90783"/>
                </a:lnTo>
                <a:lnTo>
                  <a:pt x="68997" y="95447"/>
                </a:lnTo>
                <a:lnTo>
                  <a:pt x="72986" y="100144"/>
                </a:lnTo>
                <a:lnTo>
                  <a:pt x="77232" y="104862"/>
                </a:lnTo>
                <a:lnTo>
                  <a:pt x="81650" y="108802"/>
                </a:lnTo>
                <a:lnTo>
                  <a:pt x="86184" y="112222"/>
                </a:lnTo>
                <a:lnTo>
                  <a:pt x="90793" y="115296"/>
                </a:lnTo>
                <a:lnTo>
                  <a:pt x="94660" y="118139"/>
                </a:lnTo>
                <a:lnTo>
                  <a:pt x="98032" y="120828"/>
                </a:lnTo>
                <a:lnTo>
                  <a:pt x="101073" y="123414"/>
                </a:lnTo>
                <a:lnTo>
                  <a:pt x="104688" y="125932"/>
                </a:lnTo>
                <a:lnTo>
                  <a:pt x="108686" y="128405"/>
                </a:lnTo>
                <a:lnTo>
                  <a:pt x="112938" y="130847"/>
                </a:lnTo>
                <a:lnTo>
                  <a:pt x="117361" y="132475"/>
                </a:lnTo>
                <a:lnTo>
                  <a:pt x="121897" y="133560"/>
                </a:lnTo>
                <a:lnTo>
                  <a:pt x="126508" y="134284"/>
                </a:lnTo>
                <a:lnTo>
                  <a:pt x="130376" y="135560"/>
                </a:lnTo>
                <a:lnTo>
                  <a:pt x="133749" y="137204"/>
                </a:lnTo>
                <a:lnTo>
                  <a:pt x="136791" y="139094"/>
                </a:lnTo>
                <a:lnTo>
                  <a:pt x="139612" y="140354"/>
                </a:lnTo>
                <a:lnTo>
                  <a:pt x="142287" y="141194"/>
                </a:lnTo>
                <a:lnTo>
                  <a:pt x="144864" y="141754"/>
                </a:lnTo>
                <a:lnTo>
                  <a:pt x="147376" y="142128"/>
                </a:lnTo>
                <a:lnTo>
                  <a:pt x="149844" y="142377"/>
                </a:lnTo>
                <a:lnTo>
                  <a:pt x="15716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07"/>
          <p:cNvSpPr/>
          <p:nvPr/>
        </p:nvSpPr>
        <p:spPr>
          <a:xfrm>
            <a:off x="1050131" y="3114675"/>
            <a:ext cx="200026" cy="157163"/>
          </a:xfrm>
          <a:custGeom>
            <a:avLst/>
            <a:gdLst/>
            <a:ahLst/>
            <a:cxnLst/>
            <a:rect l="0" t="0" r="0" b="0"/>
            <a:pathLst>
              <a:path w="200026" h="157163">
                <a:moveTo>
                  <a:pt x="200025" y="0"/>
                </a:moveTo>
                <a:lnTo>
                  <a:pt x="196232" y="0"/>
                </a:lnTo>
                <a:lnTo>
                  <a:pt x="194322" y="793"/>
                </a:lnTo>
                <a:lnTo>
                  <a:pt x="187046" y="5703"/>
                </a:lnTo>
                <a:lnTo>
                  <a:pt x="183435" y="7771"/>
                </a:lnTo>
                <a:lnTo>
                  <a:pt x="179440" y="9943"/>
                </a:lnTo>
                <a:lnTo>
                  <a:pt x="175189" y="12978"/>
                </a:lnTo>
                <a:lnTo>
                  <a:pt x="170768" y="16590"/>
                </a:lnTo>
                <a:lnTo>
                  <a:pt x="166232" y="20585"/>
                </a:lnTo>
                <a:lnTo>
                  <a:pt x="160828" y="24835"/>
                </a:lnTo>
                <a:lnTo>
                  <a:pt x="154843" y="29257"/>
                </a:lnTo>
                <a:lnTo>
                  <a:pt x="148473" y="33792"/>
                </a:lnTo>
                <a:lnTo>
                  <a:pt x="142638" y="38403"/>
                </a:lnTo>
                <a:lnTo>
                  <a:pt x="137161" y="43064"/>
                </a:lnTo>
                <a:lnTo>
                  <a:pt x="131922" y="47759"/>
                </a:lnTo>
                <a:lnTo>
                  <a:pt x="119750" y="59326"/>
                </a:lnTo>
                <a:lnTo>
                  <a:pt x="113171" y="65744"/>
                </a:lnTo>
                <a:lnTo>
                  <a:pt x="106404" y="71611"/>
                </a:lnTo>
                <a:lnTo>
                  <a:pt x="99511" y="77109"/>
                </a:lnTo>
                <a:lnTo>
                  <a:pt x="92534" y="82362"/>
                </a:lnTo>
                <a:lnTo>
                  <a:pt x="86296" y="87452"/>
                </a:lnTo>
                <a:lnTo>
                  <a:pt x="80549" y="92432"/>
                </a:lnTo>
                <a:lnTo>
                  <a:pt x="75131" y="97340"/>
                </a:lnTo>
                <a:lnTo>
                  <a:pt x="64877" y="107027"/>
                </a:lnTo>
                <a:lnTo>
                  <a:pt x="59920" y="111832"/>
                </a:lnTo>
                <a:lnTo>
                  <a:pt x="55028" y="115829"/>
                </a:lnTo>
                <a:lnTo>
                  <a:pt x="50179" y="119288"/>
                </a:lnTo>
                <a:lnTo>
                  <a:pt x="45359" y="122388"/>
                </a:lnTo>
                <a:lnTo>
                  <a:pt x="41352" y="125248"/>
                </a:lnTo>
                <a:lnTo>
                  <a:pt x="37886" y="127948"/>
                </a:lnTo>
                <a:lnTo>
                  <a:pt x="34783" y="130543"/>
                </a:lnTo>
                <a:lnTo>
                  <a:pt x="31126" y="133860"/>
                </a:lnTo>
                <a:lnTo>
                  <a:pt x="22829" y="141778"/>
                </a:lnTo>
                <a:lnTo>
                  <a:pt x="19188" y="144525"/>
                </a:lnTo>
                <a:lnTo>
                  <a:pt x="13026" y="147577"/>
                </a:lnTo>
                <a:lnTo>
                  <a:pt x="11065" y="149184"/>
                </a:lnTo>
                <a:lnTo>
                  <a:pt x="9758" y="151050"/>
                </a:lnTo>
                <a:lnTo>
                  <a:pt x="8886" y="153087"/>
                </a:lnTo>
                <a:lnTo>
                  <a:pt x="7512" y="154445"/>
                </a:lnTo>
                <a:lnTo>
                  <a:pt x="5801" y="155351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08"/>
          <p:cNvSpPr/>
          <p:nvPr/>
        </p:nvSpPr>
        <p:spPr>
          <a:xfrm>
            <a:off x="1314450" y="3007518"/>
            <a:ext cx="99656" cy="314326"/>
          </a:xfrm>
          <a:custGeom>
            <a:avLst/>
            <a:gdLst/>
            <a:ahLst/>
            <a:cxnLst/>
            <a:rect l="0" t="0" r="0" b="0"/>
            <a:pathLst>
              <a:path w="99656" h="314326">
                <a:moveTo>
                  <a:pt x="0" y="0"/>
                </a:moveTo>
                <a:lnTo>
                  <a:pt x="10641" y="0"/>
                </a:lnTo>
                <a:lnTo>
                  <a:pt x="12650" y="794"/>
                </a:lnTo>
                <a:lnTo>
                  <a:pt x="14783" y="2117"/>
                </a:lnTo>
                <a:lnTo>
                  <a:pt x="16999" y="3793"/>
                </a:lnTo>
                <a:lnTo>
                  <a:pt x="19270" y="5704"/>
                </a:lnTo>
                <a:lnTo>
                  <a:pt x="21578" y="7771"/>
                </a:lnTo>
                <a:lnTo>
                  <a:pt x="23910" y="9943"/>
                </a:lnTo>
                <a:lnTo>
                  <a:pt x="41385" y="27141"/>
                </a:lnTo>
                <a:lnTo>
                  <a:pt x="44259" y="30000"/>
                </a:lnTo>
                <a:lnTo>
                  <a:pt x="47762" y="34288"/>
                </a:lnTo>
                <a:lnTo>
                  <a:pt x="51685" y="39527"/>
                </a:lnTo>
                <a:lnTo>
                  <a:pt x="55888" y="45402"/>
                </a:lnTo>
                <a:lnTo>
                  <a:pt x="59483" y="50905"/>
                </a:lnTo>
                <a:lnTo>
                  <a:pt x="62674" y="56162"/>
                </a:lnTo>
                <a:lnTo>
                  <a:pt x="65595" y="61254"/>
                </a:lnTo>
                <a:lnTo>
                  <a:pt x="68336" y="67030"/>
                </a:lnTo>
                <a:lnTo>
                  <a:pt x="70957" y="73262"/>
                </a:lnTo>
                <a:lnTo>
                  <a:pt x="73499" y="79798"/>
                </a:lnTo>
                <a:lnTo>
                  <a:pt x="76780" y="86536"/>
                </a:lnTo>
                <a:lnTo>
                  <a:pt x="80555" y="93409"/>
                </a:lnTo>
                <a:lnTo>
                  <a:pt x="84660" y="100373"/>
                </a:lnTo>
                <a:lnTo>
                  <a:pt x="87396" y="108191"/>
                </a:lnTo>
                <a:lnTo>
                  <a:pt x="89220" y="116577"/>
                </a:lnTo>
                <a:lnTo>
                  <a:pt x="90436" y="125343"/>
                </a:lnTo>
                <a:lnTo>
                  <a:pt x="92041" y="133568"/>
                </a:lnTo>
                <a:lnTo>
                  <a:pt x="93904" y="141433"/>
                </a:lnTo>
                <a:lnTo>
                  <a:pt x="95940" y="149058"/>
                </a:lnTo>
                <a:lnTo>
                  <a:pt x="97297" y="156522"/>
                </a:lnTo>
                <a:lnTo>
                  <a:pt x="98202" y="163879"/>
                </a:lnTo>
                <a:lnTo>
                  <a:pt x="98805" y="171165"/>
                </a:lnTo>
                <a:lnTo>
                  <a:pt x="99208" y="178404"/>
                </a:lnTo>
                <a:lnTo>
                  <a:pt x="99655" y="192797"/>
                </a:lnTo>
                <a:lnTo>
                  <a:pt x="98980" y="199969"/>
                </a:lnTo>
                <a:lnTo>
                  <a:pt x="97737" y="207131"/>
                </a:lnTo>
                <a:lnTo>
                  <a:pt x="96114" y="214288"/>
                </a:lnTo>
                <a:lnTo>
                  <a:pt x="93444" y="220646"/>
                </a:lnTo>
                <a:lnTo>
                  <a:pt x="90077" y="226472"/>
                </a:lnTo>
                <a:lnTo>
                  <a:pt x="86245" y="231944"/>
                </a:lnTo>
                <a:lnTo>
                  <a:pt x="82897" y="237180"/>
                </a:lnTo>
                <a:lnTo>
                  <a:pt x="79870" y="242257"/>
                </a:lnTo>
                <a:lnTo>
                  <a:pt x="77059" y="247230"/>
                </a:lnTo>
                <a:lnTo>
                  <a:pt x="71819" y="256988"/>
                </a:lnTo>
                <a:lnTo>
                  <a:pt x="69311" y="261813"/>
                </a:lnTo>
                <a:lnTo>
                  <a:pt x="66051" y="266617"/>
                </a:lnTo>
                <a:lnTo>
                  <a:pt x="62290" y="271407"/>
                </a:lnTo>
                <a:lnTo>
                  <a:pt x="58195" y="276188"/>
                </a:lnTo>
                <a:lnTo>
                  <a:pt x="54672" y="280170"/>
                </a:lnTo>
                <a:lnTo>
                  <a:pt x="48640" y="286709"/>
                </a:lnTo>
                <a:lnTo>
                  <a:pt x="40782" y="294854"/>
                </a:lnTo>
                <a:lnTo>
                  <a:pt x="30012" y="305734"/>
                </a:lnTo>
                <a:lnTo>
                  <a:pt x="29533" y="307010"/>
                </a:lnTo>
                <a:lnTo>
                  <a:pt x="28575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09"/>
          <p:cNvSpPr/>
          <p:nvPr/>
        </p:nvSpPr>
        <p:spPr>
          <a:xfrm>
            <a:off x="1607343" y="3128988"/>
            <a:ext cx="207170" cy="7119"/>
          </a:xfrm>
          <a:custGeom>
            <a:avLst/>
            <a:gdLst/>
            <a:ahLst/>
            <a:cxnLst/>
            <a:rect l="0" t="0" r="0" b="0"/>
            <a:pathLst>
              <a:path w="207170" h="7119">
                <a:moveTo>
                  <a:pt x="0" y="7118"/>
                </a:moveTo>
                <a:lnTo>
                  <a:pt x="7585" y="7118"/>
                </a:lnTo>
                <a:lnTo>
                  <a:pt x="11407" y="6324"/>
                </a:lnTo>
                <a:lnTo>
                  <a:pt x="15542" y="5001"/>
                </a:lnTo>
                <a:lnTo>
                  <a:pt x="26001" y="967"/>
                </a:lnTo>
                <a:lnTo>
                  <a:pt x="28447" y="636"/>
                </a:lnTo>
                <a:lnTo>
                  <a:pt x="31664" y="415"/>
                </a:lnTo>
                <a:lnTo>
                  <a:pt x="35397" y="268"/>
                </a:lnTo>
                <a:lnTo>
                  <a:pt x="43778" y="105"/>
                </a:lnTo>
                <a:lnTo>
                  <a:pt x="62094" y="0"/>
                </a:lnTo>
                <a:lnTo>
                  <a:pt x="67590" y="785"/>
                </a:lnTo>
                <a:lnTo>
                  <a:pt x="73635" y="2102"/>
                </a:lnTo>
                <a:lnTo>
                  <a:pt x="80046" y="3774"/>
                </a:lnTo>
                <a:lnTo>
                  <a:pt x="86702" y="4889"/>
                </a:lnTo>
                <a:lnTo>
                  <a:pt x="93520" y="5632"/>
                </a:lnTo>
                <a:lnTo>
                  <a:pt x="100447" y="6127"/>
                </a:lnTo>
                <a:lnTo>
                  <a:pt x="107446" y="6457"/>
                </a:lnTo>
                <a:lnTo>
                  <a:pt x="121572" y="6824"/>
                </a:lnTo>
                <a:lnTo>
                  <a:pt x="207169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10"/>
          <p:cNvSpPr/>
          <p:nvPr/>
        </p:nvSpPr>
        <p:spPr>
          <a:xfrm>
            <a:off x="1593056" y="3200400"/>
            <a:ext cx="285751" cy="7144"/>
          </a:xfrm>
          <a:custGeom>
            <a:avLst/>
            <a:gdLst/>
            <a:ahLst/>
            <a:cxnLst/>
            <a:rect l="0" t="0" r="0" b="0"/>
            <a:pathLst>
              <a:path w="285751" h="7144">
                <a:moveTo>
                  <a:pt x="0" y="7143"/>
                </a:moveTo>
                <a:lnTo>
                  <a:pt x="57703" y="7143"/>
                </a:lnTo>
                <a:lnTo>
                  <a:pt x="65456" y="6350"/>
                </a:lnTo>
                <a:lnTo>
                  <a:pt x="73800" y="5027"/>
                </a:lnTo>
                <a:lnTo>
                  <a:pt x="82537" y="3351"/>
                </a:lnTo>
                <a:lnTo>
                  <a:pt x="90743" y="2234"/>
                </a:lnTo>
                <a:lnTo>
                  <a:pt x="98596" y="1489"/>
                </a:lnTo>
                <a:lnTo>
                  <a:pt x="106211" y="992"/>
                </a:lnTo>
                <a:lnTo>
                  <a:pt x="114464" y="662"/>
                </a:lnTo>
                <a:lnTo>
                  <a:pt x="132100" y="294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11"/>
          <p:cNvSpPr/>
          <p:nvPr/>
        </p:nvSpPr>
        <p:spPr>
          <a:xfrm>
            <a:off x="1980274" y="3072233"/>
            <a:ext cx="334302" cy="171030"/>
          </a:xfrm>
          <a:custGeom>
            <a:avLst/>
            <a:gdLst/>
            <a:ahLst/>
            <a:cxnLst/>
            <a:rect l="0" t="0" r="0" b="0"/>
            <a:pathLst>
              <a:path w="334302" h="171030">
                <a:moveTo>
                  <a:pt x="162851" y="21010"/>
                </a:moveTo>
                <a:lnTo>
                  <a:pt x="162851" y="7803"/>
                </a:lnTo>
                <a:lnTo>
                  <a:pt x="159058" y="3250"/>
                </a:lnTo>
                <a:lnTo>
                  <a:pt x="156354" y="2027"/>
                </a:lnTo>
                <a:lnTo>
                  <a:pt x="149115" y="667"/>
                </a:lnTo>
                <a:lnTo>
                  <a:pt x="145756" y="1098"/>
                </a:lnTo>
                <a:lnTo>
                  <a:pt x="142723" y="2179"/>
                </a:lnTo>
                <a:lnTo>
                  <a:pt x="139907" y="3694"/>
                </a:lnTo>
                <a:lnTo>
                  <a:pt x="132545" y="5377"/>
                </a:lnTo>
                <a:lnTo>
                  <a:pt x="123982" y="6918"/>
                </a:lnTo>
                <a:lnTo>
                  <a:pt x="114884" y="10249"/>
                </a:lnTo>
                <a:lnTo>
                  <a:pt x="105549" y="14376"/>
                </a:lnTo>
                <a:lnTo>
                  <a:pt x="95314" y="19649"/>
                </a:lnTo>
                <a:lnTo>
                  <a:pt x="89252" y="23278"/>
                </a:lnTo>
                <a:lnTo>
                  <a:pt x="82828" y="27284"/>
                </a:lnTo>
                <a:lnTo>
                  <a:pt x="76958" y="31543"/>
                </a:lnTo>
                <a:lnTo>
                  <a:pt x="71458" y="35970"/>
                </a:lnTo>
                <a:lnTo>
                  <a:pt x="66203" y="40508"/>
                </a:lnTo>
                <a:lnTo>
                  <a:pt x="60319" y="45121"/>
                </a:lnTo>
                <a:lnTo>
                  <a:pt x="54015" y="49784"/>
                </a:lnTo>
                <a:lnTo>
                  <a:pt x="47431" y="54480"/>
                </a:lnTo>
                <a:lnTo>
                  <a:pt x="41454" y="59199"/>
                </a:lnTo>
                <a:lnTo>
                  <a:pt x="35882" y="63932"/>
                </a:lnTo>
                <a:lnTo>
                  <a:pt x="30580" y="68675"/>
                </a:lnTo>
                <a:lnTo>
                  <a:pt x="26251" y="73424"/>
                </a:lnTo>
                <a:lnTo>
                  <a:pt x="22572" y="78178"/>
                </a:lnTo>
                <a:lnTo>
                  <a:pt x="19325" y="82934"/>
                </a:lnTo>
                <a:lnTo>
                  <a:pt x="16367" y="88487"/>
                </a:lnTo>
                <a:lnTo>
                  <a:pt x="13601" y="94570"/>
                </a:lnTo>
                <a:lnTo>
                  <a:pt x="10963" y="101006"/>
                </a:lnTo>
                <a:lnTo>
                  <a:pt x="8411" y="106885"/>
                </a:lnTo>
                <a:lnTo>
                  <a:pt x="3459" y="117650"/>
                </a:lnTo>
                <a:lnTo>
                  <a:pt x="1820" y="121949"/>
                </a:lnTo>
                <a:lnTo>
                  <a:pt x="728" y="125609"/>
                </a:lnTo>
                <a:lnTo>
                  <a:pt x="0" y="128843"/>
                </a:lnTo>
                <a:lnTo>
                  <a:pt x="309" y="131792"/>
                </a:lnTo>
                <a:lnTo>
                  <a:pt x="1308" y="134553"/>
                </a:lnTo>
                <a:lnTo>
                  <a:pt x="4535" y="139736"/>
                </a:lnTo>
                <a:lnTo>
                  <a:pt x="8615" y="144686"/>
                </a:lnTo>
                <a:lnTo>
                  <a:pt x="13074" y="149531"/>
                </a:lnTo>
                <a:lnTo>
                  <a:pt x="15375" y="151935"/>
                </a:lnTo>
                <a:lnTo>
                  <a:pt x="22164" y="156722"/>
                </a:lnTo>
                <a:lnTo>
                  <a:pt x="26197" y="159110"/>
                </a:lnTo>
                <a:lnTo>
                  <a:pt x="34912" y="161763"/>
                </a:lnTo>
                <a:lnTo>
                  <a:pt x="44870" y="162942"/>
                </a:lnTo>
                <a:lnTo>
                  <a:pt x="50859" y="163256"/>
                </a:lnTo>
                <a:lnTo>
                  <a:pt x="57233" y="163466"/>
                </a:lnTo>
                <a:lnTo>
                  <a:pt x="63070" y="162812"/>
                </a:lnTo>
                <a:lnTo>
                  <a:pt x="68549" y="161582"/>
                </a:lnTo>
                <a:lnTo>
                  <a:pt x="79664" y="158099"/>
                </a:lnTo>
                <a:lnTo>
                  <a:pt x="92541" y="153905"/>
                </a:lnTo>
                <a:lnTo>
                  <a:pt x="98515" y="151676"/>
                </a:lnTo>
                <a:lnTo>
                  <a:pt x="104085" y="149396"/>
                </a:lnTo>
                <a:lnTo>
                  <a:pt x="114508" y="144746"/>
                </a:lnTo>
                <a:lnTo>
                  <a:pt x="124432" y="140033"/>
                </a:lnTo>
                <a:lnTo>
                  <a:pt x="129300" y="136871"/>
                </a:lnTo>
                <a:lnTo>
                  <a:pt x="134134" y="133176"/>
                </a:lnTo>
                <a:lnTo>
                  <a:pt x="138943" y="129125"/>
                </a:lnTo>
                <a:lnTo>
                  <a:pt x="143738" y="124837"/>
                </a:lnTo>
                <a:lnTo>
                  <a:pt x="153298" y="115839"/>
                </a:lnTo>
                <a:lnTo>
                  <a:pt x="158069" y="110423"/>
                </a:lnTo>
                <a:lnTo>
                  <a:pt x="162838" y="104431"/>
                </a:lnTo>
                <a:lnTo>
                  <a:pt x="167605" y="98056"/>
                </a:lnTo>
                <a:lnTo>
                  <a:pt x="171576" y="92218"/>
                </a:lnTo>
                <a:lnTo>
                  <a:pt x="175018" y="86738"/>
                </a:lnTo>
                <a:lnTo>
                  <a:pt x="178106" y="81498"/>
                </a:lnTo>
                <a:lnTo>
                  <a:pt x="180958" y="76416"/>
                </a:lnTo>
                <a:lnTo>
                  <a:pt x="186244" y="66537"/>
                </a:lnTo>
                <a:lnTo>
                  <a:pt x="193683" y="52051"/>
                </a:lnTo>
                <a:lnTo>
                  <a:pt x="195312" y="47260"/>
                </a:lnTo>
                <a:lnTo>
                  <a:pt x="196397" y="42479"/>
                </a:lnTo>
                <a:lnTo>
                  <a:pt x="197121" y="37704"/>
                </a:lnTo>
                <a:lnTo>
                  <a:pt x="198398" y="33727"/>
                </a:lnTo>
                <a:lnTo>
                  <a:pt x="200043" y="30282"/>
                </a:lnTo>
                <a:lnTo>
                  <a:pt x="201933" y="27191"/>
                </a:lnTo>
                <a:lnTo>
                  <a:pt x="203193" y="24337"/>
                </a:lnTo>
                <a:lnTo>
                  <a:pt x="204593" y="19049"/>
                </a:lnTo>
                <a:lnTo>
                  <a:pt x="207332" y="14053"/>
                </a:lnTo>
                <a:lnTo>
                  <a:pt x="209173" y="11610"/>
                </a:lnTo>
                <a:lnTo>
                  <a:pt x="211220" y="6778"/>
                </a:lnTo>
                <a:lnTo>
                  <a:pt x="212761" y="0"/>
                </a:lnTo>
                <a:lnTo>
                  <a:pt x="212828" y="3496"/>
                </a:lnTo>
                <a:lnTo>
                  <a:pt x="212857" y="90078"/>
                </a:lnTo>
                <a:lnTo>
                  <a:pt x="213651" y="94836"/>
                </a:lnTo>
                <a:lnTo>
                  <a:pt x="214973" y="99597"/>
                </a:lnTo>
                <a:lnTo>
                  <a:pt x="216649" y="104357"/>
                </a:lnTo>
                <a:lnTo>
                  <a:pt x="218560" y="109119"/>
                </a:lnTo>
                <a:lnTo>
                  <a:pt x="220628" y="113881"/>
                </a:lnTo>
                <a:lnTo>
                  <a:pt x="222800" y="118642"/>
                </a:lnTo>
                <a:lnTo>
                  <a:pt x="225042" y="122611"/>
                </a:lnTo>
                <a:lnTo>
                  <a:pt x="227330" y="126050"/>
                </a:lnTo>
                <a:lnTo>
                  <a:pt x="229649" y="129137"/>
                </a:lnTo>
                <a:lnTo>
                  <a:pt x="231989" y="131988"/>
                </a:lnTo>
                <a:lnTo>
                  <a:pt x="236706" y="137274"/>
                </a:lnTo>
                <a:lnTo>
                  <a:pt x="240662" y="140588"/>
                </a:lnTo>
                <a:lnTo>
                  <a:pt x="245681" y="144385"/>
                </a:lnTo>
                <a:lnTo>
                  <a:pt x="251409" y="148504"/>
                </a:lnTo>
                <a:lnTo>
                  <a:pt x="256814" y="152043"/>
                </a:lnTo>
                <a:lnTo>
                  <a:pt x="262005" y="155197"/>
                </a:lnTo>
                <a:lnTo>
                  <a:pt x="267054" y="158093"/>
                </a:lnTo>
                <a:lnTo>
                  <a:pt x="276896" y="163428"/>
                </a:lnTo>
                <a:lnTo>
                  <a:pt x="281744" y="165961"/>
                </a:lnTo>
                <a:lnTo>
                  <a:pt x="287356" y="167651"/>
                </a:lnTo>
                <a:lnTo>
                  <a:pt x="293479" y="168777"/>
                </a:lnTo>
                <a:lnTo>
                  <a:pt x="299943" y="169528"/>
                </a:lnTo>
                <a:lnTo>
                  <a:pt x="305839" y="170028"/>
                </a:lnTo>
                <a:lnTo>
                  <a:pt x="311358" y="170362"/>
                </a:lnTo>
                <a:lnTo>
                  <a:pt x="320929" y="170733"/>
                </a:lnTo>
                <a:lnTo>
                  <a:pt x="334301" y="171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12"/>
          <p:cNvSpPr/>
          <p:nvPr/>
        </p:nvSpPr>
        <p:spPr>
          <a:xfrm>
            <a:off x="2378868" y="3036119"/>
            <a:ext cx="142876" cy="228575"/>
          </a:xfrm>
          <a:custGeom>
            <a:avLst/>
            <a:gdLst/>
            <a:ahLst/>
            <a:cxnLst/>
            <a:rect l="0" t="0" r="0" b="0"/>
            <a:pathLst>
              <a:path w="142876" h="228575">
                <a:moveTo>
                  <a:pt x="0" y="7118"/>
                </a:moveTo>
                <a:lnTo>
                  <a:pt x="3793" y="7118"/>
                </a:lnTo>
                <a:lnTo>
                  <a:pt x="4910" y="6324"/>
                </a:lnTo>
                <a:lnTo>
                  <a:pt x="5655" y="5001"/>
                </a:lnTo>
                <a:lnTo>
                  <a:pt x="6151" y="3326"/>
                </a:lnTo>
                <a:lnTo>
                  <a:pt x="7276" y="2208"/>
                </a:lnTo>
                <a:lnTo>
                  <a:pt x="8819" y="1464"/>
                </a:lnTo>
                <a:lnTo>
                  <a:pt x="13968" y="61"/>
                </a:lnTo>
                <a:lnTo>
                  <a:pt x="17985" y="0"/>
                </a:lnTo>
                <a:lnTo>
                  <a:pt x="19134" y="785"/>
                </a:lnTo>
                <a:lnTo>
                  <a:pt x="19900" y="2102"/>
                </a:lnTo>
                <a:lnTo>
                  <a:pt x="20751" y="5683"/>
                </a:lnTo>
                <a:lnTo>
                  <a:pt x="21230" y="12161"/>
                </a:lnTo>
                <a:lnTo>
                  <a:pt x="21342" y="16768"/>
                </a:lnTo>
                <a:lnTo>
                  <a:pt x="21431" y="72860"/>
                </a:lnTo>
                <a:lnTo>
                  <a:pt x="22225" y="79521"/>
                </a:lnTo>
                <a:lnTo>
                  <a:pt x="23548" y="86343"/>
                </a:lnTo>
                <a:lnTo>
                  <a:pt x="25224" y="93272"/>
                </a:lnTo>
                <a:lnTo>
                  <a:pt x="27135" y="99479"/>
                </a:lnTo>
                <a:lnTo>
                  <a:pt x="29202" y="105205"/>
                </a:lnTo>
                <a:lnTo>
                  <a:pt x="31374" y="110609"/>
                </a:lnTo>
                <a:lnTo>
                  <a:pt x="34410" y="116593"/>
                </a:lnTo>
                <a:lnTo>
                  <a:pt x="38021" y="122964"/>
                </a:lnTo>
                <a:lnTo>
                  <a:pt x="42017" y="129593"/>
                </a:lnTo>
                <a:lnTo>
                  <a:pt x="45474" y="135599"/>
                </a:lnTo>
                <a:lnTo>
                  <a:pt x="51431" y="146506"/>
                </a:lnTo>
                <a:lnTo>
                  <a:pt x="54925" y="151637"/>
                </a:lnTo>
                <a:lnTo>
                  <a:pt x="58842" y="156645"/>
                </a:lnTo>
                <a:lnTo>
                  <a:pt x="63041" y="161572"/>
                </a:lnTo>
                <a:lnTo>
                  <a:pt x="67427" y="166443"/>
                </a:lnTo>
                <a:lnTo>
                  <a:pt x="76534" y="176090"/>
                </a:lnTo>
                <a:lnTo>
                  <a:pt x="90407" y="190308"/>
                </a:lnTo>
                <a:lnTo>
                  <a:pt x="98654" y="198603"/>
                </a:lnTo>
                <a:lnTo>
                  <a:pt x="103076" y="202243"/>
                </a:lnTo>
                <a:lnTo>
                  <a:pt x="107611" y="205464"/>
                </a:lnTo>
                <a:lnTo>
                  <a:pt x="112222" y="208405"/>
                </a:lnTo>
                <a:lnTo>
                  <a:pt x="116090" y="211159"/>
                </a:lnTo>
                <a:lnTo>
                  <a:pt x="119462" y="213789"/>
                </a:lnTo>
                <a:lnTo>
                  <a:pt x="122504" y="216337"/>
                </a:lnTo>
                <a:lnTo>
                  <a:pt x="125326" y="218034"/>
                </a:lnTo>
                <a:lnTo>
                  <a:pt x="128000" y="219166"/>
                </a:lnTo>
                <a:lnTo>
                  <a:pt x="130578" y="219921"/>
                </a:lnTo>
                <a:lnTo>
                  <a:pt x="133089" y="221218"/>
                </a:lnTo>
                <a:lnTo>
                  <a:pt x="135557" y="222876"/>
                </a:lnTo>
                <a:lnTo>
                  <a:pt x="142875" y="228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13"/>
          <p:cNvSpPr/>
          <p:nvPr/>
        </p:nvSpPr>
        <p:spPr>
          <a:xfrm>
            <a:off x="2307431" y="3050381"/>
            <a:ext cx="250032" cy="150020"/>
          </a:xfrm>
          <a:custGeom>
            <a:avLst/>
            <a:gdLst/>
            <a:ahLst/>
            <a:cxnLst/>
            <a:rect l="0" t="0" r="0" b="0"/>
            <a:pathLst>
              <a:path w="250032" h="150020">
                <a:moveTo>
                  <a:pt x="250031" y="0"/>
                </a:moveTo>
                <a:lnTo>
                  <a:pt x="231579" y="6151"/>
                </a:lnTo>
                <a:lnTo>
                  <a:pt x="225690" y="8819"/>
                </a:lnTo>
                <a:lnTo>
                  <a:pt x="221898" y="10642"/>
                </a:lnTo>
                <a:lnTo>
                  <a:pt x="216988" y="12651"/>
                </a:lnTo>
                <a:lnTo>
                  <a:pt x="211334" y="14784"/>
                </a:lnTo>
                <a:lnTo>
                  <a:pt x="205183" y="16999"/>
                </a:lnTo>
                <a:lnTo>
                  <a:pt x="199495" y="20064"/>
                </a:lnTo>
                <a:lnTo>
                  <a:pt x="194115" y="23695"/>
                </a:lnTo>
                <a:lnTo>
                  <a:pt x="188941" y="27703"/>
                </a:lnTo>
                <a:lnTo>
                  <a:pt x="183111" y="31168"/>
                </a:lnTo>
                <a:lnTo>
                  <a:pt x="176842" y="34273"/>
                </a:lnTo>
                <a:lnTo>
                  <a:pt x="170282" y="37136"/>
                </a:lnTo>
                <a:lnTo>
                  <a:pt x="163528" y="40632"/>
                </a:lnTo>
                <a:lnTo>
                  <a:pt x="156643" y="44551"/>
                </a:lnTo>
                <a:lnTo>
                  <a:pt x="149673" y="48750"/>
                </a:lnTo>
                <a:lnTo>
                  <a:pt x="135577" y="57650"/>
                </a:lnTo>
                <a:lnTo>
                  <a:pt x="85716" y="90517"/>
                </a:lnTo>
                <a:lnTo>
                  <a:pt x="78575" y="94476"/>
                </a:lnTo>
                <a:lnTo>
                  <a:pt x="71433" y="97909"/>
                </a:lnTo>
                <a:lnTo>
                  <a:pt x="64291" y="100991"/>
                </a:lnTo>
                <a:lnTo>
                  <a:pt x="57942" y="104634"/>
                </a:lnTo>
                <a:lnTo>
                  <a:pt x="52122" y="108649"/>
                </a:lnTo>
                <a:lnTo>
                  <a:pt x="46654" y="112914"/>
                </a:lnTo>
                <a:lnTo>
                  <a:pt x="40628" y="116551"/>
                </a:lnTo>
                <a:lnTo>
                  <a:pt x="34229" y="119769"/>
                </a:lnTo>
                <a:lnTo>
                  <a:pt x="27581" y="122709"/>
                </a:lnTo>
                <a:lnTo>
                  <a:pt x="22357" y="126256"/>
                </a:lnTo>
                <a:lnTo>
                  <a:pt x="18079" y="130208"/>
                </a:lnTo>
                <a:lnTo>
                  <a:pt x="14434" y="134430"/>
                </a:lnTo>
                <a:lnTo>
                  <a:pt x="11210" y="137245"/>
                </a:lnTo>
                <a:lnTo>
                  <a:pt x="5511" y="140373"/>
                </a:lnTo>
                <a:lnTo>
                  <a:pt x="3674" y="142001"/>
                </a:lnTo>
                <a:lnTo>
                  <a:pt x="2449" y="143879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14"/>
          <p:cNvSpPr/>
          <p:nvPr/>
        </p:nvSpPr>
        <p:spPr>
          <a:xfrm>
            <a:off x="2623151" y="2928963"/>
            <a:ext cx="177200" cy="149994"/>
          </a:xfrm>
          <a:custGeom>
            <a:avLst/>
            <a:gdLst/>
            <a:ahLst/>
            <a:cxnLst/>
            <a:rect l="0" t="0" r="0" b="0"/>
            <a:pathLst>
              <a:path w="177200" h="149994">
                <a:moveTo>
                  <a:pt x="55755" y="7118"/>
                </a:moveTo>
                <a:lnTo>
                  <a:pt x="59547" y="3326"/>
                </a:lnTo>
                <a:lnTo>
                  <a:pt x="61458" y="2208"/>
                </a:lnTo>
                <a:lnTo>
                  <a:pt x="65698" y="967"/>
                </a:lnTo>
                <a:lnTo>
                  <a:pt x="70228" y="415"/>
                </a:lnTo>
                <a:lnTo>
                  <a:pt x="74887" y="170"/>
                </a:lnTo>
                <a:lnTo>
                  <a:pt x="79604" y="61"/>
                </a:lnTo>
                <a:lnTo>
                  <a:pt x="86722" y="0"/>
                </a:lnTo>
                <a:lnTo>
                  <a:pt x="89893" y="785"/>
                </a:lnTo>
                <a:lnTo>
                  <a:pt x="93595" y="2102"/>
                </a:lnTo>
                <a:lnTo>
                  <a:pt x="97650" y="3774"/>
                </a:lnTo>
                <a:lnTo>
                  <a:pt x="101148" y="4889"/>
                </a:lnTo>
                <a:lnTo>
                  <a:pt x="104273" y="5632"/>
                </a:lnTo>
                <a:lnTo>
                  <a:pt x="107150" y="6127"/>
                </a:lnTo>
                <a:lnTo>
                  <a:pt x="112464" y="8794"/>
                </a:lnTo>
                <a:lnTo>
                  <a:pt x="114992" y="10617"/>
                </a:lnTo>
                <a:lnTo>
                  <a:pt x="116678" y="12625"/>
                </a:lnTo>
                <a:lnTo>
                  <a:pt x="117801" y="14758"/>
                </a:lnTo>
                <a:lnTo>
                  <a:pt x="118550" y="16974"/>
                </a:lnTo>
                <a:lnTo>
                  <a:pt x="119050" y="20038"/>
                </a:lnTo>
                <a:lnTo>
                  <a:pt x="119383" y="23669"/>
                </a:lnTo>
                <a:lnTo>
                  <a:pt x="119753" y="31143"/>
                </a:lnTo>
                <a:lnTo>
                  <a:pt x="119917" y="37110"/>
                </a:lnTo>
                <a:lnTo>
                  <a:pt x="120010" y="48725"/>
                </a:lnTo>
                <a:lnTo>
                  <a:pt x="119229" y="52318"/>
                </a:lnTo>
                <a:lnTo>
                  <a:pt x="117915" y="55508"/>
                </a:lnTo>
                <a:lnTo>
                  <a:pt x="116245" y="58428"/>
                </a:lnTo>
                <a:lnTo>
                  <a:pt x="115131" y="61168"/>
                </a:lnTo>
                <a:lnTo>
                  <a:pt x="114389" y="63789"/>
                </a:lnTo>
                <a:lnTo>
                  <a:pt x="113894" y="66330"/>
                </a:lnTo>
                <a:lnTo>
                  <a:pt x="111977" y="69611"/>
                </a:lnTo>
                <a:lnTo>
                  <a:pt x="109111" y="73386"/>
                </a:lnTo>
                <a:lnTo>
                  <a:pt x="105613" y="77491"/>
                </a:lnTo>
                <a:lnTo>
                  <a:pt x="101694" y="81021"/>
                </a:lnTo>
                <a:lnTo>
                  <a:pt x="97493" y="84168"/>
                </a:lnTo>
                <a:lnTo>
                  <a:pt x="93106" y="87059"/>
                </a:lnTo>
                <a:lnTo>
                  <a:pt x="89386" y="89781"/>
                </a:lnTo>
                <a:lnTo>
                  <a:pt x="86114" y="92389"/>
                </a:lnTo>
                <a:lnTo>
                  <a:pt x="83138" y="94921"/>
                </a:lnTo>
                <a:lnTo>
                  <a:pt x="78773" y="97404"/>
                </a:lnTo>
                <a:lnTo>
                  <a:pt x="73481" y="99852"/>
                </a:lnTo>
                <a:lnTo>
                  <a:pt x="67572" y="102278"/>
                </a:lnTo>
                <a:lnTo>
                  <a:pt x="62839" y="104689"/>
                </a:lnTo>
                <a:lnTo>
                  <a:pt x="58890" y="107090"/>
                </a:lnTo>
                <a:lnTo>
                  <a:pt x="55464" y="109485"/>
                </a:lnTo>
                <a:lnTo>
                  <a:pt x="51592" y="111875"/>
                </a:lnTo>
                <a:lnTo>
                  <a:pt x="47423" y="114262"/>
                </a:lnTo>
                <a:lnTo>
                  <a:pt x="43057" y="116647"/>
                </a:lnTo>
                <a:lnTo>
                  <a:pt x="38558" y="118237"/>
                </a:lnTo>
                <a:lnTo>
                  <a:pt x="33972" y="119298"/>
                </a:lnTo>
                <a:lnTo>
                  <a:pt x="29327" y="120004"/>
                </a:lnTo>
                <a:lnTo>
                  <a:pt x="26230" y="121269"/>
                </a:lnTo>
                <a:lnTo>
                  <a:pt x="24165" y="122906"/>
                </a:lnTo>
                <a:lnTo>
                  <a:pt x="22789" y="124791"/>
                </a:lnTo>
                <a:lnTo>
                  <a:pt x="21077" y="126048"/>
                </a:lnTo>
                <a:lnTo>
                  <a:pt x="17059" y="127445"/>
                </a:lnTo>
                <a:lnTo>
                  <a:pt x="12628" y="130182"/>
                </a:lnTo>
                <a:lnTo>
                  <a:pt x="10335" y="132023"/>
                </a:lnTo>
                <a:lnTo>
                  <a:pt x="8012" y="133250"/>
                </a:lnTo>
                <a:lnTo>
                  <a:pt x="3315" y="134614"/>
                </a:lnTo>
                <a:lnTo>
                  <a:pt x="1745" y="135772"/>
                </a:lnTo>
                <a:lnTo>
                  <a:pt x="698" y="137337"/>
                </a:lnTo>
                <a:lnTo>
                  <a:pt x="0" y="139174"/>
                </a:lnTo>
                <a:lnTo>
                  <a:pt x="329" y="140399"/>
                </a:lnTo>
                <a:lnTo>
                  <a:pt x="1342" y="141216"/>
                </a:lnTo>
                <a:lnTo>
                  <a:pt x="2811" y="141760"/>
                </a:lnTo>
                <a:lnTo>
                  <a:pt x="5377" y="142123"/>
                </a:lnTo>
                <a:lnTo>
                  <a:pt x="8676" y="142365"/>
                </a:lnTo>
                <a:lnTo>
                  <a:pt x="15781" y="142634"/>
                </a:lnTo>
                <a:lnTo>
                  <a:pt x="21585" y="142753"/>
                </a:lnTo>
                <a:lnTo>
                  <a:pt x="25831" y="143579"/>
                </a:lnTo>
                <a:lnTo>
                  <a:pt x="31043" y="144923"/>
                </a:lnTo>
                <a:lnTo>
                  <a:pt x="36899" y="146613"/>
                </a:lnTo>
                <a:lnTo>
                  <a:pt x="43184" y="147740"/>
                </a:lnTo>
                <a:lnTo>
                  <a:pt x="49756" y="148491"/>
                </a:lnTo>
                <a:lnTo>
                  <a:pt x="56518" y="148991"/>
                </a:lnTo>
                <a:lnTo>
                  <a:pt x="64201" y="149325"/>
                </a:lnTo>
                <a:lnTo>
                  <a:pt x="81205" y="149696"/>
                </a:lnTo>
                <a:lnTo>
                  <a:pt x="177199" y="14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15"/>
          <p:cNvSpPr/>
          <p:nvPr/>
        </p:nvSpPr>
        <p:spPr>
          <a:xfrm>
            <a:off x="2936081" y="3114675"/>
            <a:ext cx="264320" cy="7144"/>
          </a:xfrm>
          <a:custGeom>
            <a:avLst/>
            <a:gdLst/>
            <a:ahLst/>
            <a:cxnLst/>
            <a:rect l="0" t="0" r="0" b="0"/>
            <a:pathLst>
              <a:path w="264320" h="7144">
                <a:moveTo>
                  <a:pt x="0" y="0"/>
                </a:moveTo>
                <a:lnTo>
                  <a:pt x="117102" y="0"/>
                </a:lnTo>
                <a:lnTo>
                  <a:pt x="126487" y="793"/>
                </a:lnTo>
                <a:lnTo>
                  <a:pt x="135918" y="2116"/>
                </a:lnTo>
                <a:lnTo>
                  <a:pt x="145381" y="3792"/>
                </a:lnTo>
                <a:lnTo>
                  <a:pt x="154864" y="4909"/>
                </a:lnTo>
                <a:lnTo>
                  <a:pt x="164362" y="5654"/>
                </a:lnTo>
                <a:lnTo>
                  <a:pt x="173868" y="6150"/>
                </a:lnTo>
                <a:lnTo>
                  <a:pt x="192898" y="6702"/>
                </a:lnTo>
                <a:lnTo>
                  <a:pt x="250708" y="7132"/>
                </a:lnTo>
                <a:lnTo>
                  <a:pt x="264319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16"/>
          <p:cNvSpPr/>
          <p:nvPr/>
        </p:nvSpPr>
        <p:spPr>
          <a:xfrm>
            <a:off x="3043237" y="3007518"/>
            <a:ext cx="21432" cy="264320"/>
          </a:xfrm>
          <a:custGeom>
            <a:avLst/>
            <a:gdLst/>
            <a:ahLst/>
            <a:cxnLst/>
            <a:rect l="0" t="0" r="0" b="0"/>
            <a:pathLst>
              <a:path w="21432" h="264320">
                <a:moveTo>
                  <a:pt x="7144" y="0"/>
                </a:moveTo>
                <a:lnTo>
                  <a:pt x="7144" y="27642"/>
                </a:lnTo>
                <a:lnTo>
                  <a:pt x="6350" y="31922"/>
                </a:lnTo>
                <a:lnTo>
                  <a:pt x="5027" y="36363"/>
                </a:lnTo>
                <a:lnTo>
                  <a:pt x="3352" y="40911"/>
                </a:lnTo>
                <a:lnTo>
                  <a:pt x="2234" y="45530"/>
                </a:lnTo>
                <a:lnTo>
                  <a:pt x="1489" y="50197"/>
                </a:lnTo>
                <a:lnTo>
                  <a:pt x="993" y="54896"/>
                </a:lnTo>
                <a:lnTo>
                  <a:pt x="662" y="60410"/>
                </a:lnTo>
                <a:lnTo>
                  <a:pt x="294" y="72886"/>
                </a:lnTo>
                <a:lnTo>
                  <a:pt x="12" y="128644"/>
                </a:lnTo>
                <a:lnTo>
                  <a:pt x="0" y="219039"/>
                </a:lnTo>
                <a:lnTo>
                  <a:pt x="794" y="223813"/>
                </a:lnTo>
                <a:lnTo>
                  <a:pt x="2117" y="228584"/>
                </a:lnTo>
                <a:lnTo>
                  <a:pt x="3792" y="233352"/>
                </a:lnTo>
                <a:lnTo>
                  <a:pt x="4910" y="237324"/>
                </a:lnTo>
                <a:lnTo>
                  <a:pt x="5654" y="240766"/>
                </a:lnTo>
                <a:lnTo>
                  <a:pt x="6151" y="243855"/>
                </a:lnTo>
                <a:lnTo>
                  <a:pt x="7276" y="246708"/>
                </a:lnTo>
                <a:lnTo>
                  <a:pt x="8819" y="249403"/>
                </a:lnTo>
                <a:lnTo>
                  <a:pt x="13207" y="255640"/>
                </a:lnTo>
                <a:lnTo>
                  <a:pt x="14361" y="256945"/>
                </a:lnTo>
                <a:lnTo>
                  <a:pt x="21431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17"/>
          <p:cNvSpPr/>
          <p:nvPr/>
        </p:nvSpPr>
        <p:spPr>
          <a:xfrm>
            <a:off x="3271837" y="2943225"/>
            <a:ext cx="264193" cy="228563"/>
          </a:xfrm>
          <a:custGeom>
            <a:avLst/>
            <a:gdLst/>
            <a:ahLst/>
            <a:cxnLst/>
            <a:rect l="0" t="0" r="0" b="0"/>
            <a:pathLst>
              <a:path w="264193" h="228563">
                <a:moveTo>
                  <a:pt x="57150" y="0"/>
                </a:moveTo>
                <a:lnTo>
                  <a:pt x="57150" y="16093"/>
                </a:lnTo>
                <a:lnTo>
                  <a:pt x="56356" y="19460"/>
                </a:lnTo>
                <a:lnTo>
                  <a:pt x="55033" y="23292"/>
                </a:lnTo>
                <a:lnTo>
                  <a:pt x="53358" y="27434"/>
                </a:lnTo>
                <a:lnTo>
                  <a:pt x="52241" y="32577"/>
                </a:lnTo>
                <a:lnTo>
                  <a:pt x="51496" y="38386"/>
                </a:lnTo>
                <a:lnTo>
                  <a:pt x="50999" y="44641"/>
                </a:lnTo>
                <a:lnTo>
                  <a:pt x="50668" y="50398"/>
                </a:lnTo>
                <a:lnTo>
                  <a:pt x="50300" y="61028"/>
                </a:lnTo>
                <a:lnTo>
                  <a:pt x="50045" y="91262"/>
                </a:lnTo>
                <a:lnTo>
                  <a:pt x="50007" y="158565"/>
                </a:lnTo>
                <a:lnTo>
                  <a:pt x="49213" y="164447"/>
                </a:lnTo>
                <a:lnTo>
                  <a:pt x="47890" y="169956"/>
                </a:lnTo>
                <a:lnTo>
                  <a:pt x="46214" y="175217"/>
                </a:lnTo>
                <a:lnTo>
                  <a:pt x="45097" y="179517"/>
                </a:lnTo>
                <a:lnTo>
                  <a:pt x="43855" y="186412"/>
                </a:lnTo>
                <a:lnTo>
                  <a:pt x="43524" y="190156"/>
                </a:lnTo>
                <a:lnTo>
                  <a:pt x="43304" y="194239"/>
                </a:lnTo>
                <a:lnTo>
                  <a:pt x="42993" y="205454"/>
                </a:lnTo>
                <a:lnTo>
                  <a:pt x="42863" y="228315"/>
                </a:lnTo>
                <a:lnTo>
                  <a:pt x="42863" y="228562"/>
                </a:lnTo>
                <a:lnTo>
                  <a:pt x="42863" y="211806"/>
                </a:lnTo>
                <a:lnTo>
                  <a:pt x="44979" y="204996"/>
                </a:lnTo>
                <a:lnTo>
                  <a:pt x="46655" y="200958"/>
                </a:lnTo>
                <a:lnTo>
                  <a:pt x="50633" y="194354"/>
                </a:lnTo>
                <a:lnTo>
                  <a:pt x="55841" y="187979"/>
                </a:lnTo>
                <a:lnTo>
                  <a:pt x="59453" y="184057"/>
                </a:lnTo>
                <a:lnTo>
                  <a:pt x="67699" y="175465"/>
                </a:lnTo>
                <a:lnTo>
                  <a:pt x="76655" y="166355"/>
                </a:lnTo>
                <a:lnTo>
                  <a:pt x="81266" y="162497"/>
                </a:lnTo>
                <a:lnTo>
                  <a:pt x="85927" y="159131"/>
                </a:lnTo>
                <a:lnTo>
                  <a:pt x="108607" y="144234"/>
                </a:lnTo>
                <a:lnTo>
                  <a:pt x="114474" y="140606"/>
                </a:lnTo>
                <a:lnTo>
                  <a:pt x="119972" y="137393"/>
                </a:lnTo>
                <a:lnTo>
                  <a:pt x="125225" y="134458"/>
                </a:lnTo>
                <a:lnTo>
                  <a:pt x="131902" y="132501"/>
                </a:lnTo>
                <a:lnTo>
                  <a:pt x="139529" y="131196"/>
                </a:lnTo>
                <a:lnTo>
                  <a:pt x="147788" y="130326"/>
                </a:lnTo>
                <a:lnTo>
                  <a:pt x="155675" y="128953"/>
                </a:lnTo>
                <a:lnTo>
                  <a:pt x="163315" y="127243"/>
                </a:lnTo>
                <a:lnTo>
                  <a:pt x="170789" y="125310"/>
                </a:lnTo>
                <a:lnTo>
                  <a:pt x="177359" y="124021"/>
                </a:lnTo>
                <a:lnTo>
                  <a:pt x="183327" y="123162"/>
                </a:lnTo>
                <a:lnTo>
                  <a:pt x="188893" y="122589"/>
                </a:lnTo>
                <a:lnTo>
                  <a:pt x="194191" y="122207"/>
                </a:lnTo>
                <a:lnTo>
                  <a:pt x="199311" y="121953"/>
                </a:lnTo>
                <a:lnTo>
                  <a:pt x="209233" y="121670"/>
                </a:lnTo>
                <a:lnTo>
                  <a:pt x="233321" y="121473"/>
                </a:lnTo>
                <a:lnTo>
                  <a:pt x="237303" y="122257"/>
                </a:lnTo>
                <a:lnTo>
                  <a:pt x="243846" y="125245"/>
                </a:lnTo>
                <a:lnTo>
                  <a:pt x="251991" y="131389"/>
                </a:lnTo>
                <a:lnTo>
                  <a:pt x="259431" y="138237"/>
                </a:lnTo>
                <a:lnTo>
                  <a:pt x="261060" y="140576"/>
                </a:lnTo>
                <a:lnTo>
                  <a:pt x="262871" y="145293"/>
                </a:lnTo>
                <a:lnTo>
                  <a:pt x="263675" y="152151"/>
                </a:lnTo>
                <a:lnTo>
                  <a:pt x="263890" y="156203"/>
                </a:lnTo>
                <a:lnTo>
                  <a:pt x="264128" y="164938"/>
                </a:lnTo>
                <a:lnTo>
                  <a:pt x="264192" y="169490"/>
                </a:lnTo>
                <a:lnTo>
                  <a:pt x="263440" y="173318"/>
                </a:lnTo>
                <a:lnTo>
                  <a:pt x="260489" y="179688"/>
                </a:lnTo>
                <a:lnTo>
                  <a:pt x="254365" y="191529"/>
                </a:lnTo>
                <a:lnTo>
                  <a:pt x="251333" y="195155"/>
                </a:lnTo>
                <a:lnTo>
                  <a:pt x="243730" y="201300"/>
                </a:lnTo>
                <a:lnTo>
                  <a:pt x="239481" y="204050"/>
                </a:lnTo>
                <a:lnTo>
                  <a:pt x="235060" y="206677"/>
                </a:lnTo>
                <a:lnTo>
                  <a:pt x="230525" y="209222"/>
                </a:lnTo>
                <a:lnTo>
                  <a:pt x="225121" y="211713"/>
                </a:lnTo>
                <a:lnTo>
                  <a:pt x="219137" y="214166"/>
                </a:lnTo>
                <a:lnTo>
                  <a:pt x="212766" y="216596"/>
                </a:lnTo>
                <a:lnTo>
                  <a:pt x="206138" y="218216"/>
                </a:lnTo>
                <a:lnTo>
                  <a:pt x="199338" y="219296"/>
                </a:lnTo>
                <a:lnTo>
                  <a:pt x="192423" y="220016"/>
                </a:lnTo>
                <a:lnTo>
                  <a:pt x="185432" y="221290"/>
                </a:lnTo>
                <a:lnTo>
                  <a:pt x="178390" y="222933"/>
                </a:lnTo>
                <a:lnTo>
                  <a:pt x="171314" y="224822"/>
                </a:lnTo>
                <a:lnTo>
                  <a:pt x="163422" y="226081"/>
                </a:lnTo>
                <a:lnTo>
                  <a:pt x="154986" y="226920"/>
                </a:lnTo>
                <a:lnTo>
                  <a:pt x="146186" y="227480"/>
                </a:lnTo>
                <a:lnTo>
                  <a:pt x="137145" y="227853"/>
                </a:lnTo>
                <a:lnTo>
                  <a:pt x="118633" y="228268"/>
                </a:lnTo>
                <a:lnTo>
                  <a:pt x="90360" y="228501"/>
                </a:lnTo>
                <a:lnTo>
                  <a:pt x="81671" y="227740"/>
                </a:lnTo>
                <a:lnTo>
                  <a:pt x="73498" y="226439"/>
                </a:lnTo>
                <a:lnTo>
                  <a:pt x="65667" y="224778"/>
                </a:lnTo>
                <a:lnTo>
                  <a:pt x="58065" y="223671"/>
                </a:lnTo>
                <a:lnTo>
                  <a:pt x="50617" y="222932"/>
                </a:lnTo>
                <a:lnTo>
                  <a:pt x="43269" y="222440"/>
                </a:lnTo>
                <a:lnTo>
                  <a:pt x="30873" y="221893"/>
                </a:lnTo>
                <a:lnTo>
                  <a:pt x="13771" y="221542"/>
                </a:lnTo>
                <a:lnTo>
                  <a:pt x="5315" y="221481"/>
                </a:lnTo>
                <a:lnTo>
                  <a:pt x="3544" y="220679"/>
                </a:lnTo>
                <a:lnTo>
                  <a:pt x="2362" y="219350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18"/>
          <p:cNvSpPr/>
          <p:nvPr/>
        </p:nvSpPr>
        <p:spPr>
          <a:xfrm>
            <a:off x="3658592" y="3007518"/>
            <a:ext cx="141884" cy="185739"/>
          </a:xfrm>
          <a:custGeom>
            <a:avLst/>
            <a:gdLst/>
            <a:ahLst/>
            <a:cxnLst/>
            <a:rect l="0" t="0" r="0" b="0"/>
            <a:pathLst>
              <a:path w="141884" h="185739">
                <a:moveTo>
                  <a:pt x="6151" y="0"/>
                </a:moveTo>
                <a:lnTo>
                  <a:pt x="0" y="0"/>
                </a:lnTo>
                <a:lnTo>
                  <a:pt x="463" y="794"/>
                </a:lnTo>
                <a:lnTo>
                  <a:pt x="3094" y="3793"/>
                </a:lnTo>
                <a:lnTo>
                  <a:pt x="4113" y="6497"/>
                </a:lnTo>
                <a:lnTo>
                  <a:pt x="4792" y="9888"/>
                </a:lnTo>
                <a:lnTo>
                  <a:pt x="5245" y="13736"/>
                </a:lnTo>
                <a:lnTo>
                  <a:pt x="6341" y="17095"/>
                </a:lnTo>
                <a:lnTo>
                  <a:pt x="7865" y="20128"/>
                </a:lnTo>
                <a:lnTo>
                  <a:pt x="9675" y="22944"/>
                </a:lnTo>
                <a:lnTo>
                  <a:pt x="11676" y="26409"/>
                </a:lnTo>
                <a:lnTo>
                  <a:pt x="16015" y="34491"/>
                </a:lnTo>
                <a:lnTo>
                  <a:pt x="22921" y="47967"/>
                </a:lnTo>
                <a:lnTo>
                  <a:pt x="26062" y="53409"/>
                </a:lnTo>
                <a:lnTo>
                  <a:pt x="29744" y="59419"/>
                </a:lnTo>
                <a:lnTo>
                  <a:pt x="33786" y="65807"/>
                </a:lnTo>
                <a:lnTo>
                  <a:pt x="38068" y="71652"/>
                </a:lnTo>
                <a:lnTo>
                  <a:pt x="42511" y="77137"/>
                </a:lnTo>
                <a:lnTo>
                  <a:pt x="47060" y="82381"/>
                </a:lnTo>
                <a:lnTo>
                  <a:pt x="50886" y="88258"/>
                </a:lnTo>
                <a:lnTo>
                  <a:pt x="54231" y="94558"/>
                </a:lnTo>
                <a:lnTo>
                  <a:pt x="57254" y="101139"/>
                </a:lnTo>
                <a:lnTo>
                  <a:pt x="60857" y="107113"/>
                </a:lnTo>
                <a:lnTo>
                  <a:pt x="64847" y="112684"/>
                </a:lnTo>
                <a:lnTo>
                  <a:pt x="69095" y="117985"/>
                </a:lnTo>
                <a:lnTo>
                  <a:pt x="73513" y="123107"/>
                </a:lnTo>
                <a:lnTo>
                  <a:pt x="78047" y="128109"/>
                </a:lnTo>
                <a:lnTo>
                  <a:pt x="89895" y="140617"/>
                </a:lnTo>
                <a:lnTo>
                  <a:pt x="104803" y="155747"/>
                </a:lnTo>
                <a:lnTo>
                  <a:pt x="109225" y="159394"/>
                </a:lnTo>
                <a:lnTo>
                  <a:pt x="113761" y="162619"/>
                </a:lnTo>
                <a:lnTo>
                  <a:pt x="118372" y="165562"/>
                </a:lnTo>
                <a:lnTo>
                  <a:pt x="122240" y="168319"/>
                </a:lnTo>
                <a:lnTo>
                  <a:pt x="125613" y="170950"/>
                </a:lnTo>
                <a:lnTo>
                  <a:pt x="128655" y="173498"/>
                </a:lnTo>
                <a:lnTo>
                  <a:pt x="130683" y="175990"/>
                </a:lnTo>
                <a:lnTo>
                  <a:pt x="132035" y="178446"/>
                </a:lnTo>
                <a:lnTo>
                  <a:pt x="132936" y="180876"/>
                </a:lnTo>
                <a:lnTo>
                  <a:pt x="134331" y="182497"/>
                </a:lnTo>
                <a:lnTo>
                  <a:pt x="136054" y="183577"/>
                </a:lnTo>
                <a:lnTo>
                  <a:pt x="141883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19"/>
          <p:cNvSpPr/>
          <p:nvPr/>
        </p:nvSpPr>
        <p:spPr>
          <a:xfrm>
            <a:off x="3557587" y="3007518"/>
            <a:ext cx="285751" cy="150020"/>
          </a:xfrm>
          <a:custGeom>
            <a:avLst/>
            <a:gdLst/>
            <a:ahLst/>
            <a:cxnLst/>
            <a:rect l="0" t="0" r="0" b="0"/>
            <a:pathLst>
              <a:path w="285751" h="150020">
                <a:moveTo>
                  <a:pt x="285750" y="0"/>
                </a:moveTo>
                <a:lnTo>
                  <a:pt x="274901" y="10849"/>
                </a:lnTo>
                <a:lnTo>
                  <a:pt x="272961" y="11995"/>
                </a:lnTo>
                <a:lnTo>
                  <a:pt x="268689" y="13269"/>
                </a:lnTo>
                <a:lnTo>
                  <a:pt x="266439" y="15196"/>
                </a:lnTo>
                <a:lnTo>
                  <a:pt x="264144" y="18068"/>
                </a:lnTo>
                <a:lnTo>
                  <a:pt x="261821" y="21571"/>
                </a:lnTo>
                <a:lnTo>
                  <a:pt x="257891" y="24699"/>
                </a:lnTo>
                <a:lnTo>
                  <a:pt x="252890" y="27579"/>
                </a:lnTo>
                <a:lnTo>
                  <a:pt x="247174" y="30292"/>
                </a:lnTo>
                <a:lnTo>
                  <a:pt x="240983" y="32895"/>
                </a:lnTo>
                <a:lnTo>
                  <a:pt x="234474" y="35424"/>
                </a:lnTo>
                <a:lnTo>
                  <a:pt x="227754" y="37903"/>
                </a:lnTo>
                <a:lnTo>
                  <a:pt x="220892" y="41144"/>
                </a:lnTo>
                <a:lnTo>
                  <a:pt x="213936" y="44892"/>
                </a:lnTo>
                <a:lnTo>
                  <a:pt x="206918" y="48978"/>
                </a:lnTo>
                <a:lnTo>
                  <a:pt x="199064" y="52496"/>
                </a:lnTo>
                <a:lnTo>
                  <a:pt x="190653" y="55635"/>
                </a:lnTo>
                <a:lnTo>
                  <a:pt x="181871" y="58521"/>
                </a:lnTo>
                <a:lnTo>
                  <a:pt x="173635" y="62033"/>
                </a:lnTo>
                <a:lnTo>
                  <a:pt x="165763" y="65962"/>
                </a:lnTo>
                <a:lnTo>
                  <a:pt x="158133" y="70168"/>
                </a:lnTo>
                <a:lnTo>
                  <a:pt x="150666" y="73766"/>
                </a:lnTo>
                <a:lnTo>
                  <a:pt x="143307" y="76959"/>
                </a:lnTo>
                <a:lnTo>
                  <a:pt x="106800" y="91578"/>
                </a:lnTo>
                <a:lnTo>
                  <a:pt x="88742" y="98381"/>
                </a:lnTo>
                <a:lnTo>
                  <a:pt x="80593" y="101306"/>
                </a:lnTo>
                <a:lnTo>
                  <a:pt x="73572" y="104050"/>
                </a:lnTo>
                <a:lnTo>
                  <a:pt x="67304" y="106673"/>
                </a:lnTo>
                <a:lnTo>
                  <a:pt x="61538" y="109215"/>
                </a:lnTo>
                <a:lnTo>
                  <a:pt x="55313" y="111704"/>
                </a:lnTo>
                <a:lnTo>
                  <a:pt x="42046" y="116586"/>
                </a:lnTo>
                <a:lnTo>
                  <a:pt x="35968" y="118999"/>
                </a:lnTo>
                <a:lnTo>
                  <a:pt x="30329" y="121402"/>
                </a:lnTo>
                <a:lnTo>
                  <a:pt x="24982" y="123797"/>
                </a:lnTo>
                <a:lnTo>
                  <a:pt x="20623" y="126981"/>
                </a:lnTo>
                <a:lnTo>
                  <a:pt x="16924" y="130692"/>
                </a:lnTo>
                <a:lnTo>
                  <a:pt x="13664" y="134753"/>
                </a:lnTo>
                <a:lnTo>
                  <a:pt x="10697" y="137460"/>
                </a:lnTo>
                <a:lnTo>
                  <a:pt x="7925" y="139265"/>
                </a:lnTo>
                <a:lnTo>
                  <a:pt x="5283" y="140469"/>
                </a:lnTo>
                <a:lnTo>
                  <a:pt x="3522" y="142065"/>
                </a:lnTo>
                <a:lnTo>
                  <a:pt x="2348" y="143922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20"/>
          <p:cNvSpPr/>
          <p:nvPr/>
        </p:nvSpPr>
        <p:spPr>
          <a:xfrm>
            <a:off x="4014787" y="3057532"/>
            <a:ext cx="271464" cy="21425"/>
          </a:xfrm>
          <a:custGeom>
            <a:avLst/>
            <a:gdLst/>
            <a:ahLst/>
            <a:cxnLst/>
            <a:rect l="0" t="0" r="0" b="0"/>
            <a:pathLst>
              <a:path w="271464" h="21425">
                <a:moveTo>
                  <a:pt x="0" y="7136"/>
                </a:moveTo>
                <a:lnTo>
                  <a:pt x="9943" y="7136"/>
                </a:lnTo>
                <a:lnTo>
                  <a:pt x="11392" y="6343"/>
                </a:lnTo>
                <a:lnTo>
                  <a:pt x="12357" y="5020"/>
                </a:lnTo>
                <a:lnTo>
                  <a:pt x="13000" y="3344"/>
                </a:lnTo>
                <a:lnTo>
                  <a:pt x="15017" y="2227"/>
                </a:lnTo>
                <a:lnTo>
                  <a:pt x="17949" y="1482"/>
                </a:lnTo>
                <a:lnTo>
                  <a:pt x="21491" y="985"/>
                </a:lnTo>
                <a:lnTo>
                  <a:pt x="29660" y="434"/>
                </a:lnTo>
                <a:lnTo>
                  <a:pt x="34061" y="287"/>
                </a:lnTo>
                <a:lnTo>
                  <a:pt x="58234" y="51"/>
                </a:lnTo>
                <a:lnTo>
                  <a:pt x="93011" y="0"/>
                </a:lnTo>
                <a:lnTo>
                  <a:pt x="100107" y="791"/>
                </a:lnTo>
                <a:lnTo>
                  <a:pt x="107220" y="2113"/>
                </a:lnTo>
                <a:lnTo>
                  <a:pt x="114342" y="3787"/>
                </a:lnTo>
                <a:lnTo>
                  <a:pt x="122266" y="4904"/>
                </a:lnTo>
                <a:lnTo>
                  <a:pt x="130723" y="5648"/>
                </a:lnTo>
                <a:lnTo>
                  <a:pt x="139536" y="6144"/>
                </a:lnTo>
                <a:lnTo>
                  <a:pt x="155679" y="6695"/>
                </a:lnTo>
                <a:lnTo>
                  <a:pt x="163317" y="6842"/>
                </a:lnTo>
                <a:lnTo>
                  <a:pt x="170790" y="7734"/>
                </a:lnTo>
                <a:lnTo>
                  <a:pt x="178154" y="9122"/>
                </a:lnTo>
                <a:lnTo>
                  <a:pt x="185444" y="10841"/>
                </a:lnTo>
                <a:lnTo>
                  <a:pt x="192686" y="11988"/>
                </a:lnTo>
                <a:lnTo>
                  <a:pt x="199895" y="12752"/>
                </a:lnTo>
                <a:lnTo>
                  <a:pt x="207082" y="13261"/>
                </a:lnTo>
                <a:lnTo>
                  <a:pt x="213461" y="13601"/>
                </a:lnTo>
                <a:lnTo>
                  <a:pt x="224782" y="13978"/>
                </a:lnTo>
                <a:lnTo>
                  <a:pt x="230817" y="14873"/>
                </a:lnTo>
                <a:lnTo>
                  <a:pt x="237222" y="16263"/>
                </a:lnTo>
                <a:lnTo>
                  <a:pt x="243873" y="17983"/>
                </a:lnTo>
                <a:lnTo>
                  <a:pt x="249894" y="19130"/>
                </a:lnTo>
                <a:lnTo>
                  <a:pt x="255496" y="19895"/>
                </a:lnTo>
                <a:lnTo>
                  <a:pt x="271463" y="2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21"/>
          <p:cNvSpPr/>
          <p:nvPr/>
        </p:nvSpPr>
        <p:spPr>
          <a:xfrm>
            <a:off x="4143375" y="2978943"/>
            <a:ext cx="21432" cy="207170"/>
          </a:xfrm>
          <a:custGeom>
            <a:avLst/>
            <a:gdLst/>
            <a:ahLst/>
            <a:cxnLst/>
            <a:rect l="0" t="0" r="0" b="0"/>
            <a:pathLst>
              <a:path w="21432" h="207170">
                <a:moveTo>
                  <a:pt x="21431" y="0"/>
                </a:moveTo>
                <a:lnTo>
                  <a:pt x="21431" y="17061"/>
                </a:lnTo>
                <a:lnTo>
                  <a:pt x="20637" y="20106"/>
                </a:lnTo>
                <a:lnTo>
                  <a:pt x="19314" y="23723"/>
                </a:lnTo>
                <a:lnTo>
                  <a:pt x="17639" y="27721"/>
                </a:lnTo>
                <a:lnTo>
                  <a:pt x="16521" y="31181"/>
                </a:lnTo>
                <a:lnTo>
                  <a:pt x="15776" y="34281"/>
                </a:lnTo>
                <a:lnTo>
                  <a:pt x="15280" y="37142"/>
                </a:lnTo>
                <a:lnTo>
                  <a:pt x="14949" y="40636"/>
                </a:lnTo>
                <a:lnTo>
                  <a:pt x="14728" y="44553"/>
                </a:lnTo>
                <a:lnTo>
                  <a:pt x="14581" y="48753"/>
                </a:lnTo>
                <a:lnTo>
                  <a:pt x="13690" y="53139"/>
                </a:lnTo>
                <a:lnTo>
                  <a:pt x="12301" y="57651"/>
                </a:lnTo>
                <a:lnTo>
                  <a:pt x="10582" y="62247"/>
                </a:lnTo>
                <a:lnTo>
                  <a:pt x="9436" y="67692"/>
                </a:lnTo>
                <a:lnTo>
                  <a:pt x="8671" y="73703"/>
                </a:lnTo>
                <a:lnTo>
                  <a:pt x="8162" y="80092"/>
                </a:lnTo>
                <a:lnTo>
                  <a:pt x="7823" y="85938"/>
                </a:lnTo>
                <a:lnTo>
                  <a:pt x="7445" y="96668"/>
                </a:lnTo>
                <a:lnTo>
                  <a:pt x="7233" y="111634"/>
                </a:lnTo>
                <a:lnTo>
                  <a:pt x="6409" y="117285"/>
                </a:lnTo>
                <a:lnTo>
                  <a:pt x="5067" y="123434"/>
                </a:lnTo>
                <a:lnTo>
                  <a:pt x="3377" y="129914"/>
                </a:lnTo>
                <a:lnTo>
                  <a:pt x="2252" y="135822"/>
                </a:lnTo>
                <a:lnTo>
                  <a:pt x="1501" y="141348"/>
                </a:lnTo>
                <a:lnTo>
                  <a:pt x="1001" y="146620"/>
                </a:lnTo>
                <a:lnTo>
                  <a:pt x="667" y="151722"/>
                </a:lnTo>
                <a:lnTo>
                  <a:pt x="444" y="156710"/>
                </a:lnTo>
                <a:lnTo>
                  <a:pt x="131" y="169200"/>
                </a:lnTo>
                <a:lnTo>
                  <a:pt x="0" y="205755"/>
                </a:lnTo>
                <a:lnTo>
                  <a:pt x="794" y="206226"/>
                </a:lnTo>
                <a:lnTo>
                  <a:pt x="2116" y="206541"/>
                </a:lnTo>
                <a:lnTo>
                  <a:pt x="7143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22"/>
          <p:cNvSpPr/>
          <p:nvPr/>
        </p:nvSpPr>
        <p:spPr>
          <a:xfrm>
            <a:off x="4365281" y="2943254"/>
            <a:ext cx="321020" cy="192728"/>
          </a:xfrm>
          <a:custGeom>
            <a:avLst/>
            <a:gdLst/>
            <a:ahLst/>
            <a:cxnLst/>
            <a:rect l="0" t="0" r="0" b="0"/>
            <a:pathLst>
              <a:path w="321020" h="192728">
                <a:moveTo>
                  <a:pt x="235294" y="35689"/>
                </a:moveTo>
                <a:lnTo>
                  <a:pt x="231501" y="31897"/>
                </a:lnTo>
                <a:lnTo>
                  <a:pt x="230384" y="29986"/>
                </a:lnTo>
                <a:lnTo>
                  <a:pt x="228812" y="24298"/>
                </a:lnTo>
                <a:lnTo>
                  <a:pt x="228444" y="22689"/>
                </a:lnTo>
                <a:lnTo>
                  <a:pt x="224445" y="17991"/>
                </a:lnTo>
                <a:lnTo>
                  <a:pt x="220418" y="13800"/>
                </a:lnTo>
                <a:lnTo>
                  <a:pt x="218233" y="11572"/>
                </a:lnTo>
                <a:lnTo>
                  <a:pt x="215982" y="10086"/>
                </a:lnTo>
                <a:lnTo>
                  <a:pt x="204550" y="5585"/>
                </a:lnTo>
                <a:lnTo>
                  <a:pt x="200510" y="3713"/>
                </a:lnTo>
                <a:lnTo>
                  <a:pt x="191789" y="1634"/>
                </a:lnTo>
                <a:lnTo>
                  <a:pt x="182621" y="710"/>
                </a:lnTo>
                <a:lnTo>
                  <a:pt x="173254" y="299"/>
                </a:lnTo>
                <a:lnTo>
                  <a:pt x="155264" y="68"/>
                </a:lnTo>
                <a:lnTo>
                  <a:pt x="138644" y="0"/>
                </a:lnTo>
                <a:lnTo>
                  <a:pt x="132761" y="783"/>
                </a:lnTo>
                <a:lnTo>
                  <a:pt x="126457" y="2100"/>
                </a:lnTo>
                <a:lnTo>
                  <a:pt x="119873" y="3771"/>
                </a:lnTo>
                <a:lnTo>
                  <a:pt x="113897" y="5679"/>
                </a:lnTo>
                <a:lnTo>
                  <a:pt x="108325" y="7745"/>
                </a:lnTo>
                <a:lnTo>
                  <a:pt x="103023" y="9916"/>
                </a:lnTo>
                <a:lnTo>
                  <a:pt x="97107" y="12157"/>
                </a:lnTo>
                <a:lnTo>
                  <a:pt x="84183" y="16764"/>
                </a:lnTo>
                <a:lnTo>
                  <a:pt x="78197" y="19104"/>
                </a:lnTo>
                <a:lnTo>
                  <a:pt x="72619" y="21457"/>
                </a:lnTo>
                <a:lnTo>
                  <a:pt x="67312" y="23820"/>
                </a:lnTo>
                <a:lnTo>
                  <a:pt x="61394" y="26983"/>
                </a:lnTo>
                <a:lnTo>
                  <a:pt x="55067" y="30679"/>
                </a:lnTo>
                <a:lnTo>
                  <a:pt x="48467" y="34730"/>
                </a:lnTo>
                <a:lnTo>
                  <a:pt x="43274" y="38225"/>
                </a:lnTo>
                <a:lnTo>
                  <a:pt x="35387" y="44225"/>
                </a:lnTo>
                <a:lnTo>
                  <a:pt x="31379" y="47730"/>
                </a:lnTo>
                <a:lnTo>
                  <a:pt x="27119" y="51654"/>
                </a:lnTo>
                <a:lnTo>
                  <a:pt x="22692" y="55857"/>
                </a:lnTo>
                <a:lnTo>
                  <a:pt x="18947" y="60247"/>
                </a:lnTo>
                <a:lnTo>
                  <a:pt x="15656" y="64761"/>
                </a:lnTo>
                <a:lnTo>
                  <a:pt x="12669" y="69358"/>
                </a:lnTo>
                <a:lnTo>
                  <a:pt x="9883" y="74010"/>
                </a:lnTo>
                <a:lnTo>
                  <a:pt x="7232" y="78699"/>
                </a:lnTo>
                <a:lnTo>
                  <a:pt x="4672" y="83412"/>
                </a:lnTo>
                <a:lnTo>
                  <a:pt x="2964" y="87348"/>
                </a:lnTo>
                <a:lnTo>
                  <a:pt x="1826" y="90766"/>
                </a:lnTo>
                <a:lnTo>
                  <a:pt x="1067" y="93839"/>
                </a:lnTo>
                <a:lnTo>
                  <a:pt x="562" y="97474"/>
                </a:lnTo>
                <a:lnTo>
                  <a:pt x="224" y="101486"/>
                </a:lnTo>
                <a:lnTo>
                  <a:pt x="0" y="105747"/>
                </a:lnTo>
                <a:lnTo>
                  <a:pt x="643" y="110176"/>
                </a:lnTo>
                <a:lnTo>
                  <a:pt x="1866" y="114716"/>
                </a:lnTo>
                <a:lnTo>
                  <a:pt x="3475" y="119330"/>
                </a:lnTo>
                <a:lnTo>
                  <a:pt x="5342" y="123993"/>
                </a:lnTo>
                <a:lnTo>
                  <a:pt x="7380" y="128690"/>
                </a:lnTo>
                <a:lnTo>
                  <a:pt x="9532" y="133408"/>
                </a:lnTo>
                <a:lnTo>
                  <a:pt x="12555" y="137348"/>
                </a:lnTo>
                <a:lnTo>
                  <a:pt x="16157" y="140768"/>
                </a:lnTo>
                <a:lnTo>
                  <a:pt x="20147" y="143842"/>
                </a:lnTo>
                <a:lnTo>
                  <a:pt x="24393" y="147478"/>
                </a:lnTo>
                <a:lnTo>
                  <a:pt x="28812" y="151491"/>
                </a:lnTo>
                <a:lnTo>
                  <a:pt x="33346" y="155752"/>
                </a:lnTo>
                <a:lnTo>
                  <a:pt x="37955" y="159388"/>
                </a:lnTo>
                <a:lnTo>
                  <a:pt x="42616" y="162605"/>
                </a:lnTo>
                <a:lnTo>
                  <a:pt x="47310" y="165543"/>
                </a:lnTo>
                <a:lnTo>
                  <a:pt x="52822" y="168296"/>
                </a:lnTo>
                <a:lnTo>
                  <a:pt x="58877" y="170925"/>
                </a:lnTo>
                <a:lnTo>
                  <a:pt x="65295" y="173472"/>
                </a:lnTo>
                <a:lnTo>
                  <a:pt x="78776" y="178418"/>
                </a:lnTo>
                <a:lnTo>
                  <a:pt x="106833" y="188060"/>
                </a:lnTo>
                <a:lnTo>
                  <a:pt x="113935" y="189657"/>
                </a:lnTo>
                <a:lnTo>
                  <a:pt x="121050" y="190722"/>
                </a:lnTo>
                <a:lnTo>
                  <a:pt x="128175" y="191432"/>
                </a:lnTo>
                <a:lnTo>
                  <a:pt x="135306" y="191905"/>
                </a:lnTo>
                <a:lnTo>
                  <a:pt x="142442" y="192221"/>
                </a:lnTo>
                <a:lnTo>
                  <a:pt x="156720" y="192571"/>
                </a:lnTo>
                <a:lnTo>
                  <a:pt x="171003" y="192727"/>
                </a:lnTo>
                <a:lnTo>
                  <a:pt x="178146" y="191975"/>
                </a:lnTo>
                <a:lnTo>
                  <a:pt x="185289" y="190680"/>
                </a:lnTo>
                <a:lnTo>
                  <a:pt x="192432" y="189023"/>
                </a:lnTo>
                <a:lnTo>
                  <a:pt x="199576" y="187918"/>
                </a:lnTo>
                <a:lnTo>
                  <a:pt x="206719" y="187181"/>
                </a:lnTo>
                <a:lnTo>
                  <a:pt x="213863" y="186690"/>
                </a:lnTo>
                <a:lnTo>
                  <a:pt x="226033" y="186144"/>
                </a:lnTo>
                <a:lnTo>
                  <a:pt x="231501" y="185999"/>
                </a:lnTo>
                <a:lnTo>
                  <a:pt x="237527" y="185108"/>
                </a:lnTo>
                <a:lnTo>
                  <a:pt x="243927" y="183721"/>
                </a:lnTo>
                <a:lnTo>
                  <a:pt x="250574" y="182002"/>
                </a:lnTo>
                <a:lnTo>
                  <a:pt x="256593" y="180856"/>
                </a:lnTo>
                <a:lnTo>
                  <a:pt x="262193" y="180092"/>
                </a:lnTo>
                <a:lnTo>
                  <a:pt x="267514" y="179583"/>
                </a:lnTo>
                <a:lnTo>
                  <a:pt x="275543" y="176900"/>
                </a:lnTo>
                <a:lnTo>
                  <a:pt x="278795" y="175074"/>
                </a:lnTo>
                <a:lnTo>
                  <a:pt x="286642" y="173044"/>
                </a:lnTo>
                <a:lnTo>
                  <a:pt x="290957" y="172503"/>
                </a:lnTo>
                <a:lnTo>
                  <a:pt x="297868" y="169785"/>
                </a:lnTo>
                <a:lnTo>
                  <a:pt x="303586" y="166725"/>
                </a:lnTo>
                <a:lnTo>
                  <a:pt x="312363" y="164599"/>
                </a:lnTo>
                <a:lnTo>
                  <a:pt x="319330" y="158665"/>
                </a:lnTo>
                <a:lnTo>
                  <a:pt x="321019" y="15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23"/>
          <p:cNvSpPr/>
          <p:nvPr/>
        </p:nvSpPr>
        <p:spPr>
          <a:xfrm>
            <a:off x="2144643" y="3372151"/>
            <a:ext cx="369822" cy="285028"/>
          </a:xfrm>
          <a:custGeom>
            <a:avLst/>
            <a:gdLst/>
            <a:ahLst/>
            <a:cxnLst/>
            <a:rect l="0" t="0" r="0" b="0"/>
            <a:pathLst>
              <a:path w="369822" h="285028">
                <a:moveTo>
                  <a:pt x="212794" y="13986"/>
                </a:moveTo>
                <a:lnTo>
                  <a:pt x="212794" y="7136"/>
                </a:lnTo>
                <a:lnTo>
                  <a:pt x="206643" y="717"/>
                </a:lnTo>
                <a:lnTo>
                  <a:pt x="205518" y="378"/>
                </a:lnTo>
                <a:lnTo>
                  <a:pt x="202152" y="0"/>
                </a:lnTo>
                <a:lnTo>
                  <a:pt x="200143" y="693"/>
                </a:lnTo>
                <a:lnTo>
                  <a:pt x="195794" y="3580"/>
                </a:lnTo>
                <a:lnTo>
                  <a:pt x="189099" y="5392"/>
                </a:lnTo>
                <a:lnTo>
                  <a:pt x="185091" y="5876"/>
                </a:lnTo>
                <a:lnTo>
                  <a:pt x="181626" y="6991"/>
                </a:lnTo>
                <a:lnTo>
                  <a:pt x="171368" y="12355"/>
                </a:lnTo>
                <a:lnTo>
                  <a:pt x="160251" y="16701"/>
                </a:lnTo>
                <a:lnTo>
                  <a:pt x="140605" y="23610"/>
                </a:lnTo>
                <a:lnTo>
                  <a:pt x="132918" y="26752"/>
                </a:lnTo>
                <a:lnTo>
                  <a:pt x="124618" y="30434"/>
                </a:lnTo>
                <a:lnTo>
                  <a:pt x="106930" y="38759"/>
                </a:lnTo>
                <a:lnTo>
                  <a:pt x="88485" y="47750"/>
                </a:lnTo>
                <a:lnTo>
                  <a:pt x="80709" y="52370"/>
                </a:lnTo>
                <a:lnTo>
                  <a:pt x="73937" y="57038"/>
                </a:lnTo>
                <a:lnTo>
                  <a:pt x="67835" y="61738"/>
                </a:lnTo>
                <a:lnTo>
                  <a:pt x="61386" y="66458"/>
                </a:lnTo>
                <a:lnTo>
                  <a:pt x="47870" y="75936"/>
                </a:lnTo>
                <a:lnTo>
                  <a:pt x="42520" y="80686"/>
                </a:lnTo>
                <a:lnTo>
                  <a:pt x="38159" y="85440"/>
                </a:lnTo>
                <a:lnTo>
                  <a:pt x="34458" y="90197"/>
                </a:lnTo>
                <a:lnTo>
                  <a:pt x="30404" y="95750"/>
                </a:lnTo>
                <a:lnTo>
                  <a:pt x="21665" y="108269"/>
                </a:lnTo>
                <a:lnTo>
                  <a:pt x="17906" y="114148"/>
                </a:lnTo>
                <a:lnTo>
                  <a:pt x="14606" y="119654"/>
                </a:lnTo>
                <a:lnTo>
                  <a:pt x="11612" y="124913"/>
                </a:lnTo>
                <a:lnTo>
                  <a:pt x="8823" y="130800"/>
                </a:lnTo>
                <a:lnTo>
                  <a:pt x="6170" y="137106"/>
                </a:lnTo>
                <a:lnTo>
                  <a:pt x="3607" y="143691"/>
                </a:lnTo>
                <a:lnTo>
                  <a:pt x="1898" y="150462"/>
                </a:lnTo>
                <a:lnTo>
                  <a:pt x="759" y="157357"/>
                </a:lnTo>
                <a:lnTo>
                  <a:pt x="0" y="164336"/>
                </a:lnTo>
                <a:lnTo>
                  <a:pt x="288" y="170575"/>
                </a:lnTo>
                <a:lnTo>
                  <a:pt x="1273" y="176323"/>
                </a:lnTo>
                <a:lnTo>
                  <a:pt x="2724" y="181742"/>
                </a:lnTo>
                <a:lnTo>
                  <a:pt x="3691" y="187735"/>
                </a:lnTo>
                <a:lnTo>
                  <a:pt x="4336" y="194113"/>
                </a:lnTo>
                <a:lnTo>
                  <a:pt x="4766" y="200746"/>
                </a:lnTo>
                <a:lnTo>
                  <a:pt x="5846" y="206755"/>
                </a:lnTo>
                <a:lnTo>
                  <a:pt x="7360" y="212349"/>
                </a:lnTo>
                <a:lnTo>
                  <a:pt x="9163" y="217665"/>
                </a:lnTo>
                <a:lnTo>
                  <a:pt x="11952" y="222797"/>
                </a:lnTo>
                <a:lnTo>
                  <a:pt x="15400" y="227806"/>
                </a:lnTo>
                <a:lnTo>
                  <a:pt x="19285" y="232733"/>
                </a:lnTo>
                <a:lnTo>
                  <a:pt x="23463" y="237605"/>
                </a:lnTo>
                <a:lnTo>
                  <a:pt x="27836" y="242440"/>
                </a:lnTo>
                <a:lnTo>
                  <a:pt x="32339" y="247251"/>
                </a:lnTo>
                <a:lnTo>
                  <a:pt x="38515" y="251252"/>
                </a:lnTo>
                <a:lnTo>
                  <a:pt x="45808" y="254714"/>
                </a:lnTo>
                <a:lnTo>
                  <a:pt x="53845" y="257815"/>
                </a:lnTo>
                <a:lnTo>
                  <a:pt x="69125" y="263377"/>
                </a:lnTo>
                <a:lnTo>
                  <a:pt x="98337" y="273416"/>
                </a:lnTo>
                <a:lnTo>
                  <a:pt x="106327" y="275839"/>
                </a:lnTo>
                <a:lnTo>
                  <a:pt x="123671" y="280648"/>
                </a:lnTo>
                <a:lnTo>
                  <a:pt x="132741" y="282249"/>
                </a:lnTo>
                <a:lnTo>
                  <a:pt x="141963" y="283315"/>
                </a:lnTo>
                <a:lnTo>
                  <a:pt x="151286" y="284026"/>
                </a:lnTo>
                <a:lnTo>
                  <a:pt x="159882" y="284500"/>
                </a:lnTo>
                <a:lnTo>
                  <a:pt x="175784" y="285027"/>
                </a:lnTo>
                <a:lnTo>
                  <a:pt x="183358" y="284374"/>
                </a:lnTo>
                <a:lnTo>
                  <a:pt x="190789" y="283145"/>
                </a:lnTo>
                <a:lnTo>
                  <a:pt x="198124" y="281531"/>
                </a:lnTo>
                <a:lnTo>
                  <a:pt x="206189" y="280456"/>
                </a:lnTo>
                <a:lnTo>
                  <a:pt x="214741" y="279739"/>
                </a:lnTo>
                <a:lnTo>
                  <a:pt x="223617" y="279261"/>
                </a:lnTo>
                <a:lnTo>
                  <a:pt x="232709" y="277355"/>
                </a:lnTo>
                <a:lnTo>
                  <a:pt x="241946" y="274496"/>
                </a:lnTo>
                <a:lnTo>
                  <a:pt x="251278" y="271003"/>
                </a:lnTo>
                <a:lnTo>
                  <a:pt x="259088" y="267881"/>
                </a:lnTo>
                <a:lnTo>
                  <a:pt x="265882" y="265006"/>
                </a:lnTo>
                <a:lnTo>
                  <a:pt x="271998" y="262295"/>
                </a:lnTo>
                <a:lnTo>
                  <a:pt x="279251" y="259694"/>
                </a:lnTo>
                <a:lnTo>
                  <a:pt x="287261" y="257166"/>
                </a:lnTo>
                <a:lnTo>
                  <a:pt x="295776" y="254688"/>
                </a:lnTo>
                <a:lnTo>
                  <a:pt x="303040" y="251447"/>
                </a:lnTo>
                <a:lnTo>
                  <a:pt x="309471" y="247700"/>
                </a:lnTo>
                <a:lnTo>
                  <a:pt x="320849" y="239303"/>
                </a:lnTo>
                <a:lnTo>
                  <a:pt x="326106" y="234841"/>
                </a:lnTo>
                <a:lnTo>
                  <a:pt x="331198" y="230279"/>
                </a:lnTo>
                <a:lnTo>
                  <a:pt x="341089" y="220976"/>
                </a:lnTo>
                <a:lnTo>
                  <a:pt x="345949" y="216274"/>
                </a:lnTo>
                <a:lnTo>
                  <a:pt x="349983" y="210757"/>
                </a:lnTo>
                <a:lnTo>
                  <a:pt x="353466" y="204698"/>
                </a:lnTo>
                <a:lnTo>
                  <a:pt x="364759" y="181656"/>
                </a:lnTo>
                <a:lnTo>
                  <a:pt x="366491" y="175772"/>
                </a:lnTo>
                <a:lnTo>
                  <a:pt x="367647" y="169468"/>
                </a:lnTo>
                <a:lnTo>
                  <a:pt x="368416" y="162885"/>
                </a:lnTo>
                <a:lnTo>
                  <a:pt x="368930" y="156115"/>
                </a:lnTo>
                <a:lnTo>
                  <a:pt x="369272" y="149220"/>
                </a:lnTo>
                <a:lnTo>
                  <a:pt x="369652" y="135209"/>
                </a:lnTo>
                <a:lnTo>
                  <a:pt x="369821" y="121044"/>
                </a:lnTo>
                <a:lnTo>
                  <a:pt x="369073" y="114727"/>
                </a:lnTo>
                <a:lnTo>
                  <a:pt x="367780" y="108928"/>
                </a:lnTo>
                <a:lnTo>
                  <a:pt x="364227" y="97457"/>
                </a:lnTo>
                <a:lnTo>
                  <a:pt x="360001" y="84422"/>
                </a:lnTo>
                <a:lnTo>
                  <a:pt x="356970" y="78406"/>
                </a:lnTo>
                <a:lnTo>
                  <a:pt x="353361" y="72808"/>
                </a:lnTo>
                <a:lnTo>
                  <a:pt x="349368" y="67488"/>
                </a:lnTo>
                <a:lnTo>
                  <a:pt x="345118" y="62354"/>
                </a:lnTo>
                <a:lnTo>
                  <a:pt x="340698" y="57344"/>
                </a:lnTo>
                <a:lnTo>
                  <a:pt x="336163" y="52416"/>
                </a:lnTo>
                <a:lnTo>
                  <a:pt x="332347" y="47544"/>
                </a:lnTo>
                <a:lnTo>
                  <a:pt x="329008" y="42708"/>
                </a:lnTo>
                <a:lnTo>
                  <a:pt x="325989" y="37897"/>
                </a:lnTo>
                <a:lnTo>
                  <a:pt x="321595" y="33895"/>
                </a:lnTo>
                <a:lnTo>
                  <a:pt x="310362" y="27332"/>
                </a:lnTo>
                <a:lnTo>
                  <a:pt x="279673" y="11731"/>
                </a:lnTo>
                <a:lnTo>
                  <a:pt x="270034" y="9015"/>
                </a:lnTo>
                <a:lnTo>
                  <a:pt x="261253" y="7808"/>
                </a:lnTo>
                <a:lnTo>
                  <a:pt x="254704" y="7272"/>
                </a:lnTo>
                <a:lnTo>
                  <a:pt x="247031" y="9150"/>
                </a:lnTo>
                <a:lnTo>
                  <a:pt x="236755" y="13031"/>
                </a:lnTo>
                <a:lnTo>
                  <a:pt x="227082" y="139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24"/>
          <p:cNvSpPr/>
          <p:nvPr/>
        </p:nvSpPr>
        <p:spPr>
          <a:xfrm>
            <a:off x="2672056" y="3486150"/>
            <a:ext cx="285457" cy="21432"/>
          </a:xfrm>
          <a:custGeom>
            <a:avLst/>
            <a:gdLst/>
            <a:ahLst/>
            <a:cxnLst/>
            <a:rect l="0" t="0" r="0" b="0"/>
            <a:pathLst>
              <a:path w="285457" h="21432">
                <a:moveTo>
                  <a:pt x="6850" y="7143"/>
                </a:moveTo>
                <a:lnTo>
                  <a:pt x="3058" y="7143"/>
                </a:lnTo>
                <a:lnTo>
                  <a:pt x="1940" y="6350"/>
                </a:lnTo>
                <a:lnTo>
                  <a:pt x="1195" y="5027"/>
                </a:lnTo>
                <a:lnTo>
                  <a:pt x="0" y="992"/>
                </a:lnTo>
                <a:lnTo>
                  <a:pt x="696" y="661"/>
                </a:lnTo>
                <a:lnTo>
                  <a:pt x="6261" y="196"/>
                </a:lnTo>
                <a:lnTo>
                  <a:pt x="17611" y="58"/>
                </a:lnTo>
                <a:lnTo>
                  <a:pt x="76361" y="0"/>
                </a:lnTo>
                <a:lnTo>
                  <a:pt x="84147" y="794"/>
                </a:lnTo>
                <a:lnTo>
                  <a:pt x="91719" y="2116"/>
                </a:lnTo>
                <a:lnTo>
                  <a:pt x="107276" y="5703"/>
                </a:lnTo>
                <a:lnTo>
                  <a:pt x="124773" y="9942"/>
                </a:lnTo>
                <a:lnTo>
                  <a:pt x="133884" y="11391"/>
                </a:lnTo>
                <a:lnTo>
                  <a:pt x="143133" y="12356"/>
                </a:lnTo>
                <a:lnTo>
                  <a:pt x="152474" y="13000"/>
                </a:lnTo>
                <a:lnTo>
                  <a:pt x="161083" y="13429"/>
                </a:lnTo>
                <a:lnTo>
                  <a:pt x="176998" y="13906"/>
                </a:lnTo>
                <a:lnTo>
                  <a:pt x="184576" y="14827"/>
                </a:lnTo>
                <a:lnTo>
                  <a:pt x="192009" y="16234"/>
                </a:lnTo>
                <a:lnTo>
                  <a:pt x="199345" y="17966"/>
                </a:lnTo>
                <a:lnTo>
                  <a:pt x="206617" y="19121"/>
                </a:lnTo>
                <a:lnTo>
                  <a:pt x="213847" y="19891"/>
                </a:lnTo>
                <a:lnTo>
                  <a:pt x="221048" y="20404"/>
                </a:lnTo>
                <a:lnTo>
                  <a:pt x="227436" y="20746"/>
                </a:lnTo>
                <a:lnTo>
                  <a:pt x="238767" y="21127"/>
                </a:lnTo>
                <a:lnTo>
                  <a:pt x="261718" y="21390"/>
                </a:lnTo>
                <a:lnTo>
                  <a:pt x="28545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25"/>
          <p:cNvSpPr/>
          <p:nvPr/>
        </p:nvSpPr>
        <p:spPr>
          <a:xfrm>
            <a:off x="2843506" y="3386137"/>
            <a:ext cx="28282" cy="257176"/>
          </a:xfrm>
          <a:custGeom>
            <a:avLst/>
            <a:gdLst/>
            <a:ahLst/>
            <a:cxnLst/>
            <a:rect l="0" t="0" r="0" b="0"/>
            <a:pathLst>
              <a:path w="28282" h="257176">
                <a:moveTo>
                  <a:pt x="6850" y="0"/>
                </a:moveTo>
                <a:lnTo>
                  <a:pt x="6850" y="51570"/>
                </a:lnTo>
                <a:lnTo>
                  <a:pt x="6056" y="58193"/>
                </a:lnTo>
                <a:lnTo>
                  <a:pt x="4733" y="64989"/>
                </a:lnTo>
                <a:lnTo>
                  <a:pt x="3058" y="71901"/>
                </a:lnTo>
                <a:lnTo>
                  <a:pt x="1940" y="78891"/>
                </a:lnTo>
                <a:lnTo>
                  <a:pt x="1195" y="85931"/>
                </a:lnTo>
                <a:lnTo>
                  <a:pt x="699" y="93006"/>
                </a:lnTo>
                <a:lnTo>
                  <a:pt x="368" y="100104"/>
                </a:lnTo>
                <a:lnTo>
                  <a:pt x="0" y="114341"/>
                </a:lnTo>
                <a:lnTo>
                  <a:pt x="696" y="121471"/>
                </a:lnTo>
                <a:lnTo>
                  <a:pt x="1954" y="128606"/>
                </a:lnTo>
                <a:lnTo>
                  <a:pt x="3585" y="135744"/>
                </a:lnTo>
                <a:lnTo>
                  <a:pt x="4674" y="142089"/>
                </a:lnTo>
                <a:lnTo>
                  <a:pt x="5399" y="147908"/>
                </a:lnTo>
                <a:lnTo>
                  <a:pt x="5883" y="153374"/>
                </a:lnTo>
                <a:lnTo>
                  <a:pt x="6999" y="159399"/>
                </a:lnTo>
                <a:lnTo>
                  <a:pt x="8537" y="165798"/>
                </a:lnTo>
                <a:lnTo>
                  <a:pt x="10356" y="172444"/>
                </a:lnTo>
                <a:lnTo>
                  <a:pt x="11568" y="178463"/>
                </a:lnTo>
                <a:lnTo>
                  <a:pt x="12377" y="184063"/>
                </a:lnTo>
                <a:lnTo>
                  <a:pt x="12916" y="189383"/>
                </a:lnTo>
                <a:lnTo>
                  <a:pt x="13514" y="197412"/>
                </a:lnTo>
                <a:lnTo>
                  <a:pt x="13674" y="200664"/>
                </a:lnTo>
                <a:lnTo>
                  <a:pt x="14574" y="204420"/>
                </a:lnTo>
                <a:lnTo>
                  <a:pt x="15968" y="208511"/>
                </a:lnTo>
                <a:lnTo>
                  <a:pt x="17691" y="212826"/>
                </a:lnTo>
                <a:lnTo>
                  <a:pt x="18840" y="217291"/>
                </a:lnTo>
                <a:lnTo>
                  <a:pt x="19606" y="221854"/>
                </a:lnTo>
                <a:lnTo>
                  <a:pt x="20116" y="226484"/>
                </a:lnTo>
                <a:lnTo>
                  <a:pt x="20684" y="233745"/>
                </a:lnTo>
                <a:lnTo>
                  <a:pt x="20936" y="239618"/>
                </a:lnTo>
                <a:lnTo>
                  <a:pt x="21111" y="248503"/>
                </a:lnTo>
                <a:lnTo>
                  <a:pt x="21129" y="253371"/>
                </a:lnTo>
                <a:lnTo>
                  <a:pt x="21926" y="254639"/>
                </a:lnTo>
                <a:lnTo>
                  <a:pt x="23250" y="255484"/>
                </a:lnTo>
                <a:lnTo>
                  <a:pt x="2828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26"/>
          <p:cNvSpPr/>
          <p:nvPr/>
        </p:nvSpPr>
        <p:spPr>
          <a:xfrm>
            <a:off x="664692" y="3414836"/>
            <a:ext cx="113977" cy="342777"/>
          </a:xfrm>
          <a:custGeom>
            <a:avLst/>
            <a:gdLst/>
            <a:ahLst/>
            <a:cxnLst/>
            <a:rect l="0" t="0" r="0" b="0"/>
            <a:pathLst>
              <a:path w="113977" h="342777">
                <a:moveTo>
                  <a:pt x="113976" y="71314"/>
                </a:moveTo>
                <a:lnTo>
                  <a:pt x="106392" y="63729"/>
                </a:lnTo>
                <a:lnTo>
                  <a:pt x="104951" y="61495"/>
                </a:lnTo>
                <a:lnTo>
                  <a:pt x="104784" y="60005"/>
                </a:lnTo>
                <a:lnTo>
                  <a:pt x="105467" y="59012"/>
                </a:lnTo>
                <a:lnTo>
                  <a:pt x="106226" y="55792"/>
                </a:lnTo>
                <a:lnTo>
                  <a:pt x="106653" y="47400"/>
                </a:lnTo>
                <a:lnTo>
                  <a:pt x="106713" y="43465"/>
                </a:lnTo>
                <a:lnTo>
                  <a:pt x="107546" y="40048"/>
                </a:lnTo>
                <a:lnTo>
                  <a:pt x="110589" y="34134"/>
                </a:lnTo>
                <a:lnTo>
                  <a:pt x="110925" y="31446"/>
                </a:lnTo>
                <a:lnTo>
                  <a:pt x="110354" y="28860"/>
                </a:lnTo>
                <a:lnTo>
                  <a:pt x="107604" y="23870"/>
                </a:lnTo>
                <a:lnTo>
                  <a:pt x="105759" y="21429"/>
                </a:lnTo>
                <a:lnTo>
                  <a:pt x="103736" y="19007"/>
                </a:lnTo>
                <a:lnTo>
                  <a:pt x="100799" y="16599"/>
                </a:lnTo>
                <a:lnTo>
                  <a:pt x="97254" y="14200"/>
                </a:lnTo>
                <a:lnTo>
                  <a:pt x="93303" y="11806"/>
                </a:lnTo>
                <a:lnTo>
                  <a:pt x="89875" y="9417"/>
                </a:lnTo>
                <a:lnTo>
                  <a:pt x="86797" y="7031"/>
                </a:lnTo>
                <a:lnTo>
                  <a:pt x="83950" y="4646"/>
                </a:lnTo>
                <a:lnTo>
                  <a:pt x="80465" y="3056"/>
                </a:lnTo>
                <a:lnTo>
                  <a:pt x="76554" y="1996"/>
                </a:lnTo>
                <a:lnTo>
                  <a:pt x="72360" y="1289"/>
                </a:lnTo>
                <a:lnTo>
                  <a:pt x="67975" y="818"/>
                </a:lnTo>
                <a:lnTo>
                  <a:pt x="63465" y="504"/>
                </a:lnTo>
                <a:lnTo>
                  <a:pt x="55014" y="155"/>
                </a:lnTo>
                <a:lnTo>
                  <a:pt x="48613" y="0"/>
                </a:lnTo>
                <a:lnTo>
                  <a:pt x="45794" y="752"/>
                </a:lnTo>
                <a:lnTo>
                  <a:pt x="43122" y="2048"/>
                </a:lnTo>
                <a:lnTo>
                  <a:pt x="40546" y="3705"/>
                </a:lnTo>
                <a:lnTo>
                  <a:pt x="37242" y="5604"/>
                </a:lnTo>
                <a:lnTo>
                  <a:pt x="29337" y="9830"/>
                </a:lnTo>
                <a:lnTo>
                  <a:pt x="25800" y="12862"/>
                </a:lnTo>
                <a:lnTo>
                  <a:pt x="22648" y="16471"/>
                </a:lnTo>
                <a:lnTo>
                  <a:pt x="19753" y="20464"/>
                </a:lnTo>
                <a:lnTo>
                  <a:pt x="16537" y="29135"/>
                </a:lnTo>
                <a:lnTo>
                  <a:pt x="14314" y="39074"/>
                </a:lnTo>
                <a:lnTo>
                  <a:pt x="12610" y="45058"/>
                </a:lnTo>
                <a:lnTo>
                  <a:pt x="10680" y="51428"/>
                </a:lnTo>
                <a:lnTo>
                  <a:pt x="9393" y="57263"/>
                </a:lnTo>
                <a:lnTo>
                  <a:pt x="8535" y="62740"/>
                </a:lnTo>
                <a:lnTo>
                  <a:pt x="7964" y="67979"/>
                </a:lnTo>
                <a:lnTo>
                  <a:pt x="6789" y="73853"/>
                </a:lnTo>
                <a:lnTo>
                  <a:pt x="5212" y="80151"/>
                </a:lnTo>
                <a:lnTo>
                  <a:pt x="3367" y="86730"/>
                </a:lnTo>
                <a:lnTo>
                  <a:pt x="2136" y="93497"/>
                </a:lnTo>
                <a:lnTo>
                  <a:pt x="1316" y="100390"/>
                </a:lnTo>
                <a:lnTo>
                  <a:pt x="770" y="107367"/>
                </a:lnTo>
                <a:lnTo>
                  <a:pt x="405" y="115193"/>
                </a:lnTo>
                <a:lnTo>
                  <a:pt x="0" y="132355"/>
                </a:lnTo>
                <a:lnTo>
                  <a:pt x="686" y="140583"/>
                </a:lnTo>
                <a:lnTo>
                  <a:pt x="1937" y="148449"/>
                </a:lnTo>
                <a:lnTo>
                  <a:pt x="3565" y="156075"/>
                </a:lnTo>
                <a:lnTo>
                  <a:pt x="4650" y="163540"/>
                </a:lnTo>
                <a:lnTo>
                  <a:pt x="5373" y="170898"/>
                </a:lnTo>
                <a:lnTo>
                  <a:pt x="5855" y="178184"/>
                </a:lnTo>
                <a:lnTo>
                  <a:pt x="6971" y="185423"/>
                </a:lnTo>
                <a:lnTo>
                  <a:pt x="8508" y="192631"/>
                </a:lnTo>
                <a:lnTo>
                  <a:pt x="10327" y="199817"/>
                </a:lnTo>
                <a:lnTo>
                  <a:pt x="12333" y="206195"/>
                </a:lnTo>
                <a:lnTo>
                  <a:pt x="14464" y="212034"/>
                </a:lnTo>
                <a:lnTo>
                  <a:pt x="16678" y="217515"/>
                </a:lnTo>
                <a:lnTo>
                  <a:pt x="18155" y="223550"/>
                </a:lnTo>
                <a:lnTo>
                  <a:pt x="19139" y="229955"/>
                </a:lnTo>
                <a:lnTo>
                  <a:pt x="19795" y="236606"/>
                </a:lnTo>
                <a:lnTo>
                  <a:pt x="21026" y="243420"/>
                </a:lnTo>
                <a:lnTo>
                  <a:pt x="22641" y="250346"/>
                </a:lnTo>
                <a:lnTo>
                  <a:pt x="24511" y="257343"/>
                </a:lnTo>
                <a:lnTo>
                  <a:pt x="26552" y="263596"/>
                </a:lnTo>
                <a:lnTo>
                  <a:pt x="28706" y="269351"/>
                </a:lnTo>
                <a:lnTo>
                  <a:pt x="30935" y="274777"/>
                </a:lnTo>
                <a:lnTo>
                  <a:pt x="33413" y="285037"/>
                </a:lnTo>
                <a:lnTo>
                  <a:pt x="35308" y="294889"/>
                </a:lnTo>
                <a:lnTo>
                  <a:pt x="38796" y="304560"/>
                </a:lnTo>
                <a:lnTo>
                  <a:pt x="40837" y="308567"/>
                </a:lnTo>
                <a:lnTo>
                  <a:pt x="42992" y="312033"/>
                </a:lnTo>
                <a:lnTo>
                  <a:pt x="45222" y="315137"/>
                </a:lnTo>
                <a:lnTo>
                  <a:pt x="47700" y="322819"/>
                </a:lnTo>
                <a:lnTo>
                  <a:pt x="49291" y="333101"/>
                </a:lnTo>
                <a:lnTo>
                  <a:pt x="49683" y="3427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27"/>
          <p:cNvSpPr/>
          <p:nvPr/>
        </p:nvSpPr>
        <p:spPr>
          <a:xfrm>
            <a:off x="571500" y="3621907"/>
            <a:ext cx="242888" cy="21406"/>
          </a:xfrm>
          <a:custGeom>
            <a:avLst/>
            <a:gdLst/>
            <a:ahLst/>
            <a:cxnLst/>
            <a:rect l="0" t="0" r="0" b="0"/>
            <a:pathLst>
              <a:path w="242888" h="21406">
                <a:moveTo>
                  <a:pt x="0" y="7118"/>
                </a:moveTo>
                <a:lnTo>
                  <a:pt x="6150" y="967"/>
                </a:lnTo>
                <a:lnTo>
                  <a:pt x="10935" y="415"/>
                </a:lnTo>
                <a:lnTo>
                  <a:pt x="18354" y="170"/>
                </a:lnTo>
                <a:lnTo>
                  <a:pt x="44495" y="0"/>
                </a:lnTo>
                <a:lnTo>
                  <a:pt x="51094" y="785"/>
                </a:lnTo>
                <a:lnTo>
                  <a:pt x="57875" y="2102"/>
                </a:lnTo>
                <a:lnTo>
                  <a:pt x="64777" y="3774"/>
                </a:lnTo>
                <a:lnTo>
                  <a:pt x="72553" y="4888"/>
                </a:lnTo>
                <a:lnTo>
                  <a:pt x="80912" y="5632"/>
                </a:lnTo>
                <a:lnTo>
                  <a:pt x="89660" y="6127"/>
                </a:lnTo>
                <a:lnTo>
                  <a:pt x="107847" y="6677"/>
                </a:lnTo>
                <a:lnTo>
                  <a:pt x="117141" y="6824"/>
                </a:lnTo>
                <a:lnTo>
                  <a:pt x="126513" y="7716"/>
                </a:lnTo>
                <a:lnTo>
                  <a:pt x="135935" y="9104"/>
                </a:lnTo>
                <a:lnTo>
                  <a:pt x="145392" y="10823"/>
                </a:lnTo>
                <a:lnTo>
                  <a:pt x="154872" y="11969"/>
                </a:lnTo>
                <a:lnTo>
                  <a:pt x="164366" y="12733"/>
                </a:lnTo>
                <a:lnTo>
                  <a:pt x="173871" y="13242"/>
                </a:lnTo>
                <a:lnTo>
                  <a:pt x="182589" y="14376"/>
                </a:lnTo>
                <a:lnTo>
                  <a:pt x="190782" y="15925"/>
                </a:lnTo>
                <a:lnTo>
                  <a:pt x="198625" y="17752"/>
                </a:lnTo>
                <a:lnTo>
                  <a:pt x="205442" y="18969"/>
                </a:lnTo>
                <a:lnTo>
                  <a:pt x="211574" y="19781"/>
                </a:lnTo>
                <a:lnTo>
                  <a:pt x="217249" y="20323"/>
                </a:lnTo>
                <a:lnTo>
                  <a:pt x="222620" y="20683"/>
                </a:lnTo>
                <a:lnTo>
                  <a:pt x="227788" y="20924"/>
                </a:lnTo>
                <a:lnTo>
                  <a:pt x="242887" y="214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28"/>
          <p:cNvSpPr/>
          <p:nvPr/>
        </p:nvSpPr>
        <p:spPr>
          <a:xfrm>
            <a:off x="885863" y="3424884"/>
            <a:ext cx="107119" cy="282723"/>
          </a:xfrm>
          <a:custGeom>
            <a:avLst/>
            <a:gdLst/>
            <a:ahLst/>
            <a:cxnLst/>
            <a:rect l="0" t="0" r="0" b="0"/>
            <a:pathLst>
              <a:path w="107119" h="282723">
                <a:moveTo>
                  <a:pt x="71399" y="4116"/>
                </a:moveTo>
                <a:lnTo>
                  <a:pt x="71399" y="0"/>
                </a:lnTo>
                <a:lnTo>
                  <a:pt x="71399" y="4054"/>
                </a:lnTo>
                <a:lnTo>
                  <a:pt x="63814" y="7890"/>
                </a:lnTo>
                <a:lnTo>
                  <a:pt x="60786" y="10600"/>
                </a:lnTo>
                <a:lnTo>
                  <a:pt x="57974" y="13995"/>
                </a:lnTo>
                <a:lnTo>
                  <a:pt x="55305" y="17846"/>
                </a:lnTo>
                <a:lnTo>
                  <a:pt x="52732" y="22000"/>
                </a:lnTo>
                <a:lnTo>
                  <a:pt x="50223" y="26358"/>
                </a:lnTo>
                <a:lnTo>
                  <a:pt x="47757" y="30850"/>
                </a:lnTo>
                <a:lnTo>
                  <a:pt x="44525" y="35432"/>
                </a:lnTo>
                <a:lnTo>
                  <a:pt x="40783" y="40075"/>
                </a:lnTo>
                <a:lnTo>
                  <a:pt x="36701" y="44757"/>
                </a:lnTo>
                <a:lnTo>
                  <a:pt x="33979" y="50260"/>
                </a:lnTo>
                <a:lnTo>
                  <a:pt x="32165" y="56310"/>
                </a:lnTo>
                <a:lnTo>
                  <a:pt x="30956" y="62724"/>
                </a:lnTo>
                <a:lnTo>
                  <a:pt x="28562" y="68588"/>
                </a:lnTo>
                <a:lnTo>
                  <a:pt x="25378" y="74085"/>
                </a:lnTo>
                <a:lnTo>
                  <a:pt x="21669" y="79336"/>
                </a:lnTo>
                <a:lnTo>
                  <a:pt x="18402" y="85219"/>
                </a:lnTo>
                <a:lnTo>
                  <a:pt x="15430" y="91522"/>
                </a:lnTo>
                <a:lnTo>
                  <a:pt x="12655" y="98105"/>
                </a:lnTo>
                <a:lnTo>
                  <a:pt x="10011" y="104875"/>
                </a:lnTo>
                <a:lnTo>
                  <a:pt x="4957" y="118748"/>
                </a:lnTo>
                <a:lnTo>
                  <a:pt x="3292" y="124987"/>
                </a:lnTo>
                <a:lnTo>
                  <a:pt x="2182" y="130734"/>
                </a:lnTo>
                <a:lnTo>
                  <a:pt x="1442" y="136153"/>
                </a:lnTo>
                <a:lnTo>
                  <a:pt x="948" y="142147"/>
                </a:lnTo>
                <a:lnTo>
                  <a:pt x="619" y="148524"/>
                </a:lnTo>
                <a:lnTo>
                  <a:pt x="254" y="161166"/>
                </a:lnTo>
                <a:lnTo>
                  <a:pt x="19" y="184334"/>
                </a:lnTo>
                <a:lnTo>
                  <a:pt x="0" y="190936"/>
                </a:lnTo>
                <a:lnTo>
                  <a:pt x="781" y="196925"/>
                </a:lnTo>
                <a:lnTo>
                  <a:pt x="2095" y="202505"/>
                </a:lnTo>
                <a:lnTo>
                  <a:pt x="3765" y="207813"/>
                </a:lnTo>
                <a:lnTo>
                  <a:pt x="5672" y="212939"/>
                </a:lnTo>
                <a:lnTo>
                  <a:pt x="7737" y="217944"/>
                </a:lnTo>
                <a:lnTo>
                  <a:pt x="9908" y="222868"/>
                </a:lnTo>
                <a:lnTo>
                  <a:pt x="12942" y="227738"/>
                </a:lnTo>
                <a:lnTo>
                  <a:pt x="16553" y="232572"/>
                </a:lnTo>
                <a:lnTo>
                  <a:pt x="20548" y="237382"/>
                </a:lnTo>
                <a:lnTo>
                  <a:pt x="24004" y="241383"/>
                </a:lnTo>
                <a:lnTo>
                  <a:pt x="27103" y="244844"/>
                </a:lnTo>
                <a:lnTo>
                  <a:pt x="29962" y="247945"/>
                </a:lnTo>
                <a:lnTo>
                  <a:pt x="41571" y="259894"/>
                </a:lnTo>
                <a:lnTo>
                  <a:pt x="46751" y="263535"/>
                </a:lnTo>
                <a:lnTo>
                  <a:pt x="52586" y="266755"/>
                </a:lnTo>
                <a:lnTo>
                  <a:pt x="58857" y="269696"/>
                </a:lnTo>
                <a:lnTo>
                  <a:pt x="63831" y="271657"/>
                </a:lnTo>
                <a:lnTo>
                  <a:pt x="67941" y="272964"/>
                </a:lnTo>
                <a:lnTo>
                  <a:pt x="71475" y="273835"/>
                </a:lnTo>
                <a:lnTo>
                  <a:pt x="75419" y="275210"/>
                </a:lnTo>
                <a:lnTo>
                  <a:pt x="79635" y="276920"/>
                </a:lnTo>
                <a:lnTo>
                  <a:pt x="84033" y="278854"/>
                </a:lnTo>
                <a:lnTo>
                  <a:pt x="88553" y="280143"/>
                </a:lnTo>
                <a:lnTo>
                  <a:pt x="93154" y="281003"/>
                </a:lnTo>
                <a:lnTo>
                  <a:pt x="107118" y="2827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29"/>
          <p:cNvSpPr/>
          <p:nvPr/>
        </p:nvSpPr>
        <p:spPr>
          <a:xfrm>
            <a:off x="1072008" y="3514725"/>
            <a:ext cx="212002" cy="156037"/>
          </a:xfrm>
          <a:custGeom>
            <a:avLst/>
            <a:gdLst/>
            <a:ahLst/>
            <a:cxnLst/>
            <a:rect l="0" t="0" r="0" b="0"/>
            <a:pathLst>
              <a:path w="212002" h="156037">
                <a:moveTo>
                  <a:pt x="70992" y="0"/>
                </a:moveTo>
                <a:lnTo>
                  <a:pt x="60350" y="0"/>
                </a:lnTo>
                <a:lnTo>
                  <a:pt x="58341" y="793"/>
                </a:lnTo>
                <a:lnTo>
                  <a:pt x="53992" y="3792"/>
                </a:lnTo>
                <a:lnTo>
                  <a:pt x="52515" y="6496"/>
                </a:lnTo>
                <a:lnTo>
                  <a:pt x="51530" y="9887"/>
                </a:lnTo>
                <a:lnTo>
                  <a:pt x="50873" y="13735"/>
                </a:lnTo>
                <a:lnTo>
                  <a:pt x="48848" y="17888"/>
                </a:lnTo>
                <a:lnTo>
                  <a:pt x="45911" y="22244"/>
                </a:lnTo>
                <a:lnTo>
                  <a:pt x="42365" y="26735"/>
                </a:lnTo>
                <a:lnTo>
                  <a:pt x="39207" y="31317"/>
                </a:lnTo>
                <a:lnTo>
                  <a:pt x="36308" y="35959"/>
                </a:lnTo>
                <a:lnTo>
                  <a:pt x="33582" y="40642"/>
                </a:lnTo>
                <a:lnTo>
                  <a:pt x="26319" y="52194"/>
                </a:lnTo>
                <a:lnTo>
                  <a:pt x="22160" y="58608"/>
                </a:lnTo>
                <a:lnTo>
                  <a:pt x="18593" y="64472"/>
                </a:lnTo>
                <a:lnTo>
                  <a:pt x="15422" y="69969"/>
                </a:lnTo>
                <a:lnTo>
                  <a:pt x="9781" y="80310"/>
                </a:lnTo>
                <a:lnTo>
                  <a:pt x="4629" y="90197"/>
                </a:lnTo>
                <a:lnTo>
                  <a:pt x="2937" y="95056"/>
                </a:lnTo>
                <a:lnTo>
                  <a:pt x="1809" y="99883"/>
                </a:lnTo>
                <a:lnTo>
                  <a:pt x="1058" y="104689"/>
                </a:lnTo>
                <a:lnTo>
                  <a:pt x="556" y="108686"/>
                </a:lnTo>
                <a:lnTo>
                  <a:pt x="222" y="112145"/>
                </a:lnTo>
                <a:lnTo>
                  <a:pt x="0" y="115244"/>
                </a:lnTo>
                <a:lnTo>
                  <a:pt x="645" y="118898"/>
                </a:lnTo>
                <a:lnTo>
                  <a:pt x="1869" y="122921"/>
                </a:lnTo>
                <a:lnTo>
                  <a:pt x="3478" y="127191"/>
                </a:lnTo>
                <a:lnTo>
                  <a:pt x="5345" y="130831"/>
                </a:lnTo>
                <a:lnTo>
                  <a:pt x="7384" y="134052"/>
                </a:lnTo>
                <a:lnTo>
                  <a:pt x="9536" y="136993"/>
                </a:lnTo>
                <a:lnTo>
                  <a:pt x="13353" y="139747"/>
                </a:lnTo>
                <a:lnTo>
                  <a:pt x="18278" y="142377"/>
                </a:lnTo>
                <a:lnTo>
                  <a:pt x="23943" y="144924"/>
                </a:lnTo>
                <a:lnTo>
                  <a:pt x="29307" y="146622"/>
                </a:lnTo>
                <a:lnTo>
                  <a:pt x="34471" y="147754"/>
                </a:lnTo>
                <a:lnTo>
                  <a:pt x="39500" y="148509"/>
                </a:lnTo>
                <a:lnTo>
                  <a:pt x="45235" y="149806"/>
                </a:lnTo>
                <a:lnTo>
                  <a:pt x="51439" y="151464"/>
                </a:lnTo>
                <a:lnTo>
                  <a:pt x="57957" y="153363"/>
                </a:lnTo>
                <a:lnTo>
                  <a:pt x="64683" y="154630"/>
                </a:lnTo>
                <a:lnTo>
                  <a:pt x="71548" y="155474"/>
                </a:lnTo>
                <a:lnTo>
                  <a:pt x="78506" y="156036"/>
                </a:lnTo>
                <a:lnTo>
                  <a:pt x="85526" y="155618"/>
                </a:lnTo>
                <a:lnTo>
                  <a:pt x="92588" y="154545"/>
                </a:lnTo>
                <a:lnTo>
                  <a:pt x="99676" y="153036"/>
                </a:lnTo>
                <a:lnTo>
                  <a:pt x="106784" y="152030"/>
                </a:lnTo>
                <a:lnTo>
                  <a:pt x="113903" y="151359"/>
                </a:lnTo>
                <a:lnTo>
                  <a:pt x="121030" y="150912"/>
                </a:lnTo>
                <a:lnTo>
                  <a:pt x="128163" y="149821"/>
                </a:lnTo>
                <a:lnTo>
                  <a:pt x="135300" y="148299"/>
                </a:lnTo>
                <a:lnTo>
                  <a:pt x="142439" y="146491"/>
                </a:lnTo>
                <a:lnTo>
                  <a:pt x="149579" y="143698"/>
                </a:lnTo>
                <a:lnTo>
                  <a:pt x="156721" y="140249"/>
                </a:lnTo>
                <a:lnTo>
                  <a:pt x="170212" y="132976"/>
                </a:lnTo>
                <a:lnTo>
                  <a:pt x="181500" y="127098"/>
                </a:lnTo>
                <a:lnTo>
                  <a:pt x="186732" y="123626"/>
                </a:lnTo>
                <a:lnTo>
                  <a:pt x="191808" y="119723"/>
                </a:lnTo>
                <a:lnTo>
                  <a:pt x="196780" y="115534"/>
                </a:lnTo>
                <a:lnTo>
                  <a:pt x="200888" y="111154"/>
                </a:lnTo>
                <a:lnTo>
                  <a:pt x="204420" y="106646"/>
                </a:lnTo>
                <a:lnTo>
                  <a:pt x="207569" y="102053"/>
                </a:lnTo>
                <a:lnTo>
                  <a:pt x="209668" y="97404"/>
                </a:lnTo>
                <a:lnTo>
                  <a:pt x="211068" y="92717"/>
                </a:lnTo>
                <a:lnTo>
                  <a:pt x="212001" y="88005"/>
                </a:lnTo>
                <a:lnTo>
                  <a:pt x="211829" y="83276"/>
                </a:lnTo>
                <a:lnTo>
                  <a:pt x="210921" y="78536"/>
                </a:lnTo>
                <a:lnTo>
                  <a:pt x="209521" y="73788"/>
                </a:lnTo>
                <a:lnTo>
                  <a:pt x="207795" y="69036"/>
                </a:lnTo>
                <a:lnTo>
                  <a:pt x="205850" y="64280"/>
                </a:lnTo>
                <a:lnTo>
                  <a:pt x="203760" y="59522"/>
                </a:lnTo>
                <a:lnTo>
                  <a:pt x="200779" y="54762"/>
                </a:lnTo>
                <a:lnTo>
                  <a:pt x="197204" y="50002"/>
                </a:lnTo>
                <a:lnTo>
                  <a:pt x="193233" y="45241"/>
                </a:lnTo>
                <a:lnTo>
                  <a:pt x="188998" y="40479"/>
                </a:lnTo>
                <a:lnTo>
                  <a:pt x="180060" y="30955"/>
                </a:lnTo>
                <a:lnTo>
                  <a:pt x="174660" y="26987"/>
                </a:lnTo>
                <a:lnTo>
                  <a:pt x="168679" y="23547"/>
                </a:lnTo>
                <a:lnTo>
                  <a:pt x="145762" y="12324"/>
                </a:lnTo>
                <a:lnTo>
                  <a:pt x="139889" y="10597"/>
                </a:lnTo>
                <a:lnTo>
                  <a:pt x="133592" y="9446"/>
                </a:lnTo>
                <a:lnTo>
                  <a:pt x="127012" y="8678"/>
                </a:lnTo>
                <a:lnTo>
                  <a:pt x="120245" y="8166"/>
                </a:lnTo>
                <a:lnTo>
                  <a:pt x="113352" y="7826"/>
                </a:lnTo>
                <a:lnTo>
                  <a:pt x="106376" y="7598"/>
                </a:lnTo>
                <a:lnTo>
                  <a:pt x="99343" y="6653"/>
                </a:lnTo>
                <a:lnTo>
                  <a:pt x="92274" y="5229"/>
                </a:lnTo>
                <a:lnTo>
                  <a:pt x="85180" y="3486"/>
                </a:lnTo>
                <a:lnTo>
                  <a:pt x="79657" y="2323"/>
                </a:lnTo>
                <a:lnTo>
                  <a:pt x="75181" y="1549"/>
                </a:lnTo>
                <a:lnTo>
                  <a:pt x="71403" y="1032"/>
                </a:lnTo>
                <a:lnTo>
                  <a:pt x="67297" y="688"/>
                </a:lnTo>
                <a:lnTo>
                  <a:pt x="62972" y="459"/>
                </a:lnTo>
                <a:lnTo>
                  <a:pt x="495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30"/>
          <p:cNvSpPr/>
          <p:nvPr/>
        </p:nvSpPr>
        <p:spPr>
          <a:xfrm>
            <a:off x="1193006" y="3386137"/>
            <a:ext cx="225209" cy="328614"/>
          </a:xfrm>
          <a:custGeom>
            <a:avLst/>
            <a:gdLst/>
            <a:ahLst/>
            <a:cxnLst/>
            <a:rect l="0" t="0" r="0" b="0"/>
            <a:pathLst>
              <a:path w="225209" h="328614">
                <a:moveTo>
                  <a:pt x="0" y="0"/>
                </a:moveTo>
                <a:lnTo>
                  <a:pt x="34060" y="0"/>
                </a:lnTo>
                <a:lnTo>
                  <a:pt x="38582" y="794"/>
                </a:lnTo>
                <a:lnTo>
                  <a:pt x="43184" y="2117"/>
                </a:lnTo>
                <a:lnTo>
                  <a:pt x="47839" y="3792"/>
                </a:lnTo>
                <a:lnTo>
                  <a:pt x="54118" y="5703"/>
                </a:lnTo>
                <a:lnTo>
                  <a:pt x="69561" y="9943"/>
                </a:lnTo>
                <a:lnTo>
                  <a:pt x="77330" y="12979"/>
                </a:lnTo>
                <a:lnTo>
                  <a:pt x="84891" y="16590"/>
                </a:lnTo>
                <a:lnTo>
                  <a:pt x="92312" y="20585"/>
                </a:lnTo>
                <a:lnTo>
                  <a:pt x="99642" y="24836"/>
                </a:lnTo>
                <a:lnTo>
                  <a:pt x="114135" y="33792"/>
                </a:lnTo>
                <a:lnTo>
                  <a:pt x="121334" y="39197"/>
                </a:lnTo>
                <a:lnTo>
                  <a:pt x="128514" y="45181"/>
                </a:lnTo>
                <a:lnTo>
                  <a:pt x="135682" y="51552"/>
                </a:lnTo>
                <a:lnTo>
                  <a:pt x="149997" y="64981"/>
                </a:lnTo>
                <a:lnTo>
                  <a:pt x="157148" y="71896"/>
                </a:lnTo>
                <a:lnTo>
                  <a:pt x="163503" y="78887"/>
                </a:lnTo>
                <a:lnTo>
                  <a:pt x="169327" y="85928"/>
                </a:lnTo>
                <a:lnTo>
                  <a:pt x="174797" y="93004"/>
                </a:lnTo>
                <a:lnTo>
                  <a:pt x="180031" y="100103"/>
                </a:lnTo>
                <a:lnTo>
                  <a:pt x="190080" y="114340"/>
                </a:lnTo>
                <a:lnTo>
                  <a:pt x="204663" y="135743"/>
                </a:lnTo>
                <a:lnTo>
                  <a:pt x="208673" y="143677"/>
                </a:lnTo>
                <a:lnTo>
                  <a:pt x="212140" y="152141"/>
                </a:lnTo>
                <a:lnTo>
                  <a:pt x="215246" y="160958"/>
                </a:lnTo>
                <a:lnTo>
                  <a:pt x="217316" y="169218"/>
                </a:lnTo>
                <a:lnTo>
                  <a:pt x="218696" y="177106"/>
                </a:lnTo>
                <a:lnTo>
                  <a:pt x="219616" y="184746"/>
                </a:lnTo>
                <a:lnTo>
                  <a:pt x="221023" y="192220"/>
                </a:lnTo>
                <a:lnTo>
                  <a:pt x="222755" y="199584"/>
                </a:lnTo>
                <a:lnTo>
                  <a:pt x="224703" y="206875"/>
                </a:lnTo>
                <a:lnTo>
                  <a:pt x="225208" y="214117"/>
                </a:lnTo>
                <a:lnTo>
                  <a:pt x="224751" y="221326"/>
                </a:lnTo>
                <a:lnTo>
                  <a:pt x="223653" y="228513"/>
                </a:lnTo>
                <a:lnTo>
                  <a:pt x="222921" y="234892"/>
                </a:lnTo>
                <a:lnTo>
                  <a:pt x="222432" y="240732"/>
                </a:lnTo>
                <a:lnTo>
                  <a:pt x="222107" y="246213"/>
                </a:lnTo>
                <a:lnTo>
                  <a:pt x="221096" y="251455"/>
                </a:lnTo>
                <a:lnTo>
                  <a:pt x="217857" y="261512"/>
                </a:lnTo>
                <a:lnTo>
                  <a:pt x="213771" y="271273"/>
                </a:lnTo>
                <a:lnTo>
                  <a:pt x="209309" y="280904"/>
                </a:lnTo>
                <a:lnTo>
                  <a:pt x="204680" y="290475"/>
                </a:lnTo>
                <a:lnTo>
                  <a:pt x="199977" y="297904"/>
                </a:lnTo>
                <a:lnTo>
                  <a:pt x="195241" y="304646"/>
                </a:lnTo>
                <a:lnTo>
                  <a:pt x="190490" y="312934"/>
                </a:lnTo>
                <a:lnTo>
                  <a:pt x="188112" y="315779"/>
                </a:lnTo>
                <a:lnTo>
                  <a:pt x="185733" y="317675"/>
                </a:lnTo>
                <a:lnTo>
                  <a:pt x="183353" y="318940"/>
                </a:lnTo>
                <a:lnTo>
                  <a:pt x="181767" y="320577"/>
                </a:lnTo>
                <a:lnTo>
                  <a:pt x="180709" y="322462"/>
                </a:lnTo>
                <a:lnTo>
                  <a:pt x="180004" y="324512"/>
                </a:lnTo>
                <a:lnTo>
                  <a:pt x="178740" y="325879"/>
                </a:lnTo>
                <a:lnTo>
                  <a:pt x="177104" y="326790"/>
                </a:lnTo>
                <a:lnTo>
                  <a:pt x="171450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31"/>
          <p:cNvSpPr/>
          <p:nvPr/>
        </p:nvSpPr>
        <p:spPr>
          <a:xfrm>
            <a:off x="1564481" y="3500437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2116" y="441"/>
                </a:lnTo>
                <a:lnTo>
                  <a:pt x="3792" y="294"/>
                </a:lnTo>
                <a:lnTo>
                  <a:pt x="7771" y="131"/>
                </a:lnTo>
                <a:lnTo>
                  <a:pt x="14473" y="39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32"/>
          <p:cNvSpPr/>
          <p:nvPr/>
        </p:nvSpPr>
        <p:spPr>
          <a:xfrm>
            <a:off x="1557337" y="3550443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6151" y="7057"/>
                </a:lnTo>
                <a:lnTo>
                  <a:pt x="7276" y="7880"/>
                </a:lnTo>
                <a:lnTo>
                  <a:pt x="8819" y="9222"/>
                </a:lnTo>
                <a:lnTo>
                  <a:pt x="10642" y="10911"/>
                </a:lnTo>
                <a:lnTo>
                  <a:pt x="14238" y="12036"/>
                </a:lnTo>
                <a:lnTo>
                  <a:pt x="19017" y="12787"/>
                </a:lnTo>
                <a:lnTo>
                  <a:pt x="24584" y="13287"/>
                </a:lnTo>
                <a:lnTo>
                  <a:pt x="29883" y="14414"/>
                </a:lnTo>
                <a:lnTo>
                  <a:pt x="35004" y="15960"/>
                </a:lnTo>
                <a:lnTo>
                  <a:pt x="40004" y="17784"/>
                </a:lnTo>
                <a:lnTo>
                  <a:pt x="46513" y="18999"/>
                </a:lnTo>
                <a:lnTo>
                  <a:pt x="54028" y="19810"/>
                </a:lnTo>
                <a:lnTo>
                  <a:pt x="62212" y="20351"/>
                </a:lnTo>
                <a:lnTo>
                  <a:pt x="70844" y="21505"/>
                </a:lnTo>
                <a:lnTo>
                  <a:pt x="79773" y="23068"/>
                </a:lnTo>
                <a:lnTo>
                  <a:pt x="88901" y="24904"/>
                </a:lnTo>
                <a:lnTo>
                  <a:pt x="97367" y="26127"/>
                </a:lnTo>
                <a:lnTo>
                  <a:pt x="105393" y="26944"/>
                </a:lnTo>
                <a:lnTo>
                  <a:pt x="113124" y="27487"/>
                </a:lnTo>
                <a:lnTo>
                  <a:pt x="121454" y="27850"/>
                </a:lnTo>
                <a:lnTo>
                  <a:pt x="139175" y="28253"/>
                </a:lnTo>
                <a:lnTo>
                  <a:pt x="163210" y="28480"/>
                </a:lnTo>
                <a:lnTo>
                  <a:pt x="169925" y="29305"/>
                </a:lnTo>
                <a:lnTo>
                  <a:pt x="175990" y="30650"/>
                </a:lnTo>
                <a:lnTo>
                  <a:pt x="192881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33"/>
          <p:cNvSpPr/>
          <p:nvPr/>
        </p:nvSpPr>
        <p:spPr>
          <a:xfrm>
            <a:off x="3200970" y="3364706"/>
            <a:ext cx="334339" cy="256954"/>
          </a:xfrm>
          <a:custGeom>
            <a:avLst/>
            <a:gdLst/>
            <a:ahLst/>
            <a:cxnLst/>
            <a:rect l="0" t="0" r="0" b="0"/>
            <a:pathLst>
              <a:path w="334339" h="256954">
                <a:moveTo>
                  <a:pt x="142305" y="35719"/>
                </a:moveTo>
                <a:lnTo>
                  <a:pt x="142305" y="28869"/>
                </a:lnTo>
                <a:lnTo>
                  <a:pt x="138512" y="32454"/>
                </a:lnTo>
                <a:lnTo>
                  <a:pt x="136601" y="33542"/>
                </a:lnTo>
                <a:lnTo>
                  <a:pt x="130120" y="35868"/>
                </a:lnTo>
                <a:lnTo>
                  <a:pt x="122378" y="41231"/>
                </a:lnTo>
                <a:lnTo>
                  <a:pt x="114663" y="45577"/>
                </a:lnTo>
                <a:lnTo>
                  <a:pt x="101394" y="52486"/>
                </a:lnTo>
                <a:lnTo>
                  <a:pt x="92108" y="59310"/>
                </a:lnTo>
                <a:lnTo>
                  <a:pt x="87409" y="63353"/>
                </a:lnTo>
                <a:lnTo>
                  <a:pt x="81895" y="67635"/>
                </a:lnTo>
                <a:lnTo>
                  <a:pt x="75838" y="72078"/>
                </a:lnTo>
                <a:lnTo>
                  <a:pt x="69418" y="76626"/>
                </a:lnTo>
                <a:lnTo>
                  <a:pt x="63551" y="81247"/>
                </a:lnTo>
                <a:lnTo>
                  <a:pt x="58052" y="85914"/>
                </a:lnTo>
                <a:lnTo>
                  <a:pt x="52799" y="90614"/>
                </a:lnTo>
                <a:lnTo>
                  <a:pt x="40612" y="102185"/>
                </a:lnTo>
                <a:lnTo>
                  <a:pt x="17177" y="125224"/>
                </a:lnTo>
                <a:lnTo>
                  <a:pt x="12849" y="130314"/>
                </a:lnTo>
                <a:lnTo>
                  <a:pt x="9170" y="135295"/>
                </a:lnTo>
                <a:lnTo>
                  <a:pt x="5923" y="140202"/>
                </a:lnTo>
                <a:lnTo>
                  <a:pt x="3758" y="145062"/>
                </a:lnTo>
                <a:lnTo>
                  <a:pt x="2316" y="149889"/>
                </a:lnTo>
                <a:lnTo>
                  <a:pt x="1354" y="154695"/>
                </a:lnTo>
                <a:lnTo>
                  <a:pt x="712" y="160280"/>
                </a:lnTo>
                <a:lnTo>
                  <a:pt x="285" y="166384"/>
                </a:lnTo>
                <a:lnTo>
                  <a:pt x="0" y="172835"/>
                </a:lnTo>
                <a:lnTo>
                  <a:pt x="603" y="178723"/>
                </a:lnTo>
                <a:lnTo>
                  <a:pt x="1800" y="184237"/>
                </a:lnTo>
                <a:lnTo>
                  <a:pt x="3391" y="189499"/>
                </a:lnTo>
                <a:lnTo>
                  <a:pt x="6039" y="193801"/>
                </a:lnTo>
                <a:lnTo>
                  <a:pt x="13215" y="200698"/>
                </a:lnTo>
                <a:lnTo>
                  <a:pt x="21696" y="208526"/>
                </a:lnTo>
                <a:lnTo>
                  <a:pt x="35396" y="221858"/>
                </a:lnTo>
                <a:lnTo>
                  <a:pt x="40076" y="226487"/>
                </a:lnTo>
                <a:lnTo>
                  <a:pt x="46371" y="230366"/>
                </a:lnTo>
                <a:lnTo>
                  <a:pt x="53742" y="233746"/>
                </a:lnTo>
                <a:lnTo>
                  <a:pt x="61832" y="236793"/>
                </a:lnTo>
                <a:lnTo>
                  <a:pt x="70400" y="240412"/>
                </a:lnTo>
                <a:lnTo>
                  <a:pt x="79287" y="244412"/>
                </a:lnTo>
                <a:lnTo>
                  <a:pt x="88387" y="248666"/>
                </a:lnTo>
                <a:lnTo>
                  <a:pt x="98422" y="251502"/>
                </a:lnTo>
                <a:lnTo>
                  <a:pt x="109081" y="253393"/>
                </a:lnTo>
                <a:lnTo>
                  <a:pt x="120155" y="254654"/>
                </a:lnTo>
                <a:lnTo>
                  <a:pt x="129920" y="255494"/>
                </a:lnTo>
                <a:lnTo>
                  <a:pt x="138811" y="256054"/>
                </a:lnTo>
                <a:lnTo>
                  <a:pt x="147119" y="256428"/>
                </a:lnTo>
                <a:lnTo>
                  <a:pt x="164817" y="256843"/>
                </a:lnTo>
                <a:lnTo>
                  <a:pt x="173982" y="256953"/>
                </a:lnTo>
                <a:lnTo>
                  <a:pt x="183266" y="256233"/>
                </a:lnTo>
                <a:lnTo>
                  <a:pt x="192631" y="254960"/>
                </a:lnTo>
                <a:lnTo>
                  <a:pt x="202049" y="253317"/>
                </a:lnTo>
                <a:lnTo>
                  <a:pt x="211503" y="252222"/>
                </a:lnTo>
                <a:lnTo>
                  <a:pt x="220981" y="251491"/>
                </a:lnTo>
                <a:lnTo>
                  <a:pt x="230474" y="251005"/>
                </a:lnTo>
                <a:lnTo>
                  <a:pt x="239184" y="249093"/>
                </a:lnTo>
                <a:lnTo>
                  <a:pt x="247372" y="246230"/>
                </a:lnTo>
                <a:lnTo>
                  <a:pt x="255212" y="242735"/>
                </a:lnTo>
                <a:lnTo>
                  <a:pt x="262820" y="238817"/>
                </a:lnTo>
                <a:lnTo>
                  <a:pt x="270273" y="234618"/>
                </a:lnTo>
                <a:lnTo>
                  <a:pt x="277623" y="230231"/>
                </a:lnTo>
                <a:lnTo>
                  <a:pt x="284111" y="225718"/>
                </a:lnTo>
                <a:lnTo>
                  <a:pt x="290023" y="221122"/>
                </a:lnTo>
                <a:lnTo>
                  <a:pt x="295553" y="216471"/>
                </a:lnTo>
                <a:lnTo>
                  <a:pt x="300826" y="211783"/>
                </a:lnTo>
                <a:lnTo>
                  <a:pt x="310919" y="202340"/>
                </a:lnTo>
                <a:lnTo>
                  <a:pt x="315833" y="196806"/>
                </a:lnTo>
                <a:lnTo>
                  <a:pt x="320696" y="190735"/>
                </a:lnTo>
                <a:lnTo>
                  <a:pt x="325526" y="184307"/>
                </a:lnTo>
                <a:lnTo>
                  <a:pt x="328746" y="177640"/>
                </a:lnTo>
                <a:lnTo>
                  <a:pt x="330893" y="170814"/>
                </a:lnTo>
                <a:lnTo>
                  <a:pt x="332324" y="163882"/>
                </a:lnTo>
                <a:lnTo>
                  <a:pt x="333278" y="156880"/>
                </a:lnTo>
                <a:lnTo>
                  <a:pt x="333914" y="149830"/>
                </a:lnTo>
                <a:lnTo>
                  <a:pt x="334338" y="142749"/>
                </a:lnTo>
                <a:lnTo>
                  <a:pt x="333033" y="135647"/>
                </a:lnTo>
                <a:lnTo>
                  <a:pt x="330576" y="128531"/>
                </a:lnTo>
                <a:lnTo>
                  <a:pt x="327350" y="121406"/>
                </a:lnTo>
                <a:lnTo>
                  <a:pt x="324406" y="114275"/>
                </a:lnTo>
                <a:lnTo>
                  <a:pt x="321649" y="107139"/>
                </a:lnTo>
                <a:lnTo>
                  <a:pt x="319017" y="100001"/>
                </a:lnTo>
                <a:lnTo>
                  <a:pt x="314882" y="92861"/>
                </a:lnTo>
                <a:lnTo>
                  <a:pt x="309744" y="85720"/>
                </a:lnTo>
                <a:lnTo>
                  <a:pt x="303937" y="78578"/>
                </a:lnTo>
                <a:lnTo>
                  <a:pt x="297684" y="72229"/>
                </a:lnTo>
                <a:lnTo>
                  <a:pt x="291135" y="66408"/>
                </a:lnTo>
                <a:lnTo>
                  <a:pt x="284387" y="60941"/>
                </a:lnTo>
                <a:lnTo>
                  <a:pt x="277508" y="55709"/>
                </a:lnTo>
                <a:lnTo>
                  <a:pt x="263514" y="45661"/>
                </a:lnTo>
                <a:lnTo>
                  <a:pt x="255655" y="40760"/>
                </a:lnTo>
                <a:lnTo>
                  <a:pt x="247240" y="35904"/>
                </a:lnTo>
                <a:lnTo>
                  <a:pt x="238455" y="31080"/>
                </a:lnTo>
                <a:lnTo>
                  <a:pt x="229424" y="27070"/>
                </a:lnTo>
                <a:lnTo>
                  <a:pt x="220228" y="23603"/>
                </a:lnTo>
                <a:lnTo>
                  <a:pt x="164115" y="4889"/>
                </a:lnTo>
                <a:lnTo>
                  <a:pt x="157639" y="3259"/>
                </a:lnTo>
                <a:lnTo>
                  <a:pt x="151734" y="2173"/>
                </a:lnTo>
                <a:lnTo>
                  <a:pt x="146210" y="1448"/>
                </a:lnTo>
                <a:lnTo>
                  <a:pt x="135838" y="644"/>
                </a:lnTo>
                <a:lnTo>
                  <a:pt x="1208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34"/>
          <p:cNvSpPr/>
          <p:nvPr/>
        </p:nvSpPr>
        <p:spPr>
          <a:xfrm>
            <a:off x="3750468" y="3493293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0"/>
                </a:moveTo>
                <a:lnTo>
                  <a:pt x="33793" y="0"/>
                </a:lnTo>
                <a:lnTo>
                  <a:pt x="39991" y="794"/>
                </a:lnTo>
                <a:lnTo>
                  <a:pt x="47299" y="2117"/>
                </a:lnTo>
                <a:lnTo>
                  <a:pt x="55345" y="3793"/>
                </a:lnTo>
                <a:lnTo>
                  <a:pt x="72752" y="7771"/>
                </a:lnTo>
                <a:lnTo>
                  <a:pt x="81839" y="9943"/>
                </a:lnTo>
                <a:lnTo>
                  <a:pt x="91072" y="11391"/>
                </a:lnTo>
                <a:lnTo>
                  <a:pt x="100402" y="12357"/>
                </a:lnTo>
                <a:lnTo>
                  <a:pt x="109797" y="13001"/>
                </a:lnTo>
                <a:lnTo>
                  <a:pt x="119236" y="14223"/>
                </a:lnTo>
                <a:lnTo>
                  <a:pt x="128703" y="15832"/>
                </a:lnTo>
                <a:lnTo>
                  <a:pt x="138190" y="17699"/>
                </a:lnTo>
                <a:lnTo>
                  <a:pt x="157197" y="21889"/>
                </a:lnTo>
                <a:lnTo>
                  <a:pt x="166711" y="24118"/>
                </a:lnTo>
                <a:lnTo>
                  <a:pt x="176228" y="25604"/>
                </a:lnTo>
                <a:lnTo>
                  <a:pt x="185748" y="26594"/>
                </a:lnTo>
                <a:lnTo>
                  <a:pt x="195270" y="27255"/>
                </a:lnTo>
                <a:lnTo>
                  <a:pt x="203999" y="28489"/>
                </a:lnTo>
                <a:lnTo>
                  <a:pt x="212199" y="30105"/>
                </a:lnTo>
                <a:lnTo>
                  <a:pt x="220047" y="31977"/>
                </a:lnTo>
                <a:lnTo>
                  <a:pt x="227661" y="34018"/>
                </a:lnTo>
                <a:lnTo>
                  <a:pt x="257175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35"/>
          <p:cNvSpPr/>
          <p:nvPr/>
        </p:nvSpPr>
        <p:spPr>
          <a:xfrm>
            <a:off x="3874940" y="3400425"/>
            <a:ext cx="25548" cy="228601"/>
          </a:xfrm>
          <a:custGeom>
            <a:avLst/>
            <a:gdLst/>
            <a:ahLst/>
            <a:cxnLst/>
            <a:rect l="0" t="0" r="0" b="0"/>
            <a:pathLst>
              <a:path w="25548" h="228601">
                <a:moveTo>
                  <a:pt x="4116" y="0"/>
                </a:moveTo>
                <a:lnTo>
                  <a:pt x="4116" y="93971"/>
                </a:lnTo>
                <a:lnTo>
                  <a:pt x="3322" y="100747"/>
                </a:lnTo>
                <a:lnTo>
                  <a:pt x="1999" y="107646"/>
                </a:lnTo>
                <a:lnTo>
                  <a:pt x="324" y="114626"/>
                </a:lnTo>
                <a:lnTo>
                  <a:pt x="0" y="121661"/>
                </a:lnTo>
                <a:lnTo>
                  <a:pt x="578" y="128732"/>
                </a:lnTo>
                <a:lnTo>
                  <a:pt x="1757" y="135828"/>
                </a:lnTo>
                <a:lnTo>
                  <a:pt x="2543" y="142145"/>
                </a:lnTo>
                <a:lnTo>
                  <a:pt x="3068" y="147945"/>
                </a:lnTo>
                <a:lnTo>
                  <a:pt x="3417" y="153399"/>
                </a:lnTo>
                <a:lnTo>
                  <a:pt x="4444" y="158622"/>
                </a:lnTo>
                <a:lnTo>
                  <a:pt x="5922" y="163691"/>
                </a:lnTo>
                <a:lnTo>
                  <a:pt x="7701" y="168659"/>
                </a:lnTo>
                <a:lnTo>
                  <a:pt x="8887" y="173558"/>
                </a:lnTo>
                <a:lnTo>
                  <a:pt x="9678" y="178411"/>
                </a:lnTo>
                <a:lnTo>
                  <a:pt x="10205" y="183234"/>
                </a:lnTo>
                <a:lnTo>
                  <a:pt x="10556" y="187243"/>
                </a:lnTo>
                <a:lnTo>
                  <a:pt x="10947" y="193815"/>
                </a:lnTo>
                <a:lnTo>
                  <a:pt x="11845" y="197472"/>
                </a:lnTo>
                <a:lnTo>
                  <a:pt x="13237" y="201498"/>
                </a:lnTo>
                <a:lnTo>
                  <a:pt x="14959" y="205769"/>
                </a:lnTo>
                <a:lnTo>
                  <a:pt x="16107" y="209411"/>
                </a:lnTo>
                <a:lnTo>
                  <a:pt x="16873" y="212632"/>
                </a:lnTo>
                <a:lnTo>
                  <a:pt x="17383" y="215573"/>
                </a:lnTo>
                <a:lnTo>
                  <a:pt x="17950" y="220958"/>
                </a:lnTo>
                <a:lnTo>
                  <a:pt x="18313" y="227090"/>
                </a:lnTo>
                <a:lnTo>
                  <a:pt x="19137" y="227593"/>
                </a:lnTo>
                <a:lnTo>
                  <a:pt x="20480" y="227929"/>
                </a:lnTo>
                <a:lnTo>
                  <a:pt x="25547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36"/>
          <p:cNvSpPr/>
          <p:nvPr/>
        </p:nvSpPr>
        <p:spPr>
          <a:xfrm>
            <a:off x="4115255" y="3414739"/>
            <a:ext cx="278152" cy="171387"/>
          </a:xfrm>
          <a:custGeom>
            <a:avLst/>
            <a:gdLst/>
            <a:ahLst/>
            <a:cxnLst/>
            <a:rect l="0" t="0" r="0" b="0"/>
            <a:pathLst>
              <a:path w="278152" h="171387">
                <a:moveTo>
                  <a:pt x="178138" y="14261"/>
                </a:moveTo>
                <a:lnTo>
                  <a:pt x="178138" y="8110"/>
                </a:lnTo>
                <a:lnTo>
                  <a:pt x="177345" y="7779"/>
                </a:lnTo>
                <a:lnTo>
                  <a:pt x="174346" y="7411"/>
                </a:lnTo>
                <a:lnTo>
                  <a:pt x="173228" y="6519"/>
                </a:lnTo>
                <a:lnTo>
                  <a:pt x="172484" y="5131"/>
                </a:lnTo>
                <a:lnTo>
                  <a:pt x="171987" y="3412"/>
                </a:lnTo>
                <a:lnTo>
                  <a:pt x="170863" y="2265"/>
                </a:lnTo>
                <a:lnTo>
                  <a:pt x="169319" y="1501"/>
                </a:lnTo>
                <a:lnTo>
                  <a:pt x="167496" y="992"/>
                </a:lnTo>
                <a:lnTo>
                  <a:pt x="161238" y="426"/>
                </a:lnTo>
                <a:lnTo>
                  <a:pt x="153164" y="174"/>
                </a:lnTo>
                <a:lnTo>
                  <a:pt x="126568" y="0"/>
                </a:lnTo>
                <a:lnTo>
                  <a:pt x="120739" y="785"/>
                </a:lnTo>
                <a:lnTo>
                  <a:pt x="115266" y="2102"/>
                </a:lnTo>
                <a:lnTo>
                  <a:pt x="70647" y="16766"/>
                </a:lnTo>
                <a:lnTo>
                  <a:pt x="64409" y="19900"/>
                </a:lnTo>
                <a:lnTo>
                  <a:pt x="58662" y="23576"/>
                </a:lnTo>
                <a:lnTo>
                  <a:pt x="53244" y="27615"/>
                </a:lnTo>
                <a:lnTo>
                  <a:pt x="48044" y="31895"/>
                </a:lnTo>
                <a:lnTo>
                  <a:pt x="42990" y="36335"/>
                </a:lnTo>
                <a:lnTo>
                  <a:pt x="38033" y="40883"/>
                </a:lnTo>
                <a:lnTo>
                  <a:pt x="28292" y="50170"/>
                </a:lnTo>
                <a:lnTo>
                  <a:pt x="23472" y="54869"/>
                </a:lnTo>
                <a:lnTo>
                  <a:pt x="19465" y="59589"/>
                </a:lnTo>
                <a:lnTo>
                  <a:pt x="16000" y="64323"/>
                </a:lnTo>
                <a:lnTo>
                  <a:pt x="12896" y="69067"/>
                </a:lnTo>
                <a:lnTo>
                  <a:pt x="10033" y="73023"/>
                </a:lnTo>
                <a:lnTo>
                  <a:pt x="7330" y="76454"/>
                </a:lnTo>
                <a:lnTo>
                  <a:pt x="4735" y="79536"/>
                </a:lnTo>
                <a:lnTo>
                  <a:pt x="3005" y="83177"/>
                </a:lnTo>
                <a:lnTo>
                  <a:pt x="1851" y="87192"/>
                </a:lnTo>
                <a:lnTo>
                  <a:pt x="1083" y="91457"/>
                </a:lnTo>
                <a:lnTo>
                  <a:pt x="570" y="95887"/>
                </a:lnTo>
                <a:lnTo>
                  <a:pt x="228" y="100428"/>
                </a:lnTo>
                <a:lnTo>
                  <a:pt x="0" y="105043"/>
                </a:lnTo>
                <a:lnTo>
                  <a:pt x="642" y="108914"/>
                </a:lnTo>
                <a:lnTo>
                  <a:pt x="1864" y="112287"/>
                </a:lnTo>
                <a:lnTo>
                  <a:pt x="3472" y="115331"/>
                </a:lnTo>
                <a:lnTo>
                  <a:pt x="5338" y="118153"/>
                </a:lnTo>
                <a:lnTo>
                  <a:pt x="9528" y="123406"/>
                </a:lnTo>
                <a:lnTo>
                  <a:pt x="12550" y="126711"/>
                </a:lnTo>
                <a:lnTo>
                  <a:pt x="20142" y="134618"/>
                </a:lnTo>
                <a:lnTo>
                  <a:pt x="24388" y="138155"/>
                </a:lnTo>
                <a:lnTo>
                  <a:pt x="28807" y="141307"/>
                </a:lnTo>
                <a:lnTo>
                  <a:pt x="33340" y="144202"/>
                </a:lnTo>
                <a:lnTo>
                  <a:pt x="39537" y="146926"/>
                </a:lnTo>
                <a:lnTo>
                  <a:pt x="46844" y="149535"/>
                </a:lnTo>
                <a:lnTo>
                  <a:pt x="84913" y="161838"/>
                </a:lnTo>
                <a:lnTo>
                  <a:pt x="99399" y="166634"/>
                </a:lnTo>
                <a:lnTo>
                  <a:pt x="106595" y="168230"/>
                </a:lnTo>
                <a:lnTo>
                  <a:pt x="113774" y="169294"/>
                </a:lnTo>
                <a:lnTo>
                  <a:pt x="120941" y="170004"/>
                </a:lnTo>
                <a:lnTo>
                  <a:pt x="128895" y="170477"/>
                </a:lnTo>
                <a:lnTo>
                  <a:pt x="146198" y="171003"/>
                </a:lnTo>
                <a:lnTo>
                  <a:pt x="184839" y="171368"/>
                </a:lnTo>
                <a:lnTo>
                  <a:pt x="192130" y="171386"/>
                </a:lnTo>
                <a:lnTo>
                  <a:pt x="199373" y="170604"/>
                </a:lnTo>
                <a:lnTo>
                  <a:pt x="206582" y="169290"/>
                </a:lnTo>
                <a:lnTo>
                  <a:pt x="213769" y="167620"/>
                </a:lnTo>
                <a:lnTo>
                  <a:pt x="220149" y="166506"/>
                </a:lnTo>
                <a:lnTo>
                  <a:pt x="225989" y="165764"/>
                </a:lnTo>
                <a:lnTo>
                  <a:pt x="231470" y="165269"/>
                </a:lnTo>
                <a:lnTo>
                  <a:pt x="236711" y="164146"/>
                </a:lnTo>
                <a:lnTo>
                  <a:pt x="241793" y="162603"/>
                </a:lnTo>
                <a:lnTo>
                  <a:pt x="246769" y="160780"/>
                </a:lnTo>
                <a:lnTo>
                  <a:pt x="254414" y="158756"/>
                </a:lnTo>
                <a:lnTo>
                  <a:pt x="260457" y="157856"/>
                </a:lnTo>
                <a:lnTo>
                  <a:pt x="265789" y="157456"/>
                </a:lnTo>
                <a:lnTo>
                  <a:pt x="268322" y="156555"/>
                </a:lnTo>
                <a:lnTo>
                  <a:pt x="275974" y="151523"/>
                </a:lnTo>
                <a:lnTo>
                  <a:pt x="278151" y="149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8" name="SMARTPenAnnotation1137"/>
          <p:cNvSpPr/>
          <p:nvPr/>
        </p:nvSpPr>
        <p:spPr>
          <a:xfrm>
            <a:off x="857680" y="3829176"/>
            <a:ext cx="242136" cy="349918"/>
          </a:xfrm>
          <a:custGeom>
            <a:avLst/>
            <a:gdLst/>
            <a:ahLst/>
            <a:cxnLst/>
            <a:rect l="0" t="0" r="0" b="0"/>
            <a:pathLst>
              <a:path w="242136" h="349918">
                <a:moveTo>
                  <a:pt x="221026" y="92742"/>
                </a:moveTo>
                <a:lnTo>
                  <a:pt x="227176" y="86591"/>
                </a:lnTo>
                <a:lnTo>
                  <a:pt x="231668" y="78308"/>
                </a:lnTo>
                <a:lnTo>
                  <a:pt x="233693" y="72304"/>
                </a:lnTo>
                <a:lnTo>
                  <a:pt x="234233" y="69592"/>
                </a:lnTo>
                <a:lnTo>
                  <a:pt x="236950" y="64461"/>
                </a:lnTo>
                <a:lnTo>
                  <a:pt x="238786" y="61982"/>
                </a:lnTo>
                <a:lnTo>
                  <a:pt x="240825" y="54994"/>
                </a:lnTo>
                <a:lnTo>
                  <a:pt x="241974" y="44251"/>
                </a:lnTo>
                <a:lnTo>
                  <a:pt x="242135" y="41365"/>
                </a:lnTo>
                <a:lnTo>
                  <a:pt x="240197" y="33925"/>
                </a:lnTo>
                <a:lnTo>
                  <a:pt x="236690" y="26120"/>
                </a:lnTo>
                <a:lnTo>
                  <a:pt x="232486" y="20005"/>
                </a:lnTo>
                <a:lnTo>
                  <a:pt x="225854" y="14642"/>
                </a:lnTo>
                <a:lnTo>
                  <a:pt x="221864" y="12100"/>
                </a:lnTo>
                <a:lnTo>
                  <a:pt x="217616" y="9612"/>
                </a:lnTo>
                <a:lnTo>
                  <a:pt x="213196" y="7160"/>
                </a:lnTo>
                <a:lnTo>
                  <a:pt x="208662" y="4731"/>
                </a:lnTo>
                <a:lnTo>
                  <a:pt x="203258" y="3112"/>
                </a:lnTo>
                <a:lnTo>
                  <a:pt x="197275" y="2032"/>
                </a:lnTo>
                <a:lnTo>
                  <a:pt x="190904" y="1313"/>
                </a:lnTo>
                <a:lnTo>
                  <a:pt x="185070" y="833"/>
                </a:lnTo>
                <a:lnTo>
                  <a:pt x="179593" y="513"/>
                </a:lnTo>
                <a:lnTo>
                  <a:pt x="174354" y="300"/>
                </a:lnTo>
                <a:lnTo>
                  <a:pt x="162183" y="63"/>
                </a:lnTo>
                <a:lnTo>
                  <a:pt x="155603" y="0"/>
                </a:lnTo>
                <a:lnTo>
                  <a:pt x="148836" y="752"/>
                </a:lnTo>
                <a:lnTo>
                  <a:pt x="141943" y="2046"/>
                </a:lnTo>
                <a:lnTo>
                  <a:pt x="109978" y="9828"/>
                </a:lnTo>
                <a:lnTo>
                  <a:pt x="101750" y="12066"/>
                </a:lnTo>
                <a:lnTo>
                  <a:pt x="86258" y="16669"/>
                </a:lnTo>
                <a:lnTo>
                  <a:pt x="78793" y="19802"/>
                </a:lnTo>
                <a:lnTo>
                  <a:pt x="71435" y="23478"/>
                </a:lnTo>
                <a:lnTo>
                  <a:pt x="64149" y="27516"/>
                </a:lnTo>
                <a:lnTo>
                  <a:pt x="57704" y="31796"/>
                </a:lnTo>
                <a:lnTo>
                  <a:pt x="51819" y="36236"/>
                </a:lnTo>
                <a:lnTo>
                  <a:pt x="46309" y="40784"/>
                </a:lnTo>
                <a:lnTo>
                  <a:pt x="41048" y="45404"/>
                </a:lnTo>
                <a:lnTo>
                  <a:pt x="35953" y="50071"/>
                </a:lnTo>
                <a:lnTo>
                  <a:pt x="30969" y="54769"/>
                </a:lnTo>
                <a:lnTo>
                  <a:pt x="26852" y="59490"/>
                </a:lnTo>
                <a:lnTo>
                  <a:pt x="20162" y="68967"/>
                </a:lnTo>
                <a:lnTo>
                  <a:pt x="17266" y="74512"/>
                </a:lnTo>
                <a:lnTo>
                  <a:pt x="14543" y="80588"/>
                </a:lnTo>
                <a:lnTo>
                  <a:pt x="11933" y="87021"/>
                </a:lnTo>
                <a:lnTo>
                  <a:pt x="9399" y="93691"/>
                </a:lnTo>
                <a:lnTo>
                  <a:pt x="4467" y="107451"/>
                </a:lnTo>
                <a:lnTo>
                  <a:pt x="2835" y="114454"/>
                </a:lnTo>
                <a:lnTo>
                  <a:pt x="1746" y="121505"/>
                </a:lnTo>
                <a:lnTo>
                  <a:pt x="1021" y="128586"/>
                </a:lnTo>
                <a:lnTo>
                  <a:pt x="537" y="135688"/>
                </a:lnTo>
                <a:lnTo>
                  <a:pt x="215" y="142804"/>
                </a:lnTo>
                <a:lnTo>
                  <a:pt x="0" y="149929"/>
                </a:lnTo>
                <a:lnTo>
                  <a:pt x="650" y="157061"/>
                </a:lnTo>
                <a:lnTo>
                  <a:pt x="1877" y="164196"/>
                </a:lnTo>
                <a:lnTo>
                  <a:pt x="3489" y="171334"/>
                </a:lnTo>
                <a:lnTo>
                  <a:pt x="5358" y="178475"/>
                </a:lnTo>
                <a:lnTo>
                  <a:pt x="7397" y="185616"/>
                </a:lnTo>
                <a:lnTo>
                  <a:pt x="11780" y="199901"/>
                </a:lnTo>
                <a:lnTo>
                  <a:pt x="23422" y="235618"/>
                </a:lnTo>
                <a:lnTo>
                  <a:pt x="24996" y="241967"/>
                </a:lnTo>
                <a:lnTo>
                  <a:pt x="26046" y="247788"/>
                </a:lnTo>
                <a:lnTo>
                  <a:pt x="28005" y="258489"/>
                </a:lnTo>
                <a:lnTo>
                  <a:pt x="31522" y="268537"/>
                </a:lnTo>
                <a:lnTo>
                  <a:pt x="32778" y="274232"/>
                </a:lnTo>
                <a:lnTo>
                  <a:pt x="33615" y="280411"/>
                </a:lnTo>
                <a:lnTo>
                  <a:pt x="34172" y="286911"/>
                </a:lnTo>
                <a:lnTo>
                  <a:pt x="34544" y="292832"/>
                </a:lnTo>
                <a:lnTo>
                  <a:pt x="34958" y="303644"/>
                </a:lnTo>
                <a:lnTo>
                  <a:pt x="35862" y="307956"/>
                </a:lnTo>
                <a:lnTo>
                  <a:pt x="38983" y="314864"/>
                </a:lnTo>
                <a:lnTo>
                  <a:pt x="39339" y="318611"/>
                </a:lnTo>
                <a:lnTo>
                  <a:pt x="37618" y="327007"/>
                </a:lnTo>
                <a:lnTo>
                  <a:pt x="37635" y="329881"/>
                </a:lnTo>
                <a:lnTo>
                  <a:pt x="38440" y="331797"/>
                </a:lnTo>
                <a:lnTo>
                  <a:pt x="39771" y="333075"/>
                </a:lnTo>
                <a:lnTo>
                  <a:pt x="40658" y="334720"/>
                </a:lnTo>
                <a:lnTo>
                  <a:pt x="41643" y="338665"/>
                </a:lnTo>
                <a:lnTo>
                  <a:pt x="42328" y="347887"/>
                </a:lnTo>
                <a:lnTo>
                  <a:pt x="42432" y="3499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49" name="SMARTPenAnnotation1138"/>
          <p:cNvSpPr/>
          <p:nvPr/>
        </p:nvSpPr>
        <p:spPr>
          <a:xfrm>
            <a:off x="760588" y="4032103"/>
            <a:ext cx="310975" cy="68410"/>
          </a:xfrm>
          <a:custGeom>
            <a:avLst/>
            <a:gdLst/>
            <a:ahLst/>
            <a:cxnLst/>
            <a:rect l="0" t="0" r="0" b="0"/>
            <a:pathLst>
              <a:path w="310975" h="68410">
                <a:moveTo>
                  <a:pt x="3793" y="4115"/>
                </a:moveTo>
                <a:lnTo>
                  <a:pt x="0" y="4115"/>
                </a:lnTo>
                <a:lnTo>
                  <a:pt x="471" y="3322"/>
                </a:lnTo>
                <a:lnTo>
                  <a:pt x="2372" y="1999"/>
                </a:lnTo>
                <a:lnTo>
                  <a:pt x="5227" y="323"/>
                </a:lnTo>
                <a:lnTo>
                  <a:pt x="7130" y="0"/>
                </a:lnTo>
                <a:lnTo>
                  <a:pt x="8399" y="578"/>
                </a:lnTo>
                <a:lnTo>
                  <a:pt x="9245" y="1757"/>
                </a:lnTo>
                <a:lnTo>
                  <a:pt x="11396" y="2543"/>
                </a:lnTo>
                <a:lnTo>
                  <a:pt x="18020" y="3417"/>
                </a:lnTo>
                <a:lnTo>
                  <a:pt x="23596" y="3649"/>
                </a:lnTo>
                <a:lnTo>
                  <a:pt x="38259" y="3908"/>
                </a:lnTo>
                <a:lnTo>
                  <a:pt x="46614" y="4771"/>
                </a:lnTo>
                <a:lnTo>
                  <a:pt x="55359" y="6140"/>
                </a:lnTo>
                <a:lnTo>
                  <a:pt x="64364" y="7846"/>
                </a:lnTo>
                <a:lnTo>
                  <a:pt x="82836" y="11859"/>
                </a:lnTo>
                <a:lnTo>
                  <a:pt x="102423" y="16288"/>
                </a:lnTo>
                <a:lnTo>
                  <a:pt x="124358" y="20903"/>
                </a:lnTo>
                <a:lnTo>
                  <a:pt x="134969" y="24038"/>
                </a:lnTo>
                <a:lnTo>
                  <a:pt x="145219" y="27716"/>
                </a:lnTo>
                <a:lnTo>
                  <a:pt x="155227" y="31755"/>
                </a:lnTo>
                <a:lnTo>
                  <a:pt x="165868" y="35242"/>
                </a:lnTo>
                <a:lnTo>
                  <a:pt x="176930" y="38360"/>
                </a:lnTo>
                <a:lnTo>
                  <a:pt x="219409" y="49068"/>
                </a:lnTo>
                <a:lnTo>
                  <a:pt x="228499" y="51546"/>
                </a:lnTo>
                <a:lnTo>
                  <a:pt x="244950" y="56416"/>
                </a:lnTo>
                <a:lnTo>
                  <a:pt x="252670" y="58033"/>
                </a:lnTo>
                <a:lnTo>
                  <a:pt x="260199" y="59110"/>
                </a:lnTo>
                <a:lnTo>
                  <a:pt x="267599" y="59829"/>
                </a:lnTo>
                <a:lnTo>
                  <a:pt x="274120" y="61101"/>
                </a:lnTo>
                <a:lnTo>
                  <a:pt x="280055" y="62743"/>
                </a:lnTo>
                <a:lnTo>
                  <a:pt x="285599" y="64632"/>
                </a:lnTo>
                <a:lnTo>
                  <a:pt x="290882" y="65891"/>
                </a:lnTo>
                <a:lnTo>
                  <a:pt x="295992" y="66730"/>
                </a:lnTo>
                <a:lnTo>
                  <a:pt x="310974" y="684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2" name="SMARTPenAnnotation1139"/>
          <p:cNvSpPr/>
          <p:nvPr/>
        </p:nvSpPr>
        <p:spPr>
          <a:xfrm>
            <a:off x="1196797" y="3886200"/>
            <a:ext cx="160516" cy="257176"/>
          </a:xfrm>
          <a:custGeom>
            <a:avLst/>
            <a:gdLst/>
            <a:ahLst/>
            <a:cxnLst/>
            <a:rect l="0" t="0" r="0" b="0"/>
            <a:pathLst>
              <a:path w="160516" h="257176">
                <a:moveTo>
                  <a:pt x="89078" y="0"/>
                </a:moveTo>
                <a:lnTo>
                  <a:pt x="79134" y="9942"/>
                </a:lnTo>
                <a:lnTo>
                  <a:pt x="76099" y="12184"/>
                </a:lnTo>
                <a:lnTo>
                  <a:pt x="72488" y="14473"/>
                </a:lnTo>
                <a:lnTo>
                  <a:pt x="68493" y="16792"/>
                </a:lnTo>
                <a:lnTo>
                  <a:pt x="65035" y="19925"/>
                </a:lnTo>
                <a:lnTo>
                  <a:pt x="61937" y="23603"/>
                </a:lnTo>
                <a:lnTo>
                  <a:pt x="59078" y="27641"/>
                </a:lnTo>
                <a:lnTo>
                  <a:pt x="55584" y="31921"/>
                </a:lnTo>
                <a:lnTo>
                  <a:pt x="51667" y="36362"/>
                </a:lnTo>
                <a:lnTo>
                  <a:pt x="47468" y="40909"/>
                </a:lnTo>
                <a:lnTo>
                  <a:pt x="43876" y="45529"/>
                </a:lnTo>
                <a:lnTo>
                  <a:pt x="40687" y="50196"/>
                </a:lnTo>
                <a:lnTo>
                  <a:pt x="34233" y="60409"/>
                </a:lnTo>
                <a:lnTo>
                  <a:pt x="26073" y="72886"/>
                </a:lnTo>
                <a:lnTo>
                  <a:pt x="22468" y="78753"/>
                </a:lnTo>
                <a:lnTo>
                  <a:pt x="19271" y="84252"/>
                </a:lnTo>
                <a:lnTo>
                  <a:pt x="16346" y="89505"/>
                </a:lnTo>
                <a:lnTo>
                  <a:pt x="14396" y="95389"/>
                </a:lnTo>
                <a:lnTo>
                  <a:pt x="13096" y="101693"/>
                </a:lnTo>
                <a:lnTo>
                  <a:pt x="12230" y="108276"/>
                </a:lnTo>
                <a:lnTo>
                  <a:pt x="10858" y="114252"/>
                </a:lnTo>
                <a:lnTo>
                  <a:pt x="9150" y="119824"/>
                </a:lnTo>
                <a:lnTo>
                  <a:pt x="5135" y="131043"/>
                </a:lnTo>
                <a:lnTo>
                  <a:pt x="705" y="143966"/>
                </a:lnTo>
                <a:lnTo>
                  <a:pt x="0" y="149952"/>
                </a:lnTo>
                <a:lnTo>
                  <a:pt x="324" y="155530"/>
                </a:lnTo>
                <a:lnTo>
                  <a:pt x="1333" y="160837"/>
                </a:lnTo>
                <a:lnTo>
                  <a:pt x="2006" y="165962"/>
                </a:lnTo>
                <a:lnTo>
                  <a:pt x="2455" y="170966"/>
                </a:lnTo>
                <a:lnTo>
                  <a:pt x="2754" y="175890"/>
                </a:lnTo>
                <a:lnTo>
                  <a:pt x="3747" y="180760"/>
                </a:lnTo>
                <a:lnTo>
                  <a:pt x="5203" y="185594"/>
                </a:lnTo>
                <a:lnTo>
                  <a:pt x="6968" y="190404"/>
                </a:lnTo>
                <a:lnTo>
                  <a:pt x="8938" y="195198"/>
                </a:lnTo>
                <a:lnTo>
                  <a:pt x="11045" y="199982"/>
                </a:lnTo>
                <a:lnTo>
                  <a:pt x="13243" y="204759"/>
                </a:lnTo>
                <a:lnTo>
                  <a:pt x="16296" y="209531"/>
                </a:lnTo>
                <a:lnTo>
                  <a:pt x="19919" y="214299"/>
                </a:lnTo>
                <a:lnTo>
                  <a:pt x="23922" y="219066"/>
                </a:lnTo>
                <a:lnTo>
                  <a:pt x="28972" y="223038"/>
                </a:lnTo>
                <a:lnTo>
                  <a:pt x="34719" y="226479"/>
                </a:lnTo>
                <a:lnTo>
                  <a:pt x="40933" y="229567"/>
                </a:lnTo>
                <a:lnTo>
                  <a:pt x="47456" y="232419"/>
                </a:lnTo>
                <a:lnTo>
                  <a:pt x="54186" y="235115"/>
                </a:lnTo>
                <a:lnTo>
                  <a:pt x="61054" y="237706"/>
                </a:lnTo>
                <a:lnTo>
                  <a:pt x="68014" y="241020"/>
                </a:lnTo>
                <a:lnTo>
                  <a:pt x="75035" y="244818"/>
                </a:lnTo>
                <a:lnTo>
                  <a:pt x="82097" y="248936"/>
                </a:lnTo>
                <a:lnTo>
                  <a:pt x="89187" y="251683"/>
                </a:lnTo>
                <a:lnTo>
                  <a:pt x="96294" y="253513"/>
                </a:lnTo>
                <a:lnTo>
                  <a:pt x="103414" y="254734"/>
                </a:lnTo>
                <a:lnTo>
                  <a:pt x="110541" y="255547"/>
                </a:lnTo>
                <a:lnTo>
                  <a:pt x="117674" y="256090"/>
                </a:lnTo>
                <a:lnTo>
                  <a:pt x="131156" y="256692"/>
                </a:lnTo>
                <a:lnTo>
                  <a:pt x="146877" y="257032"/>
                </a:lnTo>
                <a:lnTo>
                  <a:pt x="16051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3" name="SMARTPenAnnotation1140"/>
          <p:cNvSpPr/>
          <p:nvPr/>
        </p:nvSpPr>
        <p:spPr>
          <a:xfrm>
            <a:off x="1401681" y="3921918"/>
            <a:ext cx="238896" cy="228154"/>
          </a:xfrm>
          <a:custGeom>
            <a:avLst/>
            <a:gdLst/>
            <a:ahLst/>
            <a:cxnLst/>
            <a:rect l="0" t="0" r="0" b="0"/>
            <a:pathLst>
              <a:path w="238896" h="228154">
                <a:moveTo>
                  <a:pt x="84219" y="35719"/>
                </a:moveTo>
                <a:lnTo>
                  <a:pt x="84219" y="28601"/>
                </a:lnTo>
                <a:lnTo>
                  <a:pt x="76634" y="28583"/>
                </a:lnTo>
                <a:lnTo>
                  <a:pt x="73606" y="29374"/>
                </a:lnTo>
                <a:lnTo>
                  <a:pt x="68125" y="32370"/>
                </a:lnTo>
                <a:lnTo>
                  <a:pt x="63043" y="36347"/>
                </a:lnTo>
                <a:lnTo>
                  <a:pt x="60576" y="38519"/>
                </a:lnTo>
                <a:lnTo>
                  <a:pt x="55719" y="45166"/>
                </a:lnTo>
                <a:lnTo>
                  <a:pt x="53313" y="49161"/>
                </a:lnTo>
                <a:lnTo>
                  <a:pt x="46405" y="55716"/>
                </a:lnTo>
                <a:lnTo>
                  <a:pt x="42341" y="58575"/>
                </a:lnTo>
                <a:lnTo>
                  <a:pt x="38838" y="62863"/>
                </a:lnTo>
                <a:lnTo>
                  <a:pt x="35708" y="68102"/>
                </a:lnTo>
                <a:lnTo>
                  <a:pt x="32828" y="73977"/>
                </a:lnTo>
                <a:lnTo>
                  <a:pt x="29321" y="79481"/>
                </a:lnTo>
                <a:lnTo>
                  <a:pt x="25395" y="84737"/>
                </a:lnTo>
                <a:lnTo>
                  <a:pt x="21190" y="89829"/>
                </a:lnTo>
                <a:lnTo>
                  <a:pt x="17594" y="94811"/>
                </a:lnTo>
                <a:lnTo>
                  <a:pt x="14402" y="99720"/>
                </a:lnTo>
                <a:lnTo>
                  <a:pt x="11480" y="104580"/>
                </a:lnTo>
                <a:lnTo>
                  <a:pt x="8739" y="109408"/>
                </a:lnTo>
                <a:lnTo>
                  <a:pt x="3576" y="119005"/>
                </a:lnTo>
                <a:lnTo>
                  <a:pt x="1882" y="124580"/>
                </a:lnTo>
                <a:lnTo>
                  <a:pt x="752" y="130679"/>
                </a:lnTo>
                <a:lnTo>
                  <a:pt x="0" y="137126"/>
                </a:lnTo>
                <a:lnTo>
                  <a:pt x="291" y="143011"/>
                </a:lnTo>
                <a:lnTo>
                  <a:pt x="1280" y="148522"/>
                </a:lnTo>
                <a:lnTo>
                  <a:pt x="2732" y="153783"/>
                </a:lnTo>
                <a:lnTo>
                  <a:pt x="5288" y="158879"/>
                </a:lnTo>
                <a:lnTo>
                  <a:pt x="8579" y="163863"/>
                </a:lnTo>
                <a:lnTo>
                  <a:pt x="12361" y="168773"/>
                </a:lnTo>
                <a:lnTo>
                  <a:pt x="16470" y="173634"/>
                </a:lnTo>
                <a:lnTo>
                  <a:pt x="20797" y="178463"/>
                </a:lnTo>
                <a:lnTo>
                  <a:pt x="25268" y="183269"/>
                </a:lnTo>
                <a:lnTo>
                  <a:pt x="30631" y="187267"/>
                </a:lnTo>
                <a:lnTo>
                  <a:pt x="36587" y="190726"/>
                </a:lnTo>
                <a:lnTo>
                  <a:pt x="42939" y="193826"/>
                </a:lnTo>
                <a:lnTo>
                  <a:pt x="49555" y="197480"/>
                </a:lnTo>
                <a:lnTo>
                  <a:pt x="56347" y="201503"/>
                </a:lnTo>
                <a:lnTo>
                  <a:pt x="63256" y="205773"/>
                </a:lnTo>
                <a:lnTo>
                  <a:pt x="70244" y="209413"/>
                </a:lnTo>
                <a:lnTo>
                  <a:pt x="77283" y="212634"/>
                </a:lnTo>
                <a:lnTo>
                  <a:pt x="84357" y="215575"/>
                </a:lnTo>
                <a:lnTo>
                  <a:pt x="92249" y="218330"/>
                </a:lnTo>
                <a:lnTo>
                  <a:pt x="100684" y="220959"/>
                </a:lnTo>
                <a:lnTo>
                  <a:pt x="109483" y="223506"/>
                </a:lnTo>
                <a:lnTo>
                  <a:pt x="117730" y="225204"/>
                </a:lnTo>
                <a:lnTo>
                  <a:pt x="125610" y="226336"/>
                </a:lnTo>
                <a:lnTo>
                  <a:pt x="133244" y="227091"/>
                </a:lnTo>
                <a:lnTo>
                  <a:pt x="140715" y="227594"/>
                </a:lnTo>
                <a:lnTo>
                  <a:pt x="148076" y="227930"/>
                </a:lnTo>
                <a:lnTo>
                  <a:pt x="155365" y="228153"/>
                </a:lnTo>
                <a:lnTo>
                  <a:pt x="162606" y="227508"/>
                </a:lnTo>
                <a:lnTo>
                  <a:pt x="169814" y="226285"/>
                </a:lnTo>
                <a:lnTo>
                  <a:pt x="177001" y="224676"/>
                </a:lnTo>
                <a:lnTo>
                  <a:pt x="183380" y="222809"/>
                </a:lnTo>
                <a:lnTo>
                  <a:pt x="189220" y="220770"/>
                </a:lnTo>
                <a:lnTo>
                  <a:pt x="194701" y="218618"/>
                </a:lnTo>
                <a:lnTo>
                  <a:pt x="199942" y="215596"/>
                </a:lnTo>
                <a:lnTo>
                  <a:pt x="205024" y="211993"/>
                </a:lnTo>
                <a:lnTo>
                  <a:pt x="209999" y="208003"/>
                </a:lnTo>
                <a:lnTo>
                  <a:pt x="214110" y="203757"/>
                </a:lnTo>
                <a:lnTo>
                  <a:pt x="217644" y="199338"/>
                </a:lnTo>
                <a:lnTo>
                  <a:pt x="220794" y="194804"/>
                </a:lnTo>
                <a:lnTo>
                  <a:pt x="224481" y="190988"/>
                </a:lnTo>
                <a:lnTo>
                  <a:pt x="228527" y="187650"/>
                </a:lnTo>
                <a:lnTo>
                  <a:pt x="232812" y="184632"/>
                </a:lnTo>
                <a:lnTo>
                  <a:pt x="235668" y="180238"/>
                </a:lnTo>
                <a:lnTo>
                  <a:pt x="237572" y="174928"/>
                </a:lnTo>
                <a:lnTo>
                  <a:pt x="238842" y="169006"/>
                </a:lnTo>
                <a:lnTo>
                  <a:pt x="238895" y="163471"/>
                </a:lnTo>
                <a:lnTo>
                  <a:pt x="238136" y="158193"/>
                </a:lnTo>
                <a:lnTo>
                  <a:pt x="236836" y="153087"/>
                </a:lnTo>
                <a:lnTo>
                  <a:pt x="235176" y="147302"/>
                </a:lnTo>
                <a:lnTo>
                  <a:pt x="231215" y="134524"/>
                </a:lnTo>
                <a:lnTo>
                  <a:pt x="228254" y="128577"/>
                </a:lnTo>
                <a:lnTo>
                  <a:pt x="224692" y="123024"/>
                </a:lnTo>
                <a:lnTo>
                  <a:pt x="220730" y="117735"/>
                </a:lnTo>
                <a:lnTo>
                  <a:pt x="212094" y="105508"/>
                </a:lnTo>
                <a:lnTo>
                  <a:pt x="207569" y="98914"/>
                </a:lnTo>
                <a:lnTo>
                  <a:pt x="202965" y="92930"/>
                </a:lnTo>
                <a:lnTo>
                  <a:pt x="198308" y="87354"/>
                </a:lnTo>
                <a:lnTo>
                  <a:pt x="193616" y="82048"/>
                </a:lnTo>
                <a:lnTo>
                  <a:pt x="188106" y="76924"/>
                </a:lnTo>
                <a:lnTo>
                  <a:pt x="182052" y="71920"/>
                </a:lnTo>
                <a:lnTo>
                  <a:pt x="175635" y="66997"/>
                </a:lnTo>
                <a:lnTo>
                  <a:pt x="169769" y="62127"/>
                </a:lnTo>
                <a:lnTo>
                  <a:pt x="164271" y="57293"/>
                </a:lnTo>
                <a:lnTo>
                  <a:pt x="159018" y="52483"/>
                </a:lnTo>
                <a:lnTo>
                  <a:pt x="153135" y="47689"/>
                </a:lnTo>
                <a:lnTo>
                  <a:pt x="146832" y="42905"/>
                </a:lnTo>
                <a:lnTo>
                  <a:pt x="140248" y="38129"/>
                </a:lnTo>
                <a:lnTo>
                  <a:pt x="133478" y="34150"/>
                </a:lnTo>
                <a:lnTo>
                  <a:pt x="126583" y="30704"/>
                </a:lnTo>
                <a:lnTo>
                  <a:pt x="119605" y="27613"/>
                </a:lnTo>
                <a:lnTo>
                  <a:pt x="113366" y="23965"/>
                </a:lnTo>
                <a:lnTo>
                  <a:pt x="107619" y="19946"/>
                </a:lnTo>
                <a:lnTo>
                  <a:pt x="102200" y="15679"/>
                </a:lnTo>
                <a:lnTo>
                  <a:pt x="97000" y="12834"/>
                </a:lnTo>
                <a:lnTo>
                  <a:pt x="91946" y="10938"/>
                </a:lnTo>
                <a:lnTo>
                  <a:pt x="86989" y="9673"/>
                </a:lnTo>
                <a:lnTo>
                  <a:pt x="83684" y="8036"/>
                </a:lnTo>
                <a:lnTo>
                  <a:pt x="81481" y="6151"/>
                </a:lnTo>
                <a:lnTo>
                  <a:pt x="770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4" name="SMARTPenAnnotation1141"/>
          <p:cNvSpPr/>
          <p:nvPr/>
        </p:nvSpPr>
        <p:spPr>
          <a:xfrm>
            <a:off x="1593056" y="3829050"/>
            <a:ext cx="192336" cy="357188"/>
          </a:xfrm>
          <a:custGeom>
            <a:avLst/>
            <a:gdLst/>
            <a:ahLst/>
            <a:cxnLst/>
            <a:rect l="0" t="0" r="0" b="0"/>
            <a:pathLst>
              <a:path w="192336" h="357188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9943" y="6150"/>
                </a:lnTo>
                <a:lnTo>
                  <a:pt x="14473" y="8819"/>
                </a:lnTo>
                <a:lnTo>
                  <a:pt x="19926" y="12651"/>
                </a:lnTo>
                <a:lnTo>
                  <a:pt x="23603" y="14783"/>
                </a:lnTo>
                <a:lnTo>
                  <a:pt x="27641" y="17000"/>
                </a:lnTo>
                <a:lnTo>
                  <a:pt x="31921" y="20064"/>
                </a:lnTo>
                <a:lnTo>
                  <a:pt x="36362" y="23695"/>
                </a:lnTo>
                <a:lnTo>
                  <a:pt x="40910" y="27702"/>
                </a:lnTo>
                <a:lnTo>
                  <a:pt x="46323" y="31962"/>
                </a:lnTo>
                <a:lnTo>
                  <a:pt x="52313" y="36389"/>
                </a:lnTo>
                <a:lnTo>
                  <a:pt x="58688" y="40928"/>
                </a:lnTo>
                <a:lnTo>
                  <a:pt x="65319" y="46335"/>
                </a:lnTo>
                <a:lnTo>
                  <a:pt x="72121" y="52322"/>
                </a:lnTo>
                <a:lnTo>
                  <a:pt x="79037" y="58693"/>
                </a:lnTo>
                <a:lnTo>
                  <a:pt x="86822" y="64529"/>
                </a:lnTo>
                <a:lnTo>
                  <a:pt x="95188" y="70006"/>
                </a:lnTo>
                <a:lnTo>
                  <a:pt x="103940" y="75246"/>
                </a:lnTo>
                <a:lnTo>
                  <a:pt x="112156" y="81914"/>
                </a:lnTo>
                <a:lnTo>
                  <a:pt x="120014" y="89534"/>
                </a:lnTo>
                <a:lnTo>
                  <a:pt x="127634" y="97789"/>
                </a:lnTo>
                <a:lnTo>
                  <a:pt x="134302" y="105674"/>
                </a:lnTo>
                <a:lnTo>
                  <a:pt x="140335" y="113312"/>
                </a:lnTo>
                <a:lnTo>
                  <a:pt x="145944" y="120785"/>
                </a:lnTo>
                <a:lnTo>
                  <a:pt x="156410" y="135438"/>
                </a:lnTo>
                <a:lnTo>
                  <a:pt x="161423" y="142680"/>
                </a:lnTo>
                <a:lnTo>
                  <a:pt x="166353" y="150682"/>
                </a:lnTo>
                <a:lnTo>
                  <a:pt x="171227" y="159192"/>
                </a:lnTo>
                <a:lnTo>
                  <a:pt x="176064" y="168040"/>
                </a:lnTo>
                <a:lnTo>
                  <a:pt x="180082" y="176321"/>
                </a:lnTo>
                <a:lnTo>
                  <a:pt x="183554" y="184222"/>
                </a:lnTo>
                <a:lnTo>
                  <a:pt x="186663" y="191871"/>
                </a:lnTo>
                <a:lnTo>
                  <a:pt x="188736" y="199351"/>
                </a:lnTo>
                <a:lnTo>
                  <a:pt x="190118" y="206719"/>
                </a:lnTo>
                <a:lnTo>
                  <a:pt x="191039" y="214013"/>
                </a:lnTo>
                <a:lnTo>
                  <a:pt x="191653" y="221257"/>
                </a:lnTo>
                <a:lnTo>
                  <a:pt x="192062" y="228467"/>
                </a:lnTo>
                <a:lnTo>
                  <a:pt x="192335" y="235655"/>
                </a:lnTo>
                <a:lnTo>
                  <a:pt x="191723" y="242034"/>
                </a:lnTo>
                <a:lnTo>
                  <a:pt x="190522" y="247875"/>
                </a:lnTo>
                <a:lnTo>
                  <a:pt x="188927" y="253356"/>
                </a:lnTo>
                <a:lnTo>
                  <a:pt x="182890" y="272447"/>
                </a:lnTo>
                <a:lnTo>
                  <a:pt x="178386" y="281954"/>
                </a:lnTo>
                <a:lnTo>
                  <a:pt x="172945" y="289619"/>
                </a:lnTo>
                <a:lnTo>
                  <a:pt x="169272" y="293885"/>
                </a:lnTo>
                <a:lnTo>
                  <a:pt x="165235" y="298317"/>
                </a:lnTo>
                <a:lnTo>
                  <a:pt x="156517" y="307475"/>
                </a:lnTo>
                <a:lnTo>
                  <a:pt x="141777" y="322497"/>
                </a:lnTo>
                <a:lnTo>
                  <a:pt x="138174" y="325329"/>
                </a:lnTo>
                <a:lnTo>
                  <a:pt x="134185" y="328011"/>
                </a:lnTo>
                <a:lnTo>
                  <a:pt x="129938" y="330592"/>
                </a:lnTo>
                <a:lnTo>
                  <a:pt x="127106" y="333107"/>
                </a:lnTo>
                <a:lnTo>
                  <a:pt x="125219" y="335578"/>
                </a:lnTo>
                <a:lnTo>
                  <a:pt x="122328" y="340439"/>
                </a:lnTo>
                <a:lnTo>
                  <a:pt x="118397" y="345246"/>
                </a:lnTo>
                <a:lnTo>
                  <a:pt x="116237" y="346845"/>
                </a:lnTo>
                <a:lnTo>
                  <a:pt x="111721" y="348622"/>
                </a:lnTo>
                <a:lnTo>
                  <a:pt x="107068" y="351528"/>
                </a:lnTo>
                <a:lnTo>
                  <a:pt x="100012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5" name="SMARTPenAnnotation1142"/>
          <p:cNvSpPr/>
          <p:nvPr/>
        </p:nvSpPr>
        <p:spPr>
          <a:xfrm>
            <a:off x="1921668" y="3950493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7144"/>
                </a:moveTo>
                <a:lnTo>
                  <a:pt x="13001" y="7144"/>
                </a:lnTo>
                <a:lnTo>
                  <a:pt x="15017" y="6350"/>
                </a:lnTo>
                <a:lnTo>
                  <a:pt x="17949" y="5027"/>
                </a:lnTo>
                <a:lnTo>
                  <a:pt x="21491" y="3352"/>
                </a:lnTo>
                <a:lnTo>
                  <a:pt x="24646" y="2234"/>
                </a:lnTo>
                <a:lnTo>
                  <a:pt x="27543" y="1490"/>
                </a:lnTo>
                <a:lnTo>
                  <a:pt x="30269" y="993"/>
                </a:lnTo>
                <a:lnTo>
                  <a:pt x="33673" y="662"/>
                </a:lnTo>
                <a:lnTo>
                  <a:pt x="37530" y="441"/>
                </a:lnTo>
                <a:lnTo>
                  <a:pt x="46049" y="196"/>
                </a:lnTo>
                <a:lnTo>
                  <a:pt x="88921" y="6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6" name="SMARTPenAnnotation1143"/>
          <p:cNvSpPr/>
          <p:nvPr/>
        </p:nvSpPr>
        <p:spPr>
          <a:xfrm>
            <a:off x="1891045" y="4010671"/>
            <a:ext cx="223506" cy="32692"/>
          </a:xfrm>
          <a:custGeom>
            <a:avLst/>
            <a:gdLst/>
            <a:ahLst/>
            <a:cxnLst/>
            <a:rect l="0" t="0" r="0" b="0"/>
            <a:pathLst>
              <a:path w="223506" h="32692">
                <a:moveTo>
                  <a:pt x="9192" y="4116"/>
                </a:moveTo>
                <a:lnTo>
                  <a:pt x="9192" y="324"/>
                </a:lnTo>
                <a:lnTo>
                  <a:pt x="7605" y="0"/>
                </a:lnTo>
                <a:lnTo>
                  <a:pt x="4959" y="579"/>
                </a:lnTo>
                <a:lnTo>
                  <a:pt x="1607" y="1758"/>
                </a:lnTo>
                <a:lnTo>
                  <a:pt x="167" y="2544"/>
                </a:lnTo>
                <a:lnTo>
                  <a:pt x="0" y="3068"/>
                </a:lnTo>
                <a:lnTo>
                  <a:pt x="683" y="3418"/>
                </a:lnTo>
                <a:lnTo>
                  <a:pt x="5436" y="3909"/>
                </a:lnTo>
                <a:lnTo>
                  <a:pt x="8275" y="4772"/>
                </a:lnTo>
                <a:lnTo>
                  <a:pt x="11756" y="6141"/>
                </a:lnTo>
                <a:lnTo>
                  <a:pt x="15664" y="7847"/>
                </a:lnTo>
                <a:lnTo>
                  <a:pt x="19857" y="8985"/>
                </a:lnTo>
                <a:lnTo>
                  <a:pt x="24239" y="9743"/>
                </a:lnTo>
                <a:lnTo>
                  <a:pt x="28748" y="10249"/>
                </a:lnTo>
                <a:lnTo>
                  <a:pt x="34136" y="11380"/>
                </a:lnTo>
                <a:lnTo>
                  <a:pt x="40109" y="12927"/>
                </a:lnTo>
                <a:lnTo>
                  <a:pt x="46472" y="14753"/>
                </a:lnTo>
                <a:lnTo>
                  <a:pt x="53095" y="15970"/>
                </a:lnTo>
                <a:lnTo>
                  <a:pt x="59892" y="16781"/>
                </a:lnTo>
                <a:lnTo>
                  <a:pt x="66805" y="17322"/>
                </a:lnTo>
                <a:lnTo>
                  <a:pt x="73794" y="18476"/>
                </a:lnTo>
                <a:lnTo>
                  <a:pt x="80835" y="20039"/>
                </a:lnTo>
                <a:lnTo>
                  <a:pt x="87910" y="21875"/>
                </a:lnTo>
                <a:lnTo>
                  <a:pt x="95008" y="23099"/>
                </a:lnTo>
                <a:lnTo>
                  <a:pt x="102122" y="23915"/>
                </a:lnTo>
                <a:lnTo>
                  <a:pt x="109245" y="24459"/>
                </a:lnTo>
                <a:lnTo>
                  <a:pt x="116375" y="25616"/>
                </a:lnTo>
                <a:lnTo>
                  <a:pt x="123510" y="27180"/>
                </a:lnTo>
                <a:lnTo>
                  <a:pt x="130648" y="29018"/>
                </a:lnTo>
                <a:lnTo>
                  <a:pt x="137788" y="30242"/>
                </a:lnTo>
                <a:lnTo>
                  <a:pt x="144929" y="31058"/>
                </a:lnTo>
                <a:lnTo>
                  <a:pt x="152071" y="31602"/>
                </a:lnTo>
                <a:lnTo>
                  <a:pt x="159213" y="31965"/>
                </a:lnTo>
                <a:lnTo>
                  <a:pt x="173499" y="32369"/>
                </a:lnTo>
                <a:lnTo>
                  <a:pt x="223505" y="326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57" name="SMARTPenAnnotation1144"/>
          <p:cNvSpPr/>
          <p:nvPr/>
        </p:nvSpPr>
        <p:spPr>
          <a:xfrm>
            <a:off x="2215709" y="3879084"/>
            <a:ext cx="298892" cy="192730"/>
          </a:xfrm>
          <a:custGeom>
            <a:avLst/>
            <a:gdLst/>
            <a:ahLst/>
            <a:cxnLst/>
            <a:rect l="0" t="0" r="0" b="0"/>
            <a:pathLst>
              <a:path w="298892" h="192730">
                <a:moveTo>
                  <a:pt x="170303" y="28547"/>
                </a:moveTo>
                <a:lnTo>
                  <a:pt x="170303" y="11547"/>
                </a:lnTo>
                <a:lnTo>
                  <a:pt x="169509" y="10070"/>
                </a:lnTo>
                <a:lnTo>
                  <a:pt x="168186" y="9085"/>
                </a:lnTo>
                <a:lnTo>
                  <a:pt x="166511" y="8429"/>
                </a:lnTo>
                <a:lnTo>
                  <a:pt x="165393" y="7197"/>
                </a:lnTo>
                <a:lnTo>
                  <a:pt x="164649" y="5582"/>
                </a:lnTo>
                <a:lnTo>
                  <a:pt x="164152" y="3712"/>
                </a:lnTo>
                <a:lnTo>
                  <a:pt x="163027" y="2465"/>
                </a:lnTo>
                <a:lnTo>
                  <a:pt x="161484" y="1634"/>
                </a:lnTo>
                <a:lnTo>
                  <a:pt x="159661" y="1080"/>
                </a:lnTo>
                <a:lnTo>
                  <a:pt x="153402" y="464"/>
                </a:lnTo>
                <a:lnTo>
                  <a:pt x="146123" y="191"/>
                </a:lnTo>
                <a:lnTo>
                  <a:pt x="140242" y="69"/>
                </a:lnTo>
                <a:lnTo>
                  <a:pt x="128676" y="0"/>
                </a:lnTo>
                <a:lnTo>
                  <a:pt x="123502" y="785"/>
                </a:lnTo>
                <a:lnTo>
                  <a:pt x="117671" y="2101"/>
                </a:lnTo>
                <a:lnTo>
                  <a:pt x="111402" y="3773"/>
                </a:lnTo>
                <a:lnTo>
                  <a:pt x="105636" y="5681"/>
                </a:lnTo>
                <a:lnTo>
                  <a:pt x="100204" y="7746"/>
                </a:lnTo>
                <a:lnTo>
                  <a:pt x="94995" y="9917"/>
                </a:lnTo>
                <a:lnTo>
                  <a:pt x="89935" y="12159"/>
                </a:lnTo>
                <a:lnTo>
                  <a:pt x="80080" y="16765"/>
                </a:lnTo>
                <a:lnTo>
                  <a:pt x="74436" y="19899"/>
                </a:lnTo>
                <a:lnTo>
                  <a:pt x="68291" y="23575"/>
                </a:lnTo>
                <a:lnTo>
                  <a:pt x="61814" y="27613"/>
                </a:lnTo>
                <a:lnTo>
                  <a:pt x="55908" y="31893"/>
                </a:lnTo>
                <a:lnTo>
                  <a:pt x="50384" y="36334"/>
                </a:lnTo>
                <a:lnTo>
                  <a:pt x="45113" y="40882"/>
                </a:lnTo>
                <a:lnTo>
                  <a:pt x="37140" y="48052"/>
                </a:lnTo>
                <a:lnTo>
                  <a:pt x="33903" y="51076"/>
                </a:lnTo>
                <a:lnTo>
                  <a:pt x="21762" y="62915"/>
                </a:lnTo>
                <a:lnTo>
                  <a:pt x="18094" y="67334"/>
                </a:lnTo>
                <a:lnTo>
                  <a:pt x="14856" y="71867"/>
                </a:lnTo>
                <a:lnTo>
                  <a:pt x="11903" y="76477"/>
                </a:lnTo>
                <a:lnTo>
                  <a:pt x="9934" y="81932"/>
                </a:lnTo>
                <a:lnTo>
                  <a:pt x="8622" y="87949"/>
                </a:lnTo>
                <a:lnTo>
                  <a:pt x="7747" y="94342"/>
                </a:lnTo>
                <a:lnTo>
                  <a:pt x="6370" y="100192"/>
                </a:lnTo>
                <a:lnTo>
                  <a:pt x="4658" y="105678"/>
                </a:lnTo>
                <a:lnTo>
                  <a:pt x="2723" y="110924"/>
                </a:lnTo>
                <a:lnTo>
                  <a:pt x="1433" y="116009"/>
                </a:lnTo>
                <a:lnTo>
                  <a:pt x="573" y="120986"/>
                </a:lnTo>
                <a:lnTo>
                  <a:pt x="0" y="125892"/>
                </a:lnTo>
                <a:lnTo>
                  <a:pt x="411" y="130750"/>
                </a:lnTo>
                <a:lnTo>
                  <a:pt x="1479" y="135576"/>
                </a:lnTo>
                <a:lnTo>
                  <a:pt x="2985" y="140381"/>
                </a:lnTo>
                <a:lnTo>
                  <a:pt x="4783" y="144378"/>
                </a:lnTo>
                <a:lnTo>
                  <a:pt x="6775" y="147836"/>
                </a:lnTo>
                <a:lnTo>
                  <a:pt x="8897" y="150936"/>
                </a:lnTo>
                <a:lnTo>
                  <a:pt x="15488" y="156496"/>
                </a:lnTo>
                <a:lnTo>
                  <a:pt x="23709" y="161613"/>
                </a:lnTo>
                <a:lnTo>
                  <a:pt x="32654" y="166533"/>
                </a:lnTo>
                <a:lnTo>
                  <a:pt x="46615" y="173765"/>
                </a:lnTo>
                <a:lnTo>
                  <a:pt x="75065" y="188087"/>
                </a:lnTo>
                <a:lnTo>
                  <a:pt x="80617" y="189676"/>
                </a:lnTo>
                <a:lnTo>
                  <a:pt x="86700" y="190735"/>
                </a:lnTo>
                <a:lnTo>
                  <a:pt x="93136" y="191441"/>
                </a:lnTo>
                <a:lnTo>
                  <a:pt x="99809" y="191912"/>
                </a:lnTo>
                <a:lnTo>
                  <a:pt x="106638" y="192226"/>
                </a:lnTo>
                <a:lnTo>
                  <a:pt x="120576" y="192574"/>
                </a:lnTo>
                <a:lnTo>
                  <a:pt x="134708" y="192729"/>
                </a:lnTo>
                <a:lnTo>
                  <a:pt x="141811" y="191977"/>
                </a:lnTo>
                <a:lnTo>
                  <a:pt x="148927" y="190681"/>
                </a:lnTo>
                <a:lnTo>
                  <a:pt x="156052" y="189024"/>
                </a:lnTo>
                <a:lnTo>
                  <a:pt x="162390" y="187919"/>
                </a:lnTo>
                <a:lnTo>
                  <a:pt x="168203" y="187182"/>
                </a:lnTo>
                <a:lnTo>
                  <a:pt x="173665" y="186692"/>
                </a:lnTo>
                <a:lnTo>
                  <a:pt x="180482" y="185570"/>
                </a:lnTo>
                <a:lnTo>
                  <a:pt x="188202" y="184029"/>
                </a:lnTo>
                <a:lnTo>
                  <a:pt x="196523" y="182208"/>
                </a:lnTo>
                <a:lnTo>
                  <a:pt x="203658" y="180994"/>
                </a:lnTo>
                <a:lnTo>
                  <a:pt x="210002" y="180184"/>
                </a:lnTo>
                <a:lnTo>
                  <a:pt x="215819" y="179645"/>
                </a:lnTo>
                <a:lnTo>
                  <a:pt x="222078" y="178491"/>
                </a:lnTo>
                <a:lnTo>
                  <a:pt x="228632" y="176929"/>
                </a:lnTo>
                <a:lnTo>
                  <a:pt x="235383" y="175093"/>
                </a:lnTo>
                <a:lnTo>
                  <a:pt x="241471" y="173076"/>
                </a:lnTo>
                <a:lnTo>
                  <a:pt x="247117" y="170937"/>
                </a:lnTo>
                <a:lnTo>
                  <a:pt x="252469" y="168717"/>
                </a:lnTo>
                <a:lnTo>
                  <a:pt x="257624" y="167238"/>
                </a:lnTo>
                <a:lnTo>
                  <a:pt x="262648" y="166251"/>
                </a:lnTo>
                <a:lnTo>
                  <a:pt x="271670" y="165155"/>
                </a:lnTo>
                <a:lnTo>
                  <a:pt x="278326" y="164668"/>
                </a:lnTo>
                <a:lnTo>
                  <a:pt x="286536" y="164393"/>
                </a:lnTo>
                <a:lnTo>
                  <a:pt x="298891" y="16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708" name="Group 27707"/>
          <p:cNvGrpSpPr/>
          <p:nvPr/>
        </p:nvGrpSpPr>
        <p:grpSpPr>
          <a:xfrm>
            <a:off x="5743575" y="557212"/>
            <a:ext cx="2635954" cy="807245"/>
            <a:chOff x="5743575" y="557212"/>
            <a:chExt cx="2635954" cy="807245"/>
          </a:xfrm>
        </p:grpSpPr>
        <p:sp>
          <p:nvSpPr>
            <p:cNvPr id="27658" name="SMARTPenAnnotation1145"/>
            <p:cNvSpPr/>
            <p:nvPr/>
          </p:nvSpPr>
          <p:spPr>
            <a:xfrm>
              <a:off x="5836454" y="557307"/>
              <a:ext cx="107147" cy="271369"/>
            </a:xfrm>
            <a:custGeom>
              <a:avLst/>
              <a:gdLst/>
              <a:ahLst/>
              <a:cxnLst/>
              <a:rect l="0" t="0" r="0" b="0"/>
              <a:pathLst>
                <a:path w="107147" h="271369">
                  <a:moveTo>
                    <a:pt x="107146" y="14193"/>
                  </a:moveTo>
                  <a:lnTo>
                    <a:pt x="103353" y="10400"/>
                  </a:lnTo>
                  <a:lnTo>
                    <a:pt x="101442" y="9283"/>
                  </a:lnTo>
                  <a:lnTo>
                    <a:pt x="99375" y="8538"/>
                  </a:lnTo>
                  <a:lnTo>
                    <a:pt x="97203" y="8042"/>
                  </a:lnTo>
                  <a:lnTo>
                    <a:pt x="95754" y="6917"/>
                  </a:lnTo>
                  <a:lnTo>
                    <a:pt x="94789" y="5373"/>
                  </a:lnTo>
                  <a:lnTo>
                    <a:pt x="94145" y="3551"/>
                  </a:lnTo>
                  <a:lnTo>
                    <a:pt x="92922" y="2335"/>
                  </a:lnTo>
                  <a:lnTo>
                    <a:pt x="91314" y="1525"/>
                  </a:lnTo>
                  <a:lnTo>
                    <a:pt x="89447" y="985"/>
                  </a:lnTo>
                  <a:lnTo>
                    <a:pt x="86615" y="625"/>
                  </a:lnTo>
                  <a:lnTo>
                    <a:pt x="83140" y="385"/>
                  </a:lnTo>
                  <a:lnTo>
                    <a:pt x="75839" y="118"/>
                  </a:lnTo>
                  <a:lnTo>
                    <a:pt x="69948" y="0"/>
                  </a:lnTo>
                  <a:lnTo>
                    <a:pt x="66472" y="762"/>
                  </a:lnTo>
                  <a:lnTo>
                    <a:pt x="62568" y="2064"/>
                  </a:lnTo>
                  <a:lnTo>
                    <a:pt x="58377" y="3725"/>
                  </a:lnTo>
                  <a:lnTo>
                    <a:pt x="54789" y="4833"/>
                  </a:lnTo>
                  <a:lnTo>
                    <a:pt x="51604" y="5572"/>
                  </a:lnTo>
                  <a:lnTo>
                    <a:pt x="48687" y="6064"/>
                  </a:lnTo>
                  <a:lnTo>
                    <a:pt x="45948" y="6392"/>
                  </a:lnTo>
                  <a:lnTo>
                    <a:pt x="43328" y="6611"/>
                  </a:lnTo>
                  <a:lnTo>
                    <a:pt x="40788" y="6757"/>
                  </a:lnTo>
                  <a:lnTo>
                    <a:pt x="38301" y="7648"/>
                  </a:lnTo>
                  <a:lnTo>
                    <a:pt x="35849" y="9036"/>
                  </a:lnTo>
                  <a:lnTo>
                    <a:pt x="33421" y="10755"/>
                  </a:lnTo>
                  <a:lnTo>
                    <a:pt x="31009" y="12694"/>
                  </a:lnTo>
                  <a:lnTo>
                    <a:pt x="28606" y="14781"/>
                  </a:lnTo>
                  <a:lnTo>
                    <a:pt x="26211" y="16966"/>
                  </a:lnTo>
                  <a:lnTo>
                    <a:pt x="24614" y="19217"/>
                  </a:lnTo>
                  <a:lnTo>
                    <a:pt x="22840" y="23834"/>
                  </a:lnTo>
                  <a:lnTo>
                    <a:pt x="21573" y="25383"/>
                  </a:lnTo>
                  <a:lnTo>
                    <a:pt x="19935" y="26415"/>
                  </a:lnTo>
                  <a:lnTo>
                    <a:pt x="18049" y="27103"/>
                  </a:lnTo>
                  <a:lnTo>
                    <a:pt x="15998" y="29150"/>
                  </a:lnTo>
                  <a:lnTo>
                    <a:pt x="13836" y="32101"/>
                  </a:lnTo>
                  <a:lnTo>
                    <a:pt x="11602" y="35657"/>
                  </a:lnTo>
                  <a:lnTo>
                    <a:pt x="9319" y="38821"/>
                  </a:lnTo>
                  <a:lnTo>
                    <a:pt x="7003" y="41724"/>
                  </a:lnTo>
                  <a:lnTo>
                    <a:pt x="4665" y="44453"/>
                  </a:lnTo>
                  <a:lnTo>
                    <a:pt x="3107" y="47860"/>
                  </a:lnTo>
                  <a:lnTo>
                    <a:pt x="1375" y="55879"/>
                  </a:lnTo>
                  <a:lnTo>
                    <a:pt x="913" y="60240"/>
                  </a:lnTo>
                  <a:lnTo>
                    <a:pt x="605" y="64734"/>
                  </a:lnTo>
                  <a:lnTo>
                    <a:pt x="400" y="69318"/>
                  </a:lnTo>
                  <a:lnTo>
                    <a:pt x="172" y="80762"/>
                  </a:lnTo>
                  <a:lnTo>
                    <a:pt x="0" y="122475"/>
                  </a:lnTo>
                  <a:lnTo>
                    <a:pt x="790" y="129243"/>
                  </a:lnTo>
                  <a:lnTo>
                    <a:pt x="2111" y="136137"/>
                  </a:lnTo>
                  <a:lnTo>
                    <a:pt x="3785" y="143114"/>
                  </a:lnTo>
                  <a:lnTo>
                    <a:pt x="5695" y="149352"/>
                  </a:lnTo>
                  <a:lnTo>
                    <a:pt x="7762" y="155099"/>
                  </a:lnTo>
                  <a:lnTo>
                    <a:pt x="9934" y="160518"/>
                  </a:lnTo>
                  <a:lnTo>
                    <a:pt x="11381" y="165718"/>
                  </a:lnTo>
                  <a:lnTo>
                    <a:pt x="12347" y="170772"/>
                  </a:lnTo>
                  <a:lnTo>
                    <a:pt x="12990" y="175729"/>
                  </a:lnTo>
                  <a:lnTo>
                    <a:pt x="14213" y="180621"/>
                  </a:lnTo>
                  <a:lnTo>
                    <a:pt x="15822" y="185470"/>
                  </a:lnTo>
                  <a:lnTo>
                    <a:pt x="17688" y="190290"/>
                  </a:lnTo>
                  <a:lnTo>
                    <a:pt x="18932" y="195091"/>
                  </a:lnTo>
                  <a:lnTo>
                    <a:pt x="19761" y="199879"/>
                  </a:lnTo>
                  <a:lnTo>
                    <a:pt x="20315" y="204658"/>
                  </a:lnTo>
                  <a:lnTo>
                    <a:pt x="20929" y="212086"/>
                  </a:lnTo>
                  <a:lnTo>
                    <a:pt x="21093" y="215178"/>
                  </a:lnTo>
                  <a:lnTo>
                    <a:pt x="23392" y="222846"/>
                  </a:lnTo>
                  <a:lnTo>
                    <a:pt x="25116" y="227114"/>
                  </a:lnTo>
                  <a:lnTo>
                    <a:pt x="26266" y="231546"/>
                  </a:lnTo>
                  <a:lnTo>
                    <a:pt x="27032" y="236089"/>
                  </a:lnTo>
                  <a:lnTo>
                    <a:pt x="27543" y="240705"/>
                  </a:lnTo>
                  <a:lnTo>
                    <a:pt x="28110" y="247950"/>
                  </a:lnTo>
                  <a:lnTo>
                    <a:pt x="28362" y="253816"/>
                  </a:lnTo>
                  <a:lnTo>
                    <a:pt x="28505" y="261581"/>
                  </a:lnTo>
                  <a:lnTo>
                    <a:pt x="28564" y="2713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59" name="SMARTPenAnnotation1146"/>
            <p:cNvSpPr/>
            <p:nvPr/>
          </p:nvSpPr>
          <p:spPr>
            <a:xfrm>
              <a:off x="5743575" y="714375"/>
              <a:ext cx="200026" cy="42863"/>
            </a:xfrm>
            <a:custGeom>
              <a:avLst/>
              <a:gdLst/>
              <a:ahLst/>
              <a:cxnLst/>
              <a:rect l="0" t="0" r="0" b="0"/>
              <a:pathLst>
                <a:path w="200026" h="42863">
                  <a:moveTo>
                    <a:pt x="0" y="42862"/>
                  </a:moveTo>
                  <a:lnTo>
                    <a:pt x="0" y="39070"/>
                  </a:lnTo>
                  <a:lnTo>
                    <a:pt x="794" y="37953"/>
                  </a:lnTo>
                  <a:lnTo>
                    <a:pt x="2116" y="37208"/>
                  </a:lnTo>
                  <a:lnTo>
                    <a:pt x="6150" y="36013"/>
                  </a:lnTo>
                  <a:lnTo>
                    <a:pt x="8069" y="35121"/>
                  </a:lnTo>
                  <a:lnTo>
                    <a:pt x="26942" y="25801"/>
                  </a:lnTo>
                  <a:lnTo>
                    <a:pt x="31455" y="24344"/>
                  </a:lnTo>
                  <a:lnTo>
                    <a:pt x="36052" y="23373"/>
                  </a:lnTo>
                  <a:lnTo>
                    <a:pt x="40703" y="22726"/>
                  </a:lnTo>
                  <a:lnTo>
                    <a:pt x="46185" y="21500"/>
                  </a:lnTo>
                  <a:lnTo>
                    <a:pt x="52221" y="19890"/>
                  </a:lnTo>
                  <a:lnTo>
                    <a:pt x="58626" y="18022"/>
                  </a:lnTo>
                  <a:lnTo>
                    <a:pt x="65278" y="16777"/>
                  </a:lnTo>
                  <a:lnTo>
                    <a:pt x="72094" y="15947"/>
                  </a:lnTo>
                  <a:lnTo>
                    <a:pt x="79019" y="15394"/>
                  </a:lnTo>
                  <a:lnTo>
                    <a:pt x="86016" y="15025"/>
                  </a:lnTo>
                  <a:lnTo>
                    <a:pt x="100142" y="14615"/>
                  </a:lnTo>
                  <a:lnTo>
                    <a:pt x="139094" y="14316"/>
                  </a:lnTo>
                  <a:lnTo>
                    <a:pt x="145117" y="13512"/>
                  </a:lnTo>
                  <a:lnTo>
                    <a:pt x="151513" y="12183"/>
                  </a:lnTo>
                  <a:lnTo>
                    <a:pt x="158158" y="10503"/>
                  </a:lnTo>
                  <a:lnTo>
                    <a:pt x="164176" y="9383"/>
                  </a:lnTo>
                  <a:lnTo>
                    <a:pt x="169776" y="8637"/>
                  </a:lnTo>
                  <a:lnTo>
                    <a:pt x="175096" y="8139"/>
                  </a:lnTo>
                  <a:lnTo>
                    <a:pt x="179437" y="7013"/>
                  </a:lnTo>
                  <a:lnTo>
                    <a:pt x="183124" y="5469"/>
                  </a:lnTo>
                  <a:lnTo>
                    <a:pt x="186376" y="3646"/>
                  </a:lnTo>
                  <a:lnTo>
                    <a:pt x="189338" y="2430"/>
                  </a:lnTo>
                  <a:lnTo>
                    <a:pt x="192107" y="162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0" name="SMARTPenAnnotation1147"/>
            <p:cNvSpPr/>
            <p:nvPr/>
          </p:nvSpPr>
          <p:spPr>
            <a:xfrm>
              <a:off x="6015448" y="600075"/>
              <a:ext cx="71028" cy="178594"/>
            </a:xfrm>
            <a:custGeom>
              <a:avLst/>
              <a:gdLst/>
              <a:ahLst/>
              <a:cxnLst/>
              <a:rect l="0" t="0" r="0" b="0"/>
              <a:pathLst>
                <a:path w="71028" h="178594">
                  <a:moveTo>
                    <a:pt x="49595" y="0"/>
                  </a:moveTo>
                  <a:lnTo>
                    <a:pt x="45803" y="3792"/>
                  </a:lnTo>
                  <a:lnTo>
                    <a:pt x="44685" y="5703"/>
                  </a:lnTo>
                  <a:lnTo>
                    <a:pt x="43444" y="9943"/>
                  </a:lnTo>
                  <a:lnTo>
                    <a:pt x="41526" y="12185"/>
                  </a:lnTo>
                  <a:lnTo>
                    <a:pt x="38659" y="14473"/>
                  </a:lnTo>
                  <a:lnTo>
                    <a:pt x="35161" y="16792"/>
                  </a:lnTo>
                  <a:lnTo>
                    <a:pt x="32035" y="19132"/>
                  </a:lnTo>
                  <a:lnTo>
                    <a:pt x="29157" y="21486"/>
                  </a:lnTo>
                  <a:lnTo>
                    <a:pt x="26445" y="23849"/>
                  </a:lnTo>
                  <a:lnTo>
                    <a:pt x="24637" y="27011"/>
                  </a:lnTo>
                  <a:lnTo>
                    <a:pt x="23431" y="30708"/>
                  </a:lnTo>
                  <a:lnTo>
                    <a:pt x="22628" y="34759"/>
                  </a:lnTo>
                  <a:lnTo>
                    <a:pt x="21298" y="39048"/>
                  </a:lnTo>
                  <a:lnTo>
                    <a:pt x="19618" y="43494"/>
                  </a:lnTo>
                  <a:lnTo>
                    <a:pt x="17704" y="48046"/>
                  </a:lnTo>
                  <a:lnTo>
                    <a:pt x="15635" y="52668"/>
                  </a:lnTo>
                  <a:lnTo>
                    <a:pt x="11219" y="62037"/>
                  </a:lnTo>
                  <a:lnTo>
                    <a:pt x="4269" y="76237"/>
                  </a:lnTo>
                  <a:lnTo>
                    <a:pt x="2709" y="80987"/>
                  </a:lnTo>
                  <a:lnTo>
                    <a:pt x="1669" y="85741"/>
                  </a:lnTo>
                  <a:lnTo>
                    <a:pt x="976" y="90498"/>
                  </a:lnTo>
                  <a:lnTo>
                    <a:pt x="513" y="95257"/>
                  </a:lnTo>
                  <a:lnTo>
                    <a:pt x="206" y="100017"/>
                  </a:lnTo>
                  <a:lnTo>
                    <a:pt x="0" y="104778"/>
                  </a:lnTo>
                  <a:lnTo>
                    <a:pt x="657" y="108745"/>
                  </a:lnTo>
                  <a:lnTo>
                    <a:pt x="1888" y="112184"/>
                  </a:lnTo>
                  <a:lnTo>
                    <a:pt x="7414" y="122933"/>
                  </a:lnTo>
                  <a:lnTo>
                    <a:pt x="9568" y="127199"/>
                  </a:lnTo>
                  <a:lnTo>
                    <a:pt x="11005" y="130837"/>
                  </a:lnTo>
                  <a:lnTo>
                    <a:pt x="11962" y="134056"/>
                  </a:lnTo>
                  <a:lnTo>
                    <a:pt x="12600" y="136995"/>
                  </a:lnTo>
                  <a:lnTo>
                    <a:pt x="13820" y="140543"/>
                  </a:lnTo>
                  <a:lnTo>
                    <a:pt x="15426" y="144495"/>
                  </a:lnTo>
                  <a:lnTo>
                    <a:pt x="17291" y="148717"/>
                  </a:lnTo>
                  <a:lnTo>
                    <a:pt x="19328" y="152326"/>
                  </a:lnTo>
                  <a:lnTo>
                    <a:pt x="21480" y="155525"/>
                  </a:lnTo>
                  <a:lnTo>
                    <a:pt x="23708" y="158452"/>
                  </a:lnTo>
                  <a:lnTo>
                    <a:pt x="25987" y="161197"/>
                  </a:lnTo>
                  <a:lnTo>
                    <a:pt x="28300" y="163821"/>
                  </a:lnTo>
                  <a:lnTo>
                    <a:pt x="32987" y="168853"/>
                  </a:lnTo>
                  <a:lnTo>
                    <a:pt x="37716" y="173735"/>
                  </a:lnTo>
                  <a:lnTo>
                    <a:pt x="40088" y="175354"/>
                  </a:lnTo>
                  <a:lnTo>
                    <a:pt x="42464" y="176434"/>
                  </a:lnTo>
                  <a:lnTo>
                    <a:pt x="44841" y="177154"/>
                  </a:lnTo>
                  <a:lnTo>
                    <a:pt x="47219" y="177634"/>
                  </a:lnTo>
                  <a:lnTo>
                    <a:pt x="49599" y="177954"/>
                  </a:lnTo>
                  <a:lnTo>
                    <a:pt x="51979" y="178167"/>
                  </a:lnTo>
                  <a:lnTo>
                    <a:pt x="54359" y="178309"/>
                  </a:lnTo>
                  <a:lnTo>
                    <a:pt x="59121" y="178467"/>
                  </a:lnTo>
                  <a:lnTo>
                    <a:pt x="71027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1" name="SMARTPenAnnotation1148"/>
            <p:cNvSpPr/>
            <p:nvPr/>
          </p:nvSpPr>
          <p:spPr>
            <a:xfrm>
              <a:off x="6107906" y="693030"/>
              <a:ext cx="157163" cy="99927"/>
            </a:xfrm>
            <a:custGeom>
              <a:avLst/>
              <a:gdLst/>
              <a:ahLst/>
              <a:cxnLst/>
              <a:rect l="0" t="0" r="0" b="0"/>
              <a:pathLst>
                <a:path w="157163" h="99927">
                  <a:moveTo>
                    <a:pt x="0" y="7057"/>
                  </a:moveTo>
                  <a:lnTo>
                    <a:pt x="0" y="0"/>
                  </a:lnTo>
                  <a:lnTo>
                    <a:pt x="0" y="3731"/>
                  </a:lnTo>
                  <a:lnTo>
                    <a:pt x="794" y="4840"/>
                  </a:lnTo>
                  <a:lnTo>
                    <a:pt x="2117" y="5579"/>
                  </a:lnTo>
                  <a:lnTo>
                    <a:pt x="3792" y="6072"/>
                  </a:lnTo>
                  <a:lnTo>
                    <a:pt x="7771" y="8736"/>
                  </a:lnTo>
                  <a:lnTo>
                    <a:pt x="9943" y="10557"/>
                  </a:lnTo>
                  <a:lnTo>
                    <a:pt x="12185" y="12566"/>
                  </a:lnTo>
                  <a:lnTo>
                    <a:pt x="16793" y="16914"/>
                  </a:lnTo>
                  <a:lnTo>
                    <a:pt x="19926" y="19184"/>
                  </a:lnTo>
                  <a:lnTo>
                    <a:pt x="23603" y="21492"/>
                  </a:lnTo>
                  <a:lnTo>
                    <a:pt x="27641" y="23824"/>
                  </a:lnTo>
                  <a:lnTo>
                    <a:pt x="31128" y="26172"/>
                  </a:lnTo>
                  <a:lnTo>
                    <a:pt x="34246" y="28532"/>
                  </a:lnTo>
                  <a:lnTo>
                    <a:pt x="37118" y="30899"/>
                  </a:lnTo>
                  <a:lnTo>
                    <a:pt x="40620" y="33270"/>
                  </a:lnTo>
                  <a:lnTo>
                    <a:pt x="44543" y="35645"/>
                  </a:lnTo>
                  <a:lnTo>
                    <a:pt x="48745" y="38022"/>
                  </a:lnTo>
                  <a:lnTo>
                    <a:pt x="57648" y="42780"/>
                  </a:lnTo>
                  <a:lnTo>
                    <a:pt x="104784" y="66588"/>
                  </a:lnTo>
                  <a:lnTo>
                    <a:pt x="108749" y="68970"/>
                  </a:lnTo>
                  <a:lnTo>
                    <a:pt x="112187" y="71351"/>
                  </a:lnTo>
                  <a:lnTo>
                    <a:pt x="115273" y="73732"/>
                  </a:lnTo>
                  <a:lnTo>
                    <a:pt x="118917" y="75320"/>
                  </a:lnTo>
                  <a:lnTo>
                    <a:pt x="122934" y="76378"/>
                  </a:lnTo>
                  <a:lnTo>
                    <a:pt x="127200" y="77083"/>
                  </a:lnTo>
                  <a:lnTo>
                    <a:pt x="130837" y="78348"/>
                  </a:lnTo>
                  <a:lnTo>
                    <a:pt x="134056" y="79984"/>
                  </a:lnTo>
                  <a:lnTo>
                    <a:pt x="136995" y="81869"/>
                  </a:lnTo>
                  <a:lnTo>
                    <a:pt x="139749" y="83919"/>
                  </a:lnTo>
                  <a:lnTo>
                    <a:pt x="142379" y="86080"/>
                  </a:lnTo>
                  <a:lnTo>
                    <a:pt x="144925" y="88314"/>
                  </a:lnTo>
                  <a:lnTo>
                    <a:pt x="147417" y="89803"/>
                  </a:lnTo>
                  <a:lnTo>
                    <a:pt x="152302" y="91458"/>
                  </a:lnTo>
                  <a:lnTo>
                    <a:pt x="153922" y="92693"/>
                  </a:lnTo>
                  <a:lnTo>
                    <a:pt x="155002" y="94310"/>
                  </a:lnTo>
                  <a:lnTo>
                    <a:pt x="157162" y="999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2" name="SMARTPenAnnotation1149"/>
            <p:cNvSpPr/>
            <p:nvPr/>
          </p:nvSpPr>
          <p:spPr>
            <a:xfrm>
              <a:off x="6143625" y="678656"/>
              <a:ext cx="92869" cy="128588"/>
            </a:xfrm>
            <a:custGeom>
              <a:avLst/>
              <a:gdLst/>
              <a:ahLst/>
              <a:cxnLst/>
              <a:rect l="0" t="0" r="0" b="0"/>
              <a:pathLst>
                <a:path w="92869" h="128588">
                  <a:moveTo>
                    <a:pt x="92868" y="0"/>
                  </a:moveTo>
                  <a:lnTo>
                    <a:pt x="79868" y="13000"/>
                  </a:lnTo>
                  <a:lnTo>
                    <a:pt x="78645" y="15017"/>
                  </a:lnTo>
                  <a:lnTo>
                    <a:pt x="77036" y="17949"/>
                  </a:lnTo>
                  <a:lnTo>
                    <a:pt x="75170" y="21491"/>
                  </a:lnTo>
                  <a:lnTo>
                    <a:pt x="73132" y="24646"/>
                  </a:lnTo>
                  <a:lnTo>
                    <a:pt x="70980" y="27543"/>
                  </a:lnTo>
                  <a:lnTo>
                    <a:pt x="68751" y="30268"/>
                  </a:lnTo>
                  <a:lnTo>
                    <a:pt x="67265" y="33672"/>
                  </a:lnTo>
                  <a:lnTo>
                    <a:pt x="66275" y="37529"/>
                  </a:lnTo>
                  <a:lnTo>
                    <a:pt x="65614" y="41688"/>
                  </a:lnTo>
                  <a:lnTo>
                    <a:pt x="63586" y="46048"/>
                  </a:lnTo>
                  <a:lnTo>
                    <a:pt x="60647" y="50543"/>
                  </a:lnTo>
                  <a:lnTo>
                    <a:pt x="57100" y="55126"/>
                  </a:lnTo>
                  <a:lnTo>
                    <a:pt x="53941" y="60563"/>
                  </a:lnTo>
                  <a:lnTo>
                    <a:pt x="51042" y="66569"/>
                  </a:lnTo>
                  <a:lnTo>
                    <a:pt x="48315" y="72954"/>
                  </a:lnTo>
                  <a:lnTo>
                    <a:pt x="44910" y="78799"/>
                  </a:lnTo>
                  <a:lnTo>
                    <a:pt x="41052" y="84282"/>
                  </a:lnTo>
                  <a:lnTo>
                    <a:pt x="36893" y="89526"/>
                  </a:lnTo>
                  <a:lnTo>
                    <a:pt x="33327" y="93815"/>
                  </a:lnTo>
                  <a:lnTo>
                    <a:pt x="30155" y="97468"/>
                  </a:lnTo>
                  <a:lnTo>
                    <a:pt x="27247" y="100698"/>
                  </a:lnTo>
                  <a:lnTo>
                    <a:pt x="24515" y="104438"/>
                  </a:lnTo>
                  <a:lnTo>
                    <a:pt x="21899" y="108519"/>
                  </a:lnTo>
                  <a:lnTo>
                    <a:pt x="19362" y="112827"/>
                  </a:lnTo>
                  <a:lnTo>
                    <a:pt x="16876" y="115699"/>
                  </a:lnTo>
                  <a:lnTo>
                    <a:pt x="14426" y="117614"/>
                  </a:lnTo>
                  <a:lnTo>
                    <a:pt x="11998" y="118891"/>
                  </a:lnTo>
                  <a:lnTo>
                    <a:pt x="10380" y="120535"/>
                  </a:lnTo>
                  <a:lnTo>
                    <a:pt x="9301" y="122426"/>
                  </a:lnTo>
                  <a:lnTo>
                    <a:pt x="8582" y="124479"/>
                  </a:lnTo>
                  <a:lnTo>
                    <a:pt x="7308" y="125849"/>
                  </a:lnTo>
                  <a:lnTo>
                    <a:pt x="5666" y="126762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3" name="SMARTPenAnnotation1150"/>
            <p:cNvSpPr/>
            <p:nvPr/>
          </p:nvSpPr>
          <p:spPr>
            <a:xfrm>
              <a:off x="6272212" y="600075"/>
              <a:ext cx="85282" cy="221457"/>
            </a:xfrm>
            <a:custGeom>
              <a:avLst/>
              <a:gdLst/>
              <a:ahLst/>
              <a:cxnLst/>
              <a:rect l="0" t="0" r="0" b="0"/>
              <a:pathLst>
                <a:path w="85282" h="221457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1"/>
                  </a:lnTo>
                  <a:lnTo>
                    <a:pt x="7276" y="12650"/>
                  </a:lnTo>
                  <a:lnTo>
                    <a:pt x="8819" y="14783"/>
                  </a:lnTo>
                  <a:lnTo>
                    <a:pt x="10642" y="16999"/>
                  </a:lnTo>
                  <a:lnTo>
                    <a:pt x="12651" y="19270"/>
                  </a:lnTo>
                  <a:lnTo>
                    <a:pt x="17000" y="23910"/>
                  </a:lnTo>
                  <a:lnTo>
                    <a:pt x="23911" y="30985"/>
                  </a:lnTo>
                  <a:lnTo>
                    <a:pt x="27053" y="33356"/>
                  </a:lnTo>
                  <a:lnTo>
                    <a:pt x="30735" y="35731"/>
                  </a:lnTo>
                  <a:lnTo>
                    <a:pt x="34778" y="38108"/>
                  </a:lnTo>
                  <a:lnTo>
                    <a:pt x="38266" y="41280"/>
                  </a:lnTo>
                  <a:lnTo>
                    <a:pt x="41386" y="44983"/>
                  </a:lnTo>
                  <a:lnTo>
                    <a:pt x="44259" y="49038"/>
                  </a:lnTo>
                  <a:lnTo>
                    <a:pt x="46969" y="53329"/>
                  </a:lnTo>
                  <a:lnTo>
                    <a:pt x="49569" y="57778"/>
                  </a:lnTo>
                  <a:lnTo>
                    <a:pt x="52096" y="62331"/>
                  </a:lnTo>
                  <a:lnTo>
                    <a:pt x="55368" y="66160"/>
                  </a:lnTo>
                  <a:lnTo>
                    <a:pt x="59137" y="69506"/>
                  </a:lnTo>
                  <a:lnTo>
                    <a:pt x="63237" y="72531"/>
                  </a:lnTo>
                  <a:lnTo>
                    <a:pt x="66764" y="76135"/>
                  </a:lnTo>
                  <a:lnTo>
                    <a:pt x="69910" y="80125"/>
                  </a:lnTo>
                  <a:lnTo>
                    <a:pt x="72800" y="84373"/>
                  </a:lnTo>
                  <a:lnTo>
                    <a:pt x="75521" y="88792"/>
                  </a:lnTo>
                  <a:lnTo>
                    <a:pt x="78129" y="93326"/>
                  </a:lnTo>
                  <a:lnTo>
                    <a:pt x="80661" y="97936"/>
                  </a:lnTo>
                  <a:lnTo>
                    <a:pt x="82349" y="102597"/>
                  </a:lnTo>
                  <a:lnTo>
                    <a:pt x="83474" y="107291"/>
                  </a:lnTo>
                  <a:lnTo>
                    <a:pt x="84225" y="112009"/>
                  </a:lnTo>
                  <a:lnTo>
                    <a:pt x="84725" y="116741"/>
                  </a:lnTo>
                  <a:lnTo>
                    <a:pt x="85058" y="121483"/>
                  </a:lnTo>
                  <a:lnTo>
                    <a:pt x="85281" y="126233"/>
                  </a:lnTo>
                  <a:lnTo>
                    <a:pt x="84635" y="130986"/>
                  </a:lnTo>
                  <a:lnTo>
                    <a:pt x="83411" y="135743"/>
                  </a:lnTo>
                  <a:lnTo>
                    <a:pt x="81801" y="140501"/>
                  </a:lnTo>
                  <a:lnTo>
                    <a:pt x="80728" y="145261"/>
                  </a:lnTo>
                  <a:lnTo>
                    <a:pt x="80012" y="150022"/>
                  </a:lnTo>
                  <a:lnTo>
                    <a:pt x="79535" y="154783"/>
                  </a:lnTo>
                  <a:lnTo>
                    <a:pt x="78424" y="159545"/>
                  </a:lnTo>
                  <a:lnTo>
                    <a:pt x="76889" y="164307"/>
                  </a:lnTo>
                  <a:lnTo>
                    <a:pt x="75072" y="169069"/>
                  </a:lnTo>
                  <a:lnTo>
                    <a:pt x="72273" y="173831"/>
                  </a:lnTo>
                  <a:lnTo>
                    <a:pt x="68820" y="178594"/>
                  </a:lnTo>
                  <a:lnTo>
                    <a:pt x="64929" y="183356"/>
                  </a:lnTo>
                  <a:lnTo>
                    <a:pt x="61543" y="187325"/>
                  </a:lnTo>
                  <a:lnTo>
                    <a:pt x="58491" y="190764"/>
                  </a:lnTo>
                  <a:lnTo>
                    <a:pt x="52984" y="196703"/>
                  </a:lnTo>
                  <a:lnTo>
                    <a:pt x="45420" y="204508"/>
                  </a:lnTo>
                  <a:lnTo>
                    <a:pt x="28575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4" name="SMARTPenAnnotation1151"/>
            <p:cNvSpPr/>
            <p:nvPr/>
          </p:nvSpPr>
          <p:spPr>
            <a:xfrm>
              <a:off x="6457950" y="685800"/>
              <a:ext cx="78582" cy="7144"/>
            </a:xfrm>
            <a:custGeom>
              <a:avLst/>
              <a:gdLst/>
              <a:ahLst/>
              <a:cxnLst/>
              <a:rect l="0" t="0" r="0" b="0"/>
              <a:pathLst>
                <a:path w="78582" h="7144">
                  <a:moveTo>
                    <a:pt x="0" y="7143"/>
                  </a:moveTo>
                  <a:lnTo>
                    <a:pt x="3792" y="3351"/>
                  </a:lnTo>
                  <a:lnTo>
                    <a:pt x="6497" y="2234"/>
                  </a:lnTo>
                  <a:lnTo>
                    <a:pt x="9887" y="1489"/>
                  </a:lnTo>
                  <a:lnTo>
                    <a:pt x="13735" y="992"/>
                  </a:lnTo>
                  <a:lnTo>
                    <a:pt x="17888" y="661"/>
                  </a:lnTo>
                  <a:lnTo>
                    <a:pt x="22244" y="441"/>
                  </a:lnTo>
                  <a:lnTo>
                    <a:pt x="31317" y="196"/>
                  </a:lnTo>
                  <a:lnTo>
                    <a:pt x="78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5" name="SMARTPenAnnotation1152"/>
            <p:cNvSpPr/>
            <p:nvPr/>
          </p:nvSpPr>
          <p:spPr>
            <a:xfrm>
              <a:off x="6436518" y="728662"/>
              <a:ext cx="157164" cy="21432"/>
            </a:xfrm>
            <a:custGeom>
              <a:avLst/>
              <a:gdLst/>
              <a:ahLst/>
              <a:cxnLst/>
              <a:rect l="0" t="0" r="0" b="0"/>
              <a:pathLst>
                <a:path w="157164" h="21432">
                  <a:moveTo>
                    <a:pt x="0" y="21431"/>
                  </a:moveTo>
                  <a:lnTo>
                    <a:pt x="16793" y="21431"/>
                  </a:lnTo>
                  <a:lnTo>
                    <a:pt x="20720" y="20638"/>
                  </a:lnTo>
                  <a:lnTo>
                    <a:pt x="25720" y="19315"/>
                  </a:lnTo>
                  <a:lnTo>
                    <a:pt x="31434" y="17639"/>
                  </a:lnTo>
                  <a:lnTo>
                    <a:pt x="36831" y="16522"/>
                  </a:lnTo>
                  <a:lnTo>
                    <a:pt x="42017" y="15777"/>
                  </a:lnTo>
                  <a:lnTo>
                    <a:pt x="47061" y="15280"/>
                  </a:lnTo>
                  <a:lnTo>
                    <a:pt x="52012" y="14949"/>
                  </a:lnTo>
                  <a:lnTo>
                    <a:pt x="56899" y="14729"/>
                  </a:lnTo>
                  <a:lnTo>
                    <a:pt x="61745" y="14582"/>
                  </a:lnTo>
                  <a:lnTo>
                    <a:pt x="67357" y="13690"/>
                  </a:lnTo>
                  <a:lnTo>
                    <a:pt x="73480" y="12302"/>
                  </a:lnTo>
                  <a:lnTo>
                    <a:pt x="79943" y="10582"/>
                  </a:lnTo>
                  <a:lnTo>
                    <a:pt x="85839" y="9436"/>
                  </a:lnTo>
                  <a:lnTo>
                    <a:pt x="91357" y="8672"/>
                  </a:lnTo>
                  <a:lnTo>
                    <a:pt x="96624" y="8163"/>
                  </a:lnTo>
                  <a:lnTo>
                    <a:pt x="102516" y="7823"/>
                  </a:lnTo>
                  <a:lnTo>
                    <a:pt x="115413" y="7446"/>
                  </a:lnTo>
                  <a:lnTo>
                    <a:pt x="132269" y="7233"/>
                  </a:lnTo>
                  <a:lnTo>
                    <a:pt x="137392" y="6410"/>
                  </a:lnTo>
                  <a:lnTo>
                    <a:pt x="142395" y="5067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6" name="SMARTPenAnnotation1153"/>
            <p:cNvSpPr/>
            <p:nvPr/>
          </p:nvSpPr>
          <p:spPr>
            <a:xfrm>
              <a:off x="6686550" y="585882"/>
              <a:ext cx="139343" cy="185644"/>
            </a:xfrm>
            <a:custGeom>
              <a:avLst/>
              <a:gdLst/>
              <a:ahLst/>
              <a:cxnLst/>
              <a:rect l="0" t="0" r="0" b="0"/>
              <a:pathLst>
                <a:path w="139343" h="185644">
                  <a:moveTo>
                    <a:pt x="0" y="21336"/>
                  </a:moveTo>
                  <a:lnTo>
                    <a:pt x="0" y="17544"/>
                  </a:lnTo>
                  <a:lnTo>
                    <a:pt x="793" y="16427"/>
                  </a:lnTo>
                  <a:lnTo>
                    <a:pt x="2116" y="15682"/>
                  </a:lnTo>
                  <a:lnTo>
                    <a:pt x="5703" y="14854"/>
                  </a:lnTo>
                  <a:lnTo>
                    <a:pt x="9942" y="14487"/>
                  </a:lnTo>
                  <a:lnTo>
                    <a:pt x="12185" y="13595"/>
                  </a:lnTo>
                  <a:lnTo>
                    <a:pt x="14473" y="12207"/>
                  </a:lnTo>
                  <a:lnTo>
                    <a:pt x="16792" y="10487"/>
                  </a:lnTo>
                  <a:lnTo>
                    <a:pt x="19926" y="9341"/>
                  </a:lnTo>
                  <a:lnTo>
                    <a:pt x="23603" y="8577"/>
                  </a:lnTo>
                  <a:lnTo>
                    <a:pt x="27641" y="8068"/>
                  </a:lnTo>
                  <a:lnTo>
                    <a:pt x="32715" y="6934"/>
                  </a:lnTo>
                  <a:lnTo>
                    <a:pt x="38479" y="5385"/>
                  </a:lnTo>
                  <a:lnTo>
                    <a:pt x="44702" y="3558"/>
                  </a:lnTo>
                  <a:lnTo>
                    <a:pt x="50439" y="2341"/>
                  </a:lnTo>
                  <a:lnTo>
                    <a:pt x="55850" y="1529"/>
                  </a:lnTo>
                  <a:lnTo>
                    <a:pt x="61047" y="987"/>
                  </a:lnTo>
                  <a:lnTo>
                    <a:pt x="66891" y="627"/>
                  </a:lnTo>
                  <a:lnTo>
                    <a:pt x="79736" y="226"/>
                  </a:lnTo>
                  <a:lnTo>
                    <a:pt x="96562" y="0"/>
                  </a:lnTo>
                  <a:lnTo>
                    <a:pt x="100886" y="762"/>
                  </a:lnTo>
                  <a:lnTo>
                    <a:pt x="104564" y="2064"/>
                  </a:lnTo>
                  <a:lnTo>
                    <a:pt x="107809" y="3726"/>
                  </a:lnTo>
                  <a:lnTo>
                    <a:pt x="110766" y="5627"/>
                  </a:lnTo>
                  <a:lnTo>
                    <a:pt x="113531" y="7688"/>
                  </a:lnTo>
                  <a:lnTo>
                    <a:pt x="116168" y="9856"/>
                  </a:lnTo>
                  <a:lnTo>
                    <a:pt x="117926" y="12096"/>
                  </a:lnTo>
                  <a:lnTo>
                    <a:pt x="119099" y="14382"/>
                  </a:lnTo>
                  <a:lnTo>
                    <a:pt x="119881" y="16700"/>
                  </a:lnTo>
                  <a:lnTo>
                    <a:pt x="119608" y="19833"/>
                  </a:lnTo>
                  <a:lnTo>
                    <a:pt x="118633" y="23509"/>
                  </a:lnTo>
                  <a:lnTo>
                    <a:pt x="117188" y="27547"/>
                  </a:lnTo>
                  <a:lnTo>
                    <a:pt x="115431" y="31827"/>
                  </a:lnTo>
                  <a:lnTo>
                    <a:pt x="113467" y="36268"/>
                  </a:lnTo>
                  <a:lnTo>
                    <a:pt x="111363" y="40815"/>
                  </a:lnTo>
                  <a:lnTo>
                    <a:pt x="108373" y="44641"/>
                  </a:lnTo>
                  <a:lnTo>
                    <a:pt x="104792" y="47985"/>
                  </a:lnTo>
                  <a:lnTo>
                    <a:pt x="100818" y="51009"/>
                  </a:lnTo>
                  <a:lnTo>
                    <a:pt x="90051" y="58601"/>
                  </a:lnTo>
                  <a:lnTo>
                    <a:pt x="83846" y="62848"/>
                  </a:lnTo>
                  <a:lnTo>
                    <a:pt x="78123" y="66473"/>
                  </a:lnTo>
                  <a:lnTo>
                    <a:pt x="72719" y="69684"/>
                  </a:lnTo>
                  <a:lnTo>
                    <a:pt x="67529" y="72618"/>
                  </a:lnTo>
                  <a:lnTo>
                    <a:pt x="62482" y="76162"/>
                  </a:lnTo>
                  <a:lnTo>
                    <a:pt x="57529" y="80112"/>
                  </a:lnTo>
                  <a:lnTo>
                    <a:pt x="52640" y="84332"/>
                  </a:lnTo>
                  <a:lnTo>
                    <a:pt x="48587" y="87146"/>
                  </a:lnTo>
                  <a:lnTo>
                    <a:pt x="45091" y="89022"/>
                  </a:lnTo>
                  <a:lnTo>
                    <a:pt x="41967" y="90273"/>
                  </a:lnTo>
                  <a:lnTo>
                    <a:pt x="39884" y="91900"/>
                  </a:lnTo>
                  <a:lnTo>
                    <a:pt x="38496" y="93779"/>
                  </a:lnTo>
                  <a:lnTo>
                    <a:pt x="35881" y="99558"/>
                  </a:lnTo>
                  <a:lnTo>
                    <a:pt x="39558" y="103603"/>
                  </a:lnTo>
                  <a:lnTo>
                    <a:pt x="41454" y="104756"/>
                  </a:lnTo>
                  <a:lnTo>
                    <a:pt x="45676" y="106037"/>
                  </a:lnTo>
                  <a:lnTo>
                    <a:pt x="48707" y="105584"/>
                  </a:lnTo>
                  <a:lnTo>
                    <a:pt x="52315" y="104489"/>
                  </a:lnTo>
                  <a:lnTo>
                    <a:pt x="56308" y="102965"/>
                  </a:lnTo>
                  <a:lnTo>
                    <a:pt x="60557" y="101949"/>
                  </a:lnTo>
                  <a:lnTo>
                    <a:pt x="64978" y="101272"/>
                  </a:lnTo>
                  <a:lnTo>
                    <a:pt x="69512" y="100821"/>
                  </a:lnTo>
                  <a:lnTo>
                    <a:pt x="74917" y="100520"/>
                  </a:lnTo>
                  <a:lnTo>
                    <a:pt x="87271" y="100185"/>
                  </a:lnTo>
                  <a:lnTo>
                    <a:pt x="93105" y="100890"/>
                  </a:lnTo>
                  <a:lnTo>
                    <a:pt x="98583" y="102153"/>
                  </a:lnTo>
                  <a:lnTo>
                    <a:pt x="103822" y="103789"/>
                  </a:lnTo>
                  <a:lnTo>
                    <a:pt x="108108" y="104880"/>
                  </a:lnTo>
                  <a:lnTo>
                    <a:pt x="111759" y="105607"/>
                  </a:lnTo>
                  <a:lnTo>
                    <a:pt x="114988" y="106092"/>
                  </a:lnTo>
                  <a:lnTo>
                    <a:pt x="118727" y="107209"/>
                  </a:lnTo>
                  <a:lnTo>
                    <a:pt x="122808" y="108747"/>
                  </a:lnTo>
                  <a:lnTo>
                    <a:pt x="127116" y="110566"/>
                  </a:lnTo>
                  <a:lnTo>
                    <a:pt x="129987" y="113367"/>
                  </a:lnTo>
                  <a:lnTo>
                    <a:pt x="131902" y="116821"/>
                  </a:lnTo>
                  <a:lnTo>
                    <a:pt x="133178" y="120712"/>
                  </a:lnTo>
                  <a:lnTo>
                    <a:pt x="134822" y="124099"/>
                  </a:lnTo>
                  <a:lnTo>
                    <a:pt x="136713" y="127151"/>
                  </a:lnTo>
                  <a:lnTo>
                    <a:pt x="138767" y="129979"/>
                  </a:lnTo>
                  <a:lnTo>
                    <a:pt x="139342" y="132659"/>
                  </a:lnTo>
                  <a:lnTo>
                    <a:pt x="138932" y="135239"/>
                  </a:lnTo>
                  <a:lnTo>
                    <a:pt x="137865" y="137753"/>
                  </a:lnTo>
                  <a:lnTo>
                    <a:pt x="137153" y="141016"/>
                  </a:lnTo>
                  <a:lnTo>
                    <a:pt x="136680" y="144779"/>
                  </a:lnTo>
                  <a:lnTo>
                    <a:pt x="136363" y="148875"/>
                  </a:lnTo>
                  <a:lnTo>
                    <a:pt x="134565" y="152400"/>
                  </a:lnTo>
                  <a:lnTo>
                    <a:pt x="131779" y="155543"/>
                  </a:lnTo>
                  <a:lnTo>
                    <a:pt x="128334" y="158433"/>
                  </a:lnTo>
                  <a:lnTo>
                    <a:pt x="124449" y="161153"/>
                  </a:lnTo>
                  <a:lnTo>
                    <a:pt x="120272" y="163760"/>
                  </a:lnTo>
                  <a:lnTo>
                    <a:pt x="115900" y="166291"/>
                  </a:lnTo>
                  <a:lnTo>
                    <a:pt x="112191" y="168773"/>
                  </a:lnTo>
                  <a:lnTo>
                    <a:pt x="108925" y="171221"/>
                  </a:lnTo>
                  <a:lnTo>
                    <a:pt x="105954" y="173647"/>
                  </a:lnTo>
                  <a:lnTo>
                    <a:pt x="103180" y="176058"/>
                  </a:lnTo>
                  <a:lnTo>
                    <a:pt x="100537" y="178459"/>
                  </a:lnTo>
                  <a:lnTo>
                    <a:pt x="97980" y="180854"/>
                  </a:lnTo>
                  <a:lnTo>
                    <a:pt x="94689" y="182450"/>
                  </a:lnTo>
                  <a:lnTo>
                    <a:pt x="90907" y="183514"/>
                  </a:lnTo>
                  <a:lnTo>
                    <a:pt x="86798" y="184224"/>
                  </a:lnTo>
                  <a:lnTo>
                    <a:pt x="83266" y="184697"/>
                  </a:lnTo>
                  <a:lnTo>
                    <a:pt x="80116" y="185012"/>
                  </a:lnTo>
                  <a:lnTo>
                    <a:pt x="77223" y="185222"/>
                  </a:lnTo>
                  <a:lnTo>
                    <a:pt x="74501" y="185362"/>
                  </a:lnTo>
                  <a:lnTo>
                    <a:pt x="64293" y="1856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7" name="SMARTPenAnnotation1154"/>
            <p:cNvSpPr/>
            <p:nvPr/>
          </p:nvSpPr>
          <p:spPr>
            <a:xfrm>
              <a:off x="6872287" y="642937"/>
              <a:ext cx="142876" cy="128589"/>
            </a:xfrm>
            <a:custGeom>
              <a:avLst/>
              <a:gdLst/>
              <a:ahLst/>
              <a:cxnLst/>
              <a:rect l="0" t="0" r="0" b="0"/>
              <a:pathLst>
                <a:path w="142876" h="128589">
                  <a:moveTo>
                    <a:pt x="0" y="0"/>
                  </a:moveTo>
                  <a:lnTo>
                    <a:pt x="3793" y="3792"/>
                  </a:lnTo>
                  <a:lnTo>
                    <a:pt x="5704" y="4910"/>
                  </a:lnTo>
                  <a:lnTo>
                    <a:pt x="9943" y="6151"/>
                  </a:lnTo>
                  <a:lnTo>
                    <a:pt x="12185" y="7275"/>
                  </a:lnTo>
                  <a:lnTo>
                    <a:pt x="14474" y="8819"/>
                  </a:lnTo>
                  <a:lnTo>
                    <a:pt x="16793" y="10642"/>
                  </a:lnTo>
                  <a:lnTo>
                    <a:pt x="19927" y="12651"/>
                  </a:lnTo>
                  <a:lnTo>
                    <a:pt x="23603" y="14784"/>
                  </a:lnTo>
                  <a:lnTo>
                    <a:pt x="27642" y="17000"/>
                  </a:lnTo>
                  <a:lnTo>
                    <a:pt x="31128" y="20064"/>
                  </a:lnTo>
                  <a:lnTo>
                    <a:pt x="34246" y="23695"/>
                  </a:lnTo>
                  <a:lnTo>
                    <a:pt x="37119" y="27703"/>
                  </a:lnTo>
                  <a:lnTo>
                    <a:pt x="40621" y="31169"/>
                  </a:lnTo>
                  <a:lnTo>
                    <a:pt x="44543" y="34273"/>
                  </a:lnTo>
                  <a:lnTo>
                    <a:pt x="48745" y="37136"/>
                  </a:lnTo>
                  <a:lnTo>
                    <a:pt x="52341" y="40632"/>
                  </a:lnTo>
                  <a:lnTo>
                    <a:pt x="55531" y="44551"/>
                  </a:lnTo>
                  <a:lnTo>
                    <a:pt x="58452" y="48751"/>
                  </a:lnTo>
                  <a:lnTo>
                    <a:pt x="61193" y="52344"/>
                  </a:lnTo>
                  <a:lnTo>
                    <a:pt x="63814" y="55534"/>
                  </a:lnTo>
                  <a:lnTo>
                    <a:pt x="66356" y="58454"/>
                  </a:lnTo>
                  <a:lnTo>
                    <a:pt x="69637" y="61988"/>
                  </a:lnTo>
                  <a:lnTo>
                    <a:pt x="84193" y="76950"/>
                  </a:lnTo>
                  <a:lnTo>
                    <a:pt x="115662" y="108516"/>
                  </a:lnTo>
                  <a:lnTo>
                    <a:pt x="117589" y="111238"/>
                  </a:lnTo>
                  <a:lnTo>
                    <a:pt x="118874" y="113846"/>
                  </a:lnTo>
                  <a:lnTo>
                    <a:pt x="119731" y="116379"/>
                  </a:lnTo>
                  <a:lnTo>
                    <a:pt x="121096" y="118067"/>
                  </a:lnTo>
                  <a:lnTo>
                    <a:pt x="122799" y="119193"/>
                  </a:lnTo>
                  <a:lnTo>
                    <a:pt x="124729" y="119943"/>
                  </a:lnTo>
                  <a:lnTo>
                    <a:pt x="128990" y="122893"/>
                  </a:lnTo>
                  <a:lnTo>
                    <a:pt x="135337" y="128254"/>
                  </a:lnTo>
                  <a:lnTo>
                    <a:pt x="137673" y="128439"/>
                  </a:lnTo>
                  <a:lnTo>
                    <a:pt x="142875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8" name="SMARTPenAnnotation1155"/>
            <p:cNvSpPr/>
            <p:nvPr/>
          </p:nvSpPr>
          <p:spPr>
            <a:xfrm>
              <a:off x="6929437" y="628650"/>
              <a:ext cx="78582" cy="107157"/>
            </a:xfrm>
            <a:custGeom>
              <a:avLst/>
              <a:gdLst/>
              <a:ahLst/>
              <a:cxnLst/>
              <a:rect l="0" t="0" r="0" b="0"/>
              <a:pathLst>
                <a:path w="78582" h="107157">
                  <a:moveTo>
                    <a:pt x="78581" y="0"/>
                  </a:moveTo>
                  <a:lnTo>
                    <a:pt x="78581" y="16792"/>
                  </a:lnTo>
                  <a:lnTo>
                    <a:pt x="77788" y="19926"/>
                  </a:lnTo>
                  <a:lnTo>
                    <a:pt x="76465" y="23603"/>
                  </a:lnTo>
                  <a:lnTo>
                    <a:pt x="74788" y="27641"/>
                  </a:lnTo>
                  <a:lnTo>
                    <a:pt x="72878" y="31127"/>
                  </a:lnTo>
                  <a:lnTo>
                    <a:pt x="70810" y="34245"/>
                  </a:lnTo>
                  <a:lnTo>
                    <a:pt x="68638" y="37117"/>
                  </a:lnTo>
                  <a:lnTo>
                    <a:pt x="66396" y="40620"/>
                  </a:lnTo>
                  <a:lnTo>
                    <a:pt x="64108" y="44542"/>
                  </a:lnTo>
                  <a:lnTo>
                    <a:pt x="61788" y="48745"/>
                  </a:lnTo>
                  <a:lnTo>
                    <a:pt x="58655" y="53134"/>
                  </a:lnTo>
                  <a:lnTo>
                    <a:pt x="54978" y="57647"/>
                  </a:lnTo>
                  <a:lnTo>
                    <a:pt x="47454" y="66102"/>
                  </a:lnTo>
                  <a:lnTo>
                    <a:pt x="41464" y="72505"/>
                  </a:lnTo>
                  <a:lnTo>
                    <a:pt x="37961" y="75324"/>
                  </a:lnTo>
                  <a:lnTo>
                    <a:pt x="34039" y="77997"/>
                  </a:lnTo>
                  <a:lnTo>
                    <a:pt x="29836" y="80573"/>
                  </a:lnTo>
                  <a:lnTo>
                    <a:pt x="25447" y="83084"/>
                  </a:lnTo>
                  <a:lnTo>
                    <a:pt x="16337" y="87990"/>
                  </a:lnTo>
                  <a:lnTo>
                    <a:pt x="13272" y="90410"/>
                  </a:lnTo>
                  <a:lnTo>
                    <a:pt x="11230" y="92817"/>
                  </a:lnTo>
                  <a:lnTo>
                    <a:pt x="9868" y="95215"/>
                  </a:lnTo>
                  <a:lnTo>
                    <a:pt x="8165" y="97608"/>
                  </a:lnTo>
                  <a:lnTo>
                    <a:pt x="6238" y="99997"/>
                  </a:lnTo>
                  <a:lnTo>
                    <a:pt x="0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69" name="SMARTPenAnnotation1156"/>
            <p:cNvSpPr/>
            <p:nvPr/>
          </p:nvSpPr>
          <p:spPr>
            <a:xfrm>
              <a:off x="7072312" y="564384"/>
              <a:ext cx="107157" cy="99682"/>
            </a:xfrm>
            <a:custGeom>
              <a:avLst/>
              <a:gdLst/>
              <a:ahLst/>
              <a:cxnLst/>
              <a:rect l="0" t="0" r="0" b="0"/>
              <a:pathLst>
                <a:path w="107157" h="99682">
                  <a:moveTo>
                    <a:pt x="0" y="14259"/>
                  </a:moveTo>
                  <a:lnTo>
                    <a:pt x="0" y="10467"/>
                  </a:lnTo>
                  <a:lnTo>
                    <a:pt x="794" y="9350"/>
                  </a:lnTo>
                  <a:lnTo>
                    <a:pt x="2117" y="8605"/>
                  </a:lnTo>
                  <a:lnTo>
                    <a:pt x="3793" y="8108"/>
                  </a:lnTo>
                  <a:lnTo>
                    <a:pt x="6497" y="6984"/>
                  </a:lnTo>
                  <a:lnTo>
                    <a:pt x="9888" y="5440"/>
                  </a:lnTo>
                  <a:lnTo>
                    <a:pt x="13736" y="3617"/>
                  </a:lnTo>
                  <a:lnTo>
                    <a:pt x="17094" y="2402"/>
                  </a:lnTo>
                  <a:lnTo>
                    <a:pt x="20127" y="1592"/>
                  </a:lnTo>
                  <a:lnTo>
                    <a:pt x="22944" y="1052"/>
                  </a:lnTo>
                  <a:lnTo>
                    <a:pt x="26408" y="692"/>
                  </a:lnTo>
                  <a:lnTo>
                    <a:pt x="30306" y="452"/>
                  </a:lnTo>
                  <a:lnTo>
                    <a:pt x="38869" y="185"/>
                  </a:lnTo>
                  <a:lnTo>
                    <a:pt x="58221" y="0"/>
                  </a:lnTo>
                  <a:lnTo>
                    <a:pt x="61040" y="784"/>
                  </a:lnTo>
                  <a:lnTo>
                    <a:pt x="63712" y="2101"/>
                  </a:lnTo>
                  <a:lnTo>
                    <a:pt x="66287" y="3772"/>
                  </a:lnTo>
                  <a:lnTo>
                    <a:pt x="68797" y="5681"/>
                  </a:lnTo>
                  <a:lnTo>
                    <a:pt x="71265" y="7746"/>
                  </a:lnTo>
                  <a:lnTo>
                    <a:pt x="73704" y="9917"/>
                  </a:lnTo>
                  <a:lnTo>
                    <a:pt x="75330" y="12158"/>
                  </a:lnTo>
                  <a:lnTo>
                    <a:pt x="76414" y="14446"/>
                  </a:lnTo>
                  <a:lnTo>
                    <a:pt x="77136" y="16765"/>
                  </a:lnTo>
                  <a:lnTo>
                    <a:pt x="77618" y="19105"/>
                  </a:lnTo>
                  <a:lnTo>
                    <a:pt x="77939" y="21458"/>
                  </a:lnTo>
                  <a:lnTo>
                    <a:pt x="78455" y="27147"/>
                  </a:lnTo>
                  <a:lnTo>
                    <a:pt x="78525" y="32158"/>
                  </a:lnTo>
                  <a:lnTo>
                    <a:pt x="78544" y="35717"/>
                  </a:lnTo>
                  <a:lnTo>
                    <a:pt x="77763" y="38883"/>
                  </a:lnTo>
                  <a:lnTo>
                    <a:pt x="76448" y="41788"/>
                  </a:lnTo>
                  <a:lnTo>
                    <a:pt x="74778" y="44518"/>
                  </a:lnTo>
                  <a:lnTo>
                    <a:pt x="73664" y="47132"/>
                  </a:lnTo>
                  <a:lnTo>
                    <a:pt x="72922" y="49668"/>
                  </a:lnTo>
                  <a:lnTo>
                    <a:pt x="72427" y="52152"/>
                  </a:lnTo>
                  <a:lnTo>
                    <a:pt x="71303" y="54603"/>
                  </a:lnTo>
                  <a:lnTo>
                    <a:pt x="69761" y="57030"/>
                  </a:lnTo>
                  <a:lnTo>
                    <a:pt x="67938" y="59442"/>
                  </a:lnTo>
                  <a:lnTo>
                    <a:pt x="65929" y="61843"/>
                  </a:lnTo>
                  <a:lnTo>
                    <a:pt x="63797" y="64238"/>
                  </a:lnTo>
                  <a:lnTo>
                    <a:pt x="59310" y="69016"/>
                  </a:lnTo>
                  <a:lnTo>
                    <a:pt x="44266" y="84285"/>
                  </a:lnTo>
                  <a:lnTo>
                    <a:pt x="43798" y="85549"/>
                  </a:lnTo>
                  <a:lnTo>
                    <a:pt x="43486" y="87186"/>
                  </a:lnTo>
                  <a:lnTo>
                    <a:pt x="42899" y="92510"/>
                  </a:lnTo>
                  <a:lnTo>
                    <a:pt x="42873" y="96535"/>
                  </a:lnTo>
                  <a:lnTo>
                    <a:pt x="43663" y="97685"/>
                  </a:lnTo>
                  <a:lnTo>
                    <a:pt x="44984" y="98451"/>
                  </a:lnTo>
                  <a:lnTo>
                    <a:pt x="46658" y="98962"/>
                  </a:lnTo>
                  <a:lnTo>
                    <a:pt x="49362" y="99303"/>
                  </a:lnTo>
                  <a:lnTo>
                    <a:pt x="52752" y="99530"/>
                  </a:lnTo>
                  <a:lnTo>
                    <a:pt x="56600" y="99681"/>
                  </a:lnTo>
                  <a:lnTo>
                    <a:pt x="59958" y="98989"/>
                  </a:lnTo>
                  <a:lnTo>
                    <a:pt x="62991" y="97733"/>
                  </a:lnTo>
                  <a:lnTo>
                    <a:pt x="65806" y="96102"/>
                  </a:lnTo>
                  <a:lnTo>
                    <a:pt x="69271" y="95015"/>
                  </a:lnTo>
                  <a:lnTo>
                    <a:pt x="73168" y="94290"/>
                  </a:lnTo>
                  <a:lnTo>
                    <a:pt x="77354" y="93807"/>
                  </a:lnTo>
                  <a:lnTo>
                    <a:pt x="81732" y="93485"/>
                  </a:lnTo>
                  <a:lnTo>
                    <a:pt x="86238" y="93270"/>
                  </a:lnTo>
                  <a:lnTo>
                    <a:pt x="98048" y="92968"/>
                  </a:lnTo>
                  <a:lnTo>
                    <a:pt x="107156" y="928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0" name="SMARTPenAnnotation1157"/>
            <p:cNvSpPr/>
            <p:nvPr/>
          </p:nvSpPr>
          <p:spPr>
            <a:xfrm>
              <a:off x="7272337" y="685800"/>
              <a:ext cx="135732" cy="7144"/>
            </a:xfrm>
            <a:custGeom>
              <a:avLst/>
              <a:gdLst/>
              <a:ahLst/>
              <a:cxnLst/>
              <a:rect l="0" t="0" r="0" b="0"/>
              <a:pathLst>
                <a:path w="135732" h="7144">
                  <a:moveTo>
                    <a:pt x="0" y="0"/>
                  </a:moveTo>
                  <a:lnTo>
                    <a:pt x="120030" y="0"/>
                  </a:lnTo>
                  <a:lnTo>
                    <a:pt x="122882" y="793"/>
                  </a:lnTo>
                  <a:lnTo>
                    <a:pt x="124785" y="2116"/>
                  </a:lnTo>
                  <a:lnTo>
                    <a:pt x="126051" y="3792"/>
                  </a:lnTo>
                  <a:lnTo>
                    <a:pt x="127691" y="4909"/>
                  </a:lnTo>
                  <a:lnTo>
                    <a:pt x="129577" y="5654"/>
                  </a:lnTo>
                  <a:lnTo>
                    <a:pt x="135731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1" name="SMARTPenAnnotation1158"/>
            <p:cNvSpPr/>
            <p:nvPr/>
          </p:nvSpPr>
          <p:spPr>
            <a:xfrm>
              <a:off x="7358062" y="614362"/>
              <a:ext cx="35720" cy="142876"/>
            </a:xfrm>
            <a:custGeom>
              <a:avLst/>
              <a:gdLst/>
              <a:ahLst/>
              <a:cxnLst/>
              <a:rect l="0" t="0" r="0" b="0"/>
              <a:pathLst>
                <a:path w="35720" h="142876">
                  <a:moveTo>
                    <a:pt x="0" y="0"/>
                  </a:moveTo>
                  <a:lnTo>
                    <a:pt x="0" y="6151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3" y="10642"/>
                  </a:lnTo>
                  <a:lnTo>
                    <a:pt x="4910" y="12651"/>
                  </a:lnTo>
                  <a:lnTo>
                    <a:pt x="5654" y="14784"/>
                  </a:lnTo>
                  <a:lnTo>
                    <a:pt x="6152" y="17000"/>
                  </a:lnTo>
                  <a:lnTo>
                    <a:pt x="7276" y="20064"/>
                  </a:lnTo>
                  <a:lnTo>
                    <a:pt x="8819" y="23695"/>
                  </a:lnTo>
                  <a:lnTo>
                    <a:pt x="10643" y="27703"/>
                  </a:lnTo>
                  <a:lnTo>
                    <a:pt x="11857" y="31962"/>
                  </a:lnTo>
                  <a:lnTo>
                    <a:pt x="12667" y="36389"/>
                  </a:lnTo>
                  <a:lnTo>
                    <a:pt x="13208" y="40928"/>
                  </a:lnTo>
                  <a:lnTo>
                    <a:pt x="14362" y="45542"/>
                  </a:lnTo>
                  <a:lnTo>
                    <a:pt x="15925" y="50205"/>
                  </a:lnTo>
                  <a:lnTo>
                    <a:pt x="17760" y="54901"/>
                  </a:lnTo>
                  <a:lnTo>
                    <a:pt x="19777" y="59620"/>
                  </a:lnTo>
                  <a:lnTo>
                    <a:pt x="24137" y="69096"/>
                  </a:lnTo>
                  <a:lnTo>
                    <a:pt x="25615" y="73845"/>
                  </a:lnTo>
                  <a:lnTo>
                    <a:pt x="26602" y="78599"/>
                  </a:lnTo>
                  <a:lnTo>
                    <a:pt x="27260" y="83355"/>
                  </a:lnTo>
                  <a:lnTo>
                    <a:pt x="27698" y="88114"/>
                  </a:lnTo>
                  <a:lnTo>
                    <a:pt x="27991" y="92874"/>
                  </a:lnTo>
                  <a:lnTo>
                    <a:pt x="28185" y="97635"/>
                  </a:lnTo>
                  <a:lnTo>
                    <a:pt x="29108" y="101602"/>
                  </a:lnTo>
                  <a:lnTo>
                    <a:pt x="30519" y="105041"/>
                  </a:lnTo>
                  <a:lnTo>
                    <a:pt x="32252" y="108127"/>
                  </a:lnTo>
                  <a:lnTo>
                    <a:pt x="33408" y="111772"/>
                  </a:lnTo>
                  <a:lnTo>
                    <a:pt x="34178" y="115790"/>
                  </a:lnTo>
                  <a:lnTo>
                    <a:pt x="34692" y="120056"/>
                  </a:lnTo>
                  <a:lnTo>
                    <a:pt x="35034" y="123693"/>
                  </a:lnTo>
                  <a:lnTo>
                    <a:pt x="35263" y="126912"/>
                  </a:lnTo>
                  <a:lnTo>
                    <a:pt x="35629" y="133989"/>
                  </a:lnTo>
                  <a:lnTo>
                    <a:pt x="35678" y="137074"/>
                  </a:lnTo>
                  <a:lnTo>
                    <a:pt x="35719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2" name="SMARTPenAnnotation1159"/>
            <p:cNvSpPr/>
            <p:nvPr/>
          </p:nvSpPr>
          <p:spPr>
            <a:xfrm>
              <a:off x="7536656" y="592939"/>
              <a:ext cx="128588" cy="141846"/>
            </a:xfrm>
            <a:custGeom>
              <a:avLst/>
              <a:gdLst/>
              <a:ahLst/>
              <a:cxnLst/>
              <a:rect l="0" t="0" r="0" b="0"/>
              <a:pathLst>
                <a:path w="128588" h="141846">
                  <a:moveTo>
                    <a:pt x="0" y="14279"/>
                  </a:moveTo>
                  <a:lnTo>
                    <a:pt x="0" y="10487"/>
                  </a:lnTo>
                  <a:lnTo>
                    <a:pt x="1588" y="9370"/>
                  </a:lnTo>
                  <a:lnTo>
                    <a:pt x="4234" y="8625"/>
                  </a:lnTo>
                  <a:lnTo>
                    <a:pt x="7585" y="8128"/>
                  </a:lnTo>
                  <a:lnTo>
                    <a:pt x="9819" y="7004"/>
                  </a:lnTo>
                  <a:lnTo>
                    <a:pt x="11308" y="5460"/>
                  </a:lnTo>
                  <a:lnTo>
                    <a:pt x="12301" y="3637"/>
                  </a:lnTo>
                  <a:lnTo>
                    <a:pt x="15345" y="2422"/>
                  </a:lnTo>
                  <a:lnTo>
                    <a:pt x="19755" y="1612"/>
                  </a:lnTo>
                  <a:lnTo>
                    <a:pt x="25076" y="1072"/>
                  </a:lnTo>
                  <a:lnTo>
                    <a:pt x="30210" y="712"/>
                  </a:lnTo>
                  <a:lnTo>
                    <a:pt x="35222" y="472"/>
                  </a:lnTo>
                  <a:lnTo>
                    <a:pt x="45023" y="205"/>
                  </a:lnTo>
                  <a:lnTo>
                    <a:pt x="83334" y="0"/>
                  </a:lnTo>
                  <a:lnTo>
                    <a:pt x="87307" y="791"/>
                  </a:lnTo>
                  <a:lnTo>
                    <a:pt x="90748" y="2112"/>
                  </a:lnTo>
                  <a:lnTo>
                    <a:pt x="93836" y="3787"/>
                  </a:lnTo>
                  <a:lnTo>
                    <a:pt x="96689" y="5697"/>
                  </a:lnTo>
                  <a:lnTo>
                    <a:pt x="99384" y="7764"/>
                  </a:lnTo>
                  <a:lnTo>
                    <a:pt x="101974" y="9936"/>
                  </a:lnTo>
                  <a:lnTo>
                    <a:pt x="103702" y="12177"/>
                  </a:lnTo>
                  <a:lnTo>
                    <a:pt x="104853" y="14465"/>
                  </a:lnTo>
                  <a:lnTo>
                    <a:pt x="105620" y="16785"/>
                  </a:lnTo>
                  <a:lnTo>
                    <a:pt x="106132" y="19124"/>
                  </a:lnTo>
                  <a:lnTo>
                    <a:pt x="106474" y="21478"/>
                  </a:lnTo>
                  <a:lnTo>
                    <a:pt x="106702" y="23841"/>
                  </a:lnTo>
                  <a:lnTo>
                    <a:pt x="106059" y="27004"/>
                  </a:lnTo>
                  <a:lnTo>
                    <a:pt x="104838" y="30700"/>
                  </a:lnTo>
                  <a:lnTo>
                    <a:pt x="103229" y="34751"/>
                  </a:lnTo>
                  <a:lnTo>
                    <a:pt x="101363" y="39040"/>
                  </a:lnTo>
                  <a:lnTo>
                    <a:pt x="97173" y="48038"/>
                  </a:lnTo>
                  <a:lnTo>
                    <a:pt x="94151" y="51866"/>
                  </a:lnTo>
                  <a:lnTo>
                    <a:pt x="90549" y="55212"/>
                  </a:lnTo>
                  <a:lnTo>
                    <a:pt x="86560" y="58237"/>
                  </a:lnTo>
                  <a:lnTo>
                    <a:pt x="82313" y="61840"/>
                  </a:lnTo>
                  <a:lnTo>
                    <a:pt x="77894" y="65830"/>
                  </a:lnTo>
                  <a:lnTo>
                    <a:pt x="68751" y="74497"/>
                  </a:lnTo>
                  <a:lnTo>
                    <a:pt x="40887" y="101994"/>
                  </a:lnTo>
                  <a:lnTo>
                    <a:pt x="39164" y="104506"/>
                  </a:lnTo>
                  <a:lnTo>
                    <a:pt x="38015" y="106974"/>
                  </a:lnTo>
                  <a:lnTo>
                    <a:pt x="37251" y="109413"/>
                  </a:lnTo>
                  <a:lnTo>
                    <a:pt x="36739" y="111833"/>
                  </a:lnTo>
                  <a:lnTo>
                    <a:pt x="36400" y="114240"/>
                  </a:lnTo>
                  <a:lnTo>
                    <a:pt x="36172" y="116639"/>
                  </a:lnTo>
                  <a:lnTo>
                    <a:pt x="36021" y="119031"/>
                  </a:lnTo>
                  <a:lnTo>
                    <a:pt x="35920" y="121420"/>
                  </a:lnTo>
                  <a:lnTo>
                    <a:pt x="35759" y="127165"/>
                  </a:lnTo>
                  <a:lnTo>
                    <a:pt x="37332" y="128430"/>
                  </a:lnTo>
                  <a:lnTo>
                    <a:pt x="39969" y="130067"/>
                  </a:lnTo>
                  <a:lnTo>
                    <a:pt x="43315" y="131953"/>
                  </a:lnTo>
                  <a:lnTo>
                    <a:pt x="46339" y="133209"/>
                  </a:lnTo>
                  <a:lnTo>
                    <a:pt x="49149" y="134047"/>
                  </a:lnTo>
                  <a:lnTo>
                    <a:pt x="51815" y="134606"/>
                  </a:lnTo>
                  <a:lnTo>
                    <a:pt x="55182" y="134978"/>
                  </a:lnTo>
                  <a:lnTo>
                    <a:pt x="59012" y="135226"/>
                  </a:lnTo>
                  <a:lnTo>
                    <a:pt x="63154" y="135392"/>
                  </a:lnTo>
                  <a:lnTo>
                    <a:pt x="66709" y="136296"/>
                  </a:lnTo>
                  <a:lnTo>
                    <a:pt x="69873" y="137693"/>
                  </a:lnTo>
                  <a:lnTo>
                    <a:pt x="72775" y="139417"/>
                  </a:lnTo>
                  <a:lnTo>
                    <a:pt x="76298" y="140567"/>
                  </a:lnTo>
                  <a:lnTo>
                    <a:pt x="80234" y="141334"/>
                  </a:lnTo>
                  <a:lnTo>
                    <a:pt x="84446" y="141845"/>
                  </a:lnTo>
                  <a:lnTo>
                    <a:pt x="88841" y="141392"/>
                  </a:lnTo>
                  <a:lnTo>
                    <a:pt x="93358" y="140296"/>
                  </a:lnTo>
                  <a:lnTo>
                    <a:pt x="97958" y="138772"/>
                  </a:lnTo>
                  <a:lnTo>
                    <a:pt x="102611" y="137755"/>
                  </a:lnTo>
                  <a:lnTo>
                    <a:pt x="107302" y="137078"/>
                  </a:lnTo>
                  <a:lnTo>
                    <a:pt x="112015" y="136626"/>
                  </a:lnTo>
                  <a:lnTo>
                    <a:pt x="115952" y="136325"/>
                  </a:lnTo>
                  <a:lnTo>
                    <a:pt x="119370" y="136124"/>
                  </a:lnTo>
                  <a:lnTo>
                    <a:pt x="128587" y="1357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3" name="SMARTPenAnnotation1160"/>
            <p:cNvSpPr/>
            <p:nvPr/>
          </p:nvSpPr>
          <p:spPr>
            <a:xfrm>
              <a:off x="7750968" y="628650"/>
              <a:ext cx="85726" cy="121444"/>
            </a:xfrm>
            <a:custGeom>
              <a:avLst/>
              <a:gdLst/>
              <a:ahLst/>
              <a:cxnLst/>
              <a:rect l="0" t="0" r="0" b="0"/>
              <a:pathLst>
                <a:path w="85726" h="121444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6" y="14473"/>
                  </a:lnTo>
                  <a:lnTo>
                    <a:pt x="3793" y="16792"/>
                  </a:lnTo>
                  <a:lnTo>
                    <a:pt x="5704" y="19132"/>
                  </a:lnTo>
                  <a:lnTo>
                    <a:pt x="7771" y="21486"/>
                  </a:lnTo>
                  <a:lnTo>
                    <a:pt x="9943" y="23849"/>
                  </a:lnTo>
                  <a:lnTo>
                    <a:pt x="11392" y="27011"/>
                  </a:lnTo>
                  <a:lnTo>
                    <a:pt x="12357" y="30708"/>
                  </a:lnTo>
                  <a:lnTo>
                    <a:pt x="13001" y="34759"/>
                  </a:lnTo>
                  <a:lnTo>
                    <a:pt x="15016" y="38254"/>
                  </a:lnTo>
                  <a:lnTo>
                    <a:pt x="17950" y="41377"/>
                  </a:lnTo>
                  <a:lnTo>
                    <a:pt x="21490" y="44253"/>
                  </a:lnTo>
                  <a:lnTo>
                    <a:pt x="24646" y="47758"/>
                  </a:lnTo>
                  <a:lnTo>
                    <a:pt x="27544" y="51683"/>
                  </a:lnTo>
                  <a:lnTo>
                    <a:pt x="30269" y="55886"/>
                  </a:lnTo>
                  <a:lnTo>
                    <a:pt x="32880" y="59482"/>
                  </a:lnTo>
                  <a:lnTo>
                    <a:pt x="35414" y="62673"/>
                  </a:lnTo>
                  <a:lnTo>
                    <a:pt x="37896" y="65595"/>
                  </a:lnTo>
                  <a:lnTo>
                    <a:pt x="40346" y="69130"/>
                  </a:lnTo>
                  <a:lnTo>
                    <a:pt x="42772" y="73074"/>
                  </a:lnTo>
                  <a:lnTo>
                    <a:pt x="45184" y="77291"/>
                  </a:lnTo>
                  <a:lnTo>
                    <a:pt x="48379" y="80896"/>
                  </a:lnTo>
                  <a:lnTo>
                    <a:pt x="52097" y="84093"/>
                  </a:lnTo>
                  <a:lnTo>
                    <a:pt x="56162" y="87018"/>
                  </a:lnTo>
                  <a:lnTo>
                    <a:pt x="59667" y="89762"/>
                  </a:lnTo>
                  <a:lnTo>
                    <a:pt x="62796" y="92385"/>
                  </a:lnTo>
                  <a:lnTo>
                    <a:pt x="65677" y="94927"/>
                  </a:lnTo>
                  <a:lnTo>
                    <a:pt x="67598" y="97416"/>
                  </a:lnTo>
                  <a:lnTo>
                    <a:pt x="68877" y="99869"/>
                  </a:lnTo>
                  <a:lnTo>
                    <a:pt x="69731" y="102298"/>
                  </a:lnTo>
                  <a:lnTo>
                    <a:pt x="71094" y="104711"/>
                  </a:lnTo>
                  <a:lnTo>
                    <a:pt x="72796" y="107113"/>
                  </a:lnTo>
                  <a:lnTo>
                    <a:pt x="74724" y="109509"/>
                  </a:lnTo>
                  <a:lnTo>
                    <a:pt x="76804" y="111899"/>
                  </a:lnTo>
                  <a:lnTo>
                    <a:pt x="78985" y="114287"/>
                  </a:lnTo>
                  <a:lnTo>
                    <a:pt x="85725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4" name="SMARTPenAnnotation1161"/>
            <p:cNvSpPr/>
            <p:nvPr/>
          </p:nvSpPr>
          <p:spPr>
            <a:xfrm>
              <a:off x="7758112" y="621506"/>
              <a:ext cx="64295" cy="85726"/>
            </a:xfrm>
            <a:custGeom>
              <a:avLst/>
              <a:gdLst/>
              <a:ahLst/>
              <a:cxnLst/>
              <a:rect l="0" t="0" r="0" b="0"/>
              <a:pathLst>
                <a:path w="64295" h="85726">
                  <a:moveTo>
                    <a:pt x="64294" y="0"/>
                  </a:moveTo>
                  <a:lnTo>
                    <a:pt x="60501" y="3792"/>
                  </a:lnTo>
                  <a:lnTo>
                    <a:pt x="59384" y="5703"/>
                  </a:lnTo>
                  <a:lnTo>
                    <a:pt x="58640" y="7771"/>
                  </a:lnTo>
                  <a:lnTo>
                    <a:pt x="58143" y="9943"/>
                  </a:lnTo>
                  <a:lnTo>
                    <a:pt x="57812" y="12185"/>
                  </a:lnTo>
                  <a:lnTo>
                    <a:pt x="57591" y="14473"/>
                  </a:lnTo>
                  <a:lnTo>
                    <a:pt x="57445" y="16792"/>
                  </a:lnTo>
                  <a:lnTo>
                    <a:pt x="56552" y="19132"/>
                  </a:lnTo>
                  <a:lnTo>
                    <a:pt x="55164" y="21486"/>
                  </a:lnTo>
                  <a:lnTo>
                    <a:pt x="53445" y="23849"/>
                  </a:lnTo>
                  <a:lnTo>
                    <a:pt x="51505" y="26218"/>
                  </a:lnTo>
                  <a:lnTo>
                    <a:pt x="49418" y="28591"/>
                  </a:lnTo>
                  <a:lnTo>
                    <a:pt x="47233" y="30967"/>
                  </a:lnTo>
                  <a:lnTo>
                    <a:pt x="36573" y="41895"/>
                  </a:lnTo>
                  <a:lnTo>
                    <a:pt x="33906" y="45393"/>
                  </a:lnTo>
                  <a:lnTo>
                    <a:pt x="32130" y="48518"/>
                  </a:lnTo>
                  <a:lnTo>
                    <a:pt x="30945" y="51395"/>
                  </a:lnTo>
                  <a:lnTo>
                    <a:pt x="28567" y="54107"/>
                  </a:lnTo>
                  <a:lnTo>
                    <a:pt x="25395" y="56709"/>
                  </a:lnTo>
                  <a:lnTo>
                    <a:pt x="21693" y="59237"/>
                  </a:lnTo>
                  <a:lnTo>
                    <a:pt x="18431" y="61716"/>
                  </a:lnTo>
                  <a:lnTo>
                    <a:pt x="15462" y="64163"/>
                  </a:lnTo>
                  <a:lnTo>
                    <a:pt x="12689" y="66588"/>
                  </a:lnTo>
                  <a:lnTo>
                    <a:pt x="10047" y="68998"/>
                  </a:lnTo>
                  <a:lnTo>
                    <a:pt x="1480" y="77162"/>
                  </a:lnTo>
                  <a:lnTo>
                    <a:pt x="988" y="78429"/>
                  </a:lnTo>
                  <a:lnTo>
                    <a:pt x="657" y="80067"/>
                  </a:lnTo>
                  <a:lnTo>
                    <a:pt x="0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5" name="SMARTPenAnnotation1162"/>
            <p:cNvSpPr/>
            <p:nvPr/>
          </p:nvSpPr>
          <p:spPr>
            <a:xfrm>
              <a:off x="7929562" y="657225"/>
              <a:ext cx="150020" cy="1"/>
            </a:xfrm>
            <a:custGeom>
              <a:avLst/>
              <a:gdLst/>
              <a:ahLst/>
              <a:cxnLst/>
              <a:rect l="0" t="0" r="0" b="0"/>
              <a:pathLst>
                <a:path w="150020" h="1">
                  <a:moveTo>
                    <a:pt x="0" y="0"/>
                  </a:move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6" name="SMARTPenAnnotation1163"/>
            <p:cNvSpPr/>
            <p:nvPr/>
          </p:nvSpPr>
          <p:spPr>
            <a:xfrm>
              <a:off x="7972520" y="592931"/>
              <a:ext cx="28481" cy="150020"/>
            </a:xfrm>
            <a:custGeom>
              <a:avLst/>
              <a:gdLst/>
              <a:ahLst/>
              <a:cxnLst/>
              <a:rect l="0" t="0" r="0" b="0"/>
              <a:pathLst>
                <a:path w="28481" h="150020">
                  <a:moveTo>
                    <a:pt x="14192" y="0"/>
                  </a:moveTo>
                  <a:lnTo>
                    <a:pt x="14192" y="3792"/>
                  </a:lnTo>
                  <a:lnTo>
                    <a:pt x="13398" y="4909"/>
                  </a:lnTo>
                  <a:lnTo>
                    <a:pt x="12076" y="5654"/>
                  </a:lnTo>
                  <a:lnTo>
                    <a:pt x="10399" y="6151"/>
                  </a:lnTo>
                  <a:lnTo>
                    <a:pt x="9282" y="7275"/>
                  </a:lnTo>
                  <a:lnTo>
                    <a:pt x="8538" y="8819"/>
                  </a:lnTo>
                  <a:lnTo>
                    <a:pt x="8041" y="10642"/>
                  </a:lnTo>
                  <a:lnTo>
                    <a:pt x="6916" y="12651"/>
                  </a:lnTo>
                  <a:lnTo>
                    <a:pt x="5373" y="14784"/>
                  </a:lnTo>
                  <a:lnTo>
                    <a:pt x="3551" y="16999"/>
                  </a:lnTo>
                  <a:lnTo>
                    <a:pt x="2335" y="19270"/>
                  </a:lnTo>
                  <a:lnTo>
                    <a:pt x="1525" y="21578"/>
                  </a:lnTo>
                  <a:lnTo>
                    <a:pt x="985" y="23910"/>
                  </a:lnTo>
                  <a:lnTo>
                    <a:pt x="625" y="26259"/>
                  </a:lnTo>
                  <a:lnTo>
                    <a:pt x="385" y="28618"/>
                  </a:lnTo>
                  <a:lnTo>
                    <a:pt x="225" y="30985"/>
                  </a:lnTo>
                  <a:lnTo>
                    <a:pt x="118" y="34150"/>
                  </a:lnTo>
                  <a:lnTo>
                    <a:pt x="0" y="41901"/>
                  </a:lnTo>
                  <a:lnTo>
                    <a:pt x="762" y="45396"/>
                  </a:lnTo>
                  <a:lnTo>
                    <a:pt x="2064" y="48520"/>
                  </a:lnTo>
                  <a:lnTo>
                    <a:pt x="3725" y="51397"/>
                  </a:lnTo>
                  <a:lnTo>
                    <a:pt x="4832" y="54902"/>
                  </a:lnTo>
                  <a:lnTo>
                    <a:pt x="5571" y="58826"/>
                  </a:lnTo>
                  <a:lnTo>
                    <a:pt x="6064" y="63030"/>
                  </a:lnTo>
                  <a:lnTo>
                    <a:pt x="7186" y="67420"/>
                  </a:lnTo>
                  <a:lnTo>
                    <a:pt x="8728" y="71934"/>
                  </a:lnTo>
                  <a:lnTo>
                    <a:pt x="10549" y="76531"/>
                  </a:lnTo>
                  <a:lnTo>
                    <a:pt x="12557" y="81183"/>
                  </a:lnTo>
                  <a:lnTo>
                    <a:pt x="16905" y="90585"/>
                  </a:lnTo>
                  <a:lnTo>
                    <a:pt x="23815" y="104804"/>
                  </a:lnTo>
                  <a:lnTo>
                    <a:pt x="25370" y="108763"/>
                  </a:lnTo>
                  <a:lnTo>
                    <a:pt x="26407" y="112196"/>
                  </a:lnTo>
                  <a:lnTo>
                    <a:pt x="27097" y="115279"/>
                  </a:lnTo>
                  <a:lnTo>
                    <a:pt x="27559" y="118127"/>
                  </a:lnTo>
                  <a:lnTo>
                    <a:pt x="27866" y="120820"/>
                  </a:lnTo>
                  <a:lnTo>
                    <a:pt x="28070" y="123409"/>
                  </a:lnTo>
                  <a:lnTo>
                    <a:pt x="28207" y="125929"/>
                  </a:lnTo>
                  <a:lnTo>
                    <a:pt x="28359" y="130845"/>
                  </a:lnTo>
                  <a:lnTo>
                    <a:pt x="28473" y="142721"/>
                  </a:lnTo>
                  <a:lnTo>
                    <a:pt x="2848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7" name="SMARTPenAnnotation1164"/>
            <p:cNvSpPr/>
            <p:nvPr/>
          </p:nvSpPr>
          <p:spPr>
            <a:xfrm>
              <a:off x="8158162" y="557212"/>
              <a:ext cx="57151" cy="171451"/>
            </a:xfrm>
            <a:custGeom>
              <a:avLst/>
              <a:gdLst/>
              <a:ahLst/>
              <a:cxnLst/>
              <a:rect l="0" t="0" r="0" b="0"/>
              <a:pathLst>
                <a:path w="57151" h="171451">
                  <a:moveTo>
                    <a:pt x="0" y="0"/>
                  </a:moveTo>
                  <a:lnTo>
                    <a:pt x="3793" y="0"/>
                  </a:lnTo>
                  <a:lnTo>
                    <a:pt x="5704" y="794"/>
                  </a:lnTo>
                  <a:lnTo>
                    <a:pt x="7771" y="2117"/>
                  </a:lnTo>
                  <a:lnTo>
                    <a:pt x="9943" y="3792"/>
                  </a:lnTo>
                  <a:lnTo>
                    <a:pt x="12185" y="6497"/>
                  </a:lnTo>
                  <a:lnTo>
                    <a:pt x="14474" y="9888"/>
                  </a:lnTo>
                  <a:lnTo>
                    <a:pt x="16793" y="13735"/>
                  </a:lnTo>
                  <a:lnTo>
                    <a:pt x="18339" y="17094"/>
                  </a:lnTo>
                  <a:lnTo>
                    <a:pt x="19369" y="20128"/>
                  </a:lnTo>
                  <a:lnTo>
                    <a:pt x="20057" y="22943"/>
                  </a:lnTo>
                  <a:lnTo>
                    <a:pt x="21309" y="26408"/>
                  </a:lnTo>
                  <a:lnTo>
                    <a:pt x="22937" y="30305"/>
                  </a:lnTo>
                  <a:lnTo>
                    <a:pt x="24816" y="34491"/>
                  </a:lnTo>
                  <a:lnTo>
                    <a:pt x="29021" y="43375"/>
                  </a:lnTo>
                  <a:lnTo>
                    <a:pt x="38188" y="62014"/>
                  </a:lnTo>
                  <a:lnTo>
                    <a:pt x="39746" y="66743"/>
                  </a:lnTo>
                  <a:lnTo>
                    <a:pt x="40785" y="71483"/>
                  </a:lnTo>
                  <a:lnTo>
                    <a:pt x="41478" y="76230"/>
                  </a:lnTo>
                  <a:lnTo>
                    <a:pt x="41939" y="80983"/>
                  </a:lnTo>
                  <a:lnTo>
                    <a:pt x="42247" y="85738"/>
                  </a:lnTo>
                  <a:lnTo>
                    <a:pt x="42452" y="90496"/>
                  </a:lnTo>
                  <a:lnTo>
                    <a:pt x="42680" y="100016"/>
                  </a:lnTo>
                  <a:lnTo>
                    <a:pt x="42742" y="104778"/>
                  </a:lnTo>
                  <a:lnTo>
                    <a:pt x="43575" y="108746"/>
                  </a:lnTo>
                  <a:lnTo>
                    <a:pt x="44926" y="112185"/>
                  </a:lnTo>
                  <a:lnTo>
                    <a:pt x="46619" y="115271"/>
                  </a:lnTo>
                  <a:lnTo>
                    <a:pt x="47747" y="118916"/>
                  </a:lnTo>
                  <a:lnTo>
                    <a:pt x="48501" y="122934"/>
                  </a:lnTo>
                  <a:lnTo>
                    <a:pt x="49002" y="127200"/>
                  </a:lnTo>
                  <a:lnTo>
                    <a:pt x="50131" y="130837"/>
                  </a:lnTo>
                  <a:lnTo>
                    <a:pt x="51677" y="134056"/>
                  </a:lnTo>
                  <a:lnTo>
                    <a:pt x="53501" y="136996"/>
                  </a:lnTo>
                  <a:lnTo>
                    <a:pt x="54718" y="140543"/>
                  </a:lnTo>
                  <a:lnTo>
                    <a:pt x="55528" y="144495"/>
                  </a:lnTo>
                  <a:lnTo>
                    <a:pt x="56830" y="154660"/>
                  </a:lnTo>
                  <a:lnTo>
                    <a:pt x="57008" y="158167"/>
                  </a:lnTo>
                  <a:lnTo>
                    <a:pt x="57108" y="164604"/>
                  </a:lnTo>
                  <a:lnTo>
                    <a:pt x="5715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8" name="SMARTPenAnnotation1165"/>
            <p:cNvSpPr/>
            <p:nvPr/>
          </p:nvSpPr>
          <p:spPr>
            <a:xfrm>
              <a:off x="5836774" y="864422"/>
              <a:ext cx="78252" cy="221429"/>
            </a:xfrm>
            <a:custGeom>
              <a:avLst/>
              <a:gdLst/>
              <a:ahLst/>
              <a:cxnLst/>
              <a:rect l="0" t="0" r="0" b="0"/>
              <a:pathLst>
                <a:path w="78252" h="221429">
                  <a:moveTo>
                    <a:pt x="78251" y="28546"/>
                  </a:moveTo>
                  <a:lnTo>
                    <a:pt x="78251" y="3645"/>
                  </a:lnTo>
                  <a:lnTo>
                    <a:pt x="77457" y="2420"/>
                  </a:lnTo>
                  <a:lnTo>
                    <a:pt x="76134" y="1604"/>
                  </a:lnTo>
                  <a:lnTo>
                    <a:pt x="74458" y="1060"/>
                  </a:lnTo>
                  <a:lnTo>
                    <a:pt x="72547" y="697"/>
                  </a:lnTo>
                  <a:lnTo>
                    <a:pt x="70480" y="455"/>
                  </a:lnTo>
                  <a:lnTo>
                    <a:pt x="68308" y="294"/>
                  </a:lnTo>
                  <a:lnTo>
                    <a:pt x="66066" y="186"/>
                  </a:lnTo>
                  <a:lnTo>
                    <a:pt x="61458" y="67"/>
                  </a:lnTo>
                  <a:lnTo>
                    <a:pt x="50609" y="0"/>
                  </a:lnTo>
                  <a:lnTo>
                    <a:pt x="47123" y="784"/>
                  </a:lnTo>
                  <a:lnTo>
                    <a:pt x="44005" y="2100"/>
                  </a:lnTo>
                  <a:lnTo>
                    <a:pt x="41133" y="3772"/>
                  </a:lnTo>
                  <a:lnTo>
                    <a:pt x="38424" y="4886"/>
                  </a:lnTo>
                  <a:lnTo>
                    <a:pt x="35824" y="5629"/>
                  </a:lnTo>
                  <a:lnTo>
                    <a:pt x="33298" y="6124"/>
                  </a:lnTo>
                  <a:lnTo>
                    <a:pt x="30819" y="7248"/>
                  </a:lnTo>
                  <a:lnTo>
                    <a:pt x="28374" y="8791"/>
                  </a:lnTo>
                  <a:lnTo>
                    <a:pt x="25949" y="10614"/>
                  </a:lnTo>
                  <a:lnTo>
                    <a:pt x="23539" y="12623"/>
                  </a:lnTo>
                  <a:lnTo>
                    <a:pt x="21139" y="14756"/>
                  </a:lnTo>
                  <a:lnTo>
                    <a:pt x="16355" y="19242"/>
                  </a:lnTo>
                  <a:lnTo>
                    <a:pt x="11583" y="23882"/>
                  </a:lnTo>
                  <a:lnTo>
                    <a:pt x="9993" y="27024"/>
                  </a:lnTo>
                  <a:lnTo>
                    <a:pt x="8933" y="30707"/>
                  </a:lnTo>
                  <a:lnTo>
                    <a:pt x="8226" y="34749"/>
                  </a:lnTo>
                  <a:lnTo>
                    <a:pt x="6962" y="38238"/>
                  </a:lnTo>
                  <a:lnTo>
                    <a:pt x="5324" y="41357"/>
                  </a:lnTo>
                  <a:lnTo>
                    <a:pt x="3440" y="44231"/>
                  </a:lnTo>
                  <a:lnTo>
                    <a:pt x="2183" y="47734"/>
                  </a:lnTo>
                  <a:lnTo>
                    <a:pt x="1345" y="51657"/>
                  </a:lnTo>
                  <a:lnTo>
                    <a:pt x="786" y="55859"/>
                  </a:lnTo>
                  <a:lnTo>
                    <a:pt x="414" y="60249"/>
                  </a:lnTo>
                  <a:lnTo>
                    <a:pt x="166" y="64762"/>
                  </a:lnTo>
                  <a:lnTo>
                    <a:pt x="0" y="69359"/>
                  </a:lnTo>
                  <a:lnTo>
                    <a:pt x="684" y="74011"/>
                  </a:lnTo>
                  <a:lnTo>
                    <a:pt x="1933" y="78700"/>
                  </a:lnTo>
                  <a:lnTo>
                    <a:pt x="3560" y="83413"/>
                  </a:lnTo>
                  <a:lnTo>
                    <a:pt x="5438" y="88143"/>
                  </a:lnTo>
                  <a:lnTo>
                    <a:pt x="7484" y="92884"/>
                  </a:lnTo>
                  <a:lnTo>
                    <a:pt x="9642" y="97632"/>
                  </a:lnTo>
                  <a:lnTo>
                    <a:pt x="12667" y="103178"/>
                  </a:lnTo>
                  <a:lnTo>
                    <a:pt x="16273" y="109257"/>
                  </a:lnTo>
                  <a:lnTo>
                    <a:pt x="20263" y="115691"/>
                  </a:lnTo>
                  <a:lnTo>
                    <a:pt x="23717" y="121568"/>
                  </a:lnTo>
                  <a:lnTo>
                    <a:pt x="26814" y="127073"/>
                  </a:lnTo>
                  <a:lnTo>
                    <a:pt x="32371" y="137424"/>
                  </a:lnTo>
                  <a:lnTo>
                    <a:pt x="47238" y="166601"/>
                  </a:lnTo>
                  <a:lnTo>
                    <a:pt x="59194" y="190464"/>
                  </a:lnTo>
                  <a:lnTo>
                    <a:pt x="61577" y="194435"/>
                  </a:lnTo>
                  <a:lnTo>
                    <a:pt x="63960" y="197876"/>
                  </a:lnTo>
                  <a:lnTo>
                    <a:pt x="66342" y="200964"/>
                  </a:lnTo>
                  <a:lnTo>
                    <a:pt x="67930" y="203817"/>
                  </a:lnTo>
                  <a:lnTo>
                    <a:pt x="69695" y="209102"/>
                  </a:lnTo>
                  <a:lnTo>
                    <a:pt x="70479" y="214098"/>
                  </a:lnTo>
                  <a:lnTo>
                    <a:pt x="70689" y="216541"/>
                  </a:lnTo>
                  <a:lnTo>
                    <a:pt x="71622" y="218170"/>
                  </a:lnTo>
                  <a:lnTo>
                    <a:pt x="73038" y="219256"/>
                  </a:lnTo>
                  <a:lnTo>
                    <a:pt x="78251" y="2214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79" name="SMARTPenAnnotation1166"/>
            <p:cNvSpPr/>
            <p:nvPr/>
          </p:nvSpPr>
          <p:spPr>
            <a:xfrm>
              <a:off x="5829300" y="1007268"/>
              <a:ext cx="121444" cy="28576"/>
            </a:xfrm>
            <a:custGeom>
              <a:avLst/>
              <a:gdLst/>
              <a:ahLst/>
              <a:cxnLst/>
              <a:rect l="0" t="0" r="0" b="0"/>
              <a:pathLst>
                <a:path w="121444" h="28576">
                  <a:moveTo>
                    <a:pt x="0" y="28575"/>
                  </a:moveTo>
                  <a:lnTo>
                    <a:pt x="0" y="21726"/>
                  </a:lnTo>
                  <a:lnTo>
                    <a:pt x="1587" y="20834"/>
                  </a:lnTo>
                  <a:lnTo>
                    <a:pt x="7584" y="17726"/>
                  </a:lnTo>
                  <a:lnTo>
                    <a:pt x="10612" y="16580"/>
                  </a:lnTo>
                  <a:lnTo>
                    <a:pt x="13425" y="15816"/>
                  </a:lnTo>
                  <a:lnTo>
                    <a:pt x="16093" y="15307"/>
                  </a:lnTo>
                  <a:lnTo>
                    <a:pt x="19460" y="14967"/>
                  </a:lnTo>
                  <a:lnTo>
                    <a:pt x="23292" y="14741"/>
                  </a:lnTo>
                  <a:lnTo>
                    <a:pt x="27434" y="14590"/>
                  </a:lnTo>
                  <a:lnTo>
                    <a:pt x="32577" y="13695"/>
                  </a:lnTo>
                  <a:lnTo>
                    <a:pt x="38386" y="12305"/>
                  </a:lnTo>
                  <a:lnTo>
                    <a:pt x="44641" y="10585"/>
                  </a:lnTo>
                  <a:lnTo>
                    <a:pt x="50398" y="9438"/>
                  </a:lnTo>
                  <a:lnTo>
                    <a:pt x="55824" y="8673"/>
                  </a:lnTo>
                  <a:lnTo>
                    <a:pt x="61028" y="8164"/>
                  </a:lnTo>
                  <a:lnTo>
                    <a:pt x="66879" y="7824"/>
                  </a:lnTo>
                  <a:lnTo>
                    <a:pt x="79730" y="7446"/>
                  </a:lnTo>
                  <a:lnTo>
                    <a:pt x="85697" y="6552"/>
                  </a:lnTo>
                  <a:lnTo>
                    <a:pt x="91263" y="5162"/>
                  </a:lnTo>
                  <a:lnTo>
                    <a:pt x="96560" y="3441"/>
                  </a:lnTo>
                  <a:lnTo>
                    <a:pt x="100886" y="2294"/>
                  </a:lnTo>
                  <a:lnTo>
                    <a:pt x="104564" y="1530"/>
                  </a:lnTo>
                  <a:lnTo>
                    <a:pt x="107809" y="1020"/>
                  </a:lnTo>
                  <a:lnTo>
                    <a:pt x="110766" y="680"/>
                  </a:lnTo>
                  <a:lnTo>
                    <a:pt x="113531" y="453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0" name="SMARTPenAnnotation1167"/>
            <p:cNvSpPr/>
            <p:nvPr/>
          </p:nvSpPr>
          <p:spPr>
            <a:xfrm>
              <a:off x="6029430" y="892968"/>
              <a:ext cx="85621" cy="157164"/>
            </a:xfrm>
            <a:custGeom>
              <a:avLst/>
              <a:gdLst/>
              <a:ahLst/>
              <a:cxnLst/>
              <a:rect l="0" t="0" r="0" b="0"/>
              <a:pathLst>
                <a:path w="85621" h="157164">
                  <a:moveTo>
                    <a:pt x="49901" y="0"/>
                  </a:moveTo>
                  <a:lnTo>
                    <a:pt x="46109" y="3793"/>
                  </a:lnTo>
                  <a:lnTo>
                    <a:pt x="44991" y="5703"/>
                  </a:lnTo>
                  <a:lnTo>
                    <a:pt x="43750" y="9943"/>
                  </a:lnTo>
                  <a:lnTo>
                    <a:pt x="41082" y="14474"/>
                  </a:lnTo>
                  <a:lnTo>
                    <a:pt x="39259" y="16793"/>
                  </a:lnTo>
                  <a:lnTo>
                    <a:pt x="37250" y="19927"/>
                  </a:lnTo>
                  <a:lnTo>
                    <a:pt x="35117" y="23603"/>
                  </a:lnTo>
                  <a:lnTo>
                    <a:pt x="30630" y="31922"/>
                  </a:lnTo>
                  <a:lnTo>
                    <a:pt x="25990" y="40910"/>
                  </a:lnTo>
                  <a:lnTo>
                    <a:pt x="22848" y="45530"/>
                  </a:lnTo>
                  <a:lnTo>
                    <a:pt x="19166" y="50197"/>
                  </a:lnTo>
                  <a:lnTo>
                    <a:pt x="15123" y="54896"/>
                  </a:lnTo>
                  <a:lnTo>
                    <a:pt x="12428" y="58823"/>
                  </a:lnTo>
                  <a:lnTo>
                    <a:pt x="10631" y="62234"/>
                  </a:lnTo>
                  <a:lnTo>
                    <a:pt x="9434" y="65302"/>
                  </a:lnTo>
                  <a:lnTo>
                    <a:pt x="7841" y="68935"/>
                  </a:lnTo>
                  <a:lnTo>
                    <a:pt x="3955" y="77204"/>
                  </a:lnTo>
                  <a:lnTo>
                    <a:pt x="2602" y="81632"/>
                  </a:lnTo>
                  <a:lnTo>
                    <a:pt x="1700" y="86172"/>
                  </a:lnTo>
                  <a:lnTo>
                    <a:pt x="1098" y="90785"/>
                  </a:lnTo>
                  <a:lnTo>
                    <a:pt x="697" y="95449"/>
                  </a:lnTo>
                  <a:lnTo>
                    <a:pt x="429" y="100145"/>
                  </a:lnTo>
                  <a:lnTo>
                    <a:pt x="132" y="108803"/>
                  </a:lnTo>
                  <a:lnTo>
                    <a:pt x="0" y="115297"/>
                  </a:lnTo>
                  <a:lnTo>
                    <a:pt x="759" y="118933"/>
                  </a:lnTo>
                  <a:lnTo>
                    <a:pt x="2058" y="122945"/>
                  </a:lnTo>
                  <a:lnTo>
                    <a:pt x="3718" y="127207"/>
                  </a:lnTo>
                  <a:lnTo>
                    <a:pt x="4825" y="130842"/>
                  </a:lnTo>
                  <a:lnTo>
                    <a:pt x="5563" y="134060"/>
                  </a:lnTo>
                  <a:lnTo>
                    <a:pt x="6055" y="136998"/>
                  </a:lnTo>
                  <a:lnTo>
                    <a:pt x="7177" y="139751"/>
                  </a:lnTo>
                  <a:lnTo>
                    <a:pt x="8718" y="142380"/>
                  </a:lnTo>
                  <a:lnTo>
                    <a:pt x="10539" y="144926"/>
                  </a:lnTo>
                  <a:lnTo>
                    <a:pt x="13341" y="147418"/>
                  </a:lnTo>
                  <a:lnTo>
                    <a:pt x="16797" y="149872"/>
                  </a:lnTo>
                  <a:lnTo>
                    <a:pt x="20687" y="152302"/>
                  </a:lnTo>
                  <a:lnTo>
                    <a:pt x="24869" y="153922"/>
                  </a:lnTo>
                  <a:lnTo>
                    <a:pt x="29244" y="155003"/>
                  </a:lnTo>
                  <a:lnTo>
                    <a:pt x="33748" y="155723"/>
                  </a:lnTo>
                  <a:lnTo>
                    <a:pt x="38339" y="156203"/>
                  </a:lnTo>
                  <a:lnTo>
                    <a:pt x="42987" y="156523"/>
                  </a:lnTo>
                  <a:lnTo>
                    <a:pt x="47673" y="156736"/>
                  </a:lnTo>
                  <a:lnTo>
                    <a:pt x="57113" y="156973"/>
                  </a:lnTo>
                  <a:lnTo>
                    <a:pt x="8562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1" name="SMARTPenAnnotation1168"/>
            <p:cNvSpPr/>
            <p:nvPr/>
          </p:nvSpPr>
          <p:spPr>
            <a:xfrm>
              <a:off x="6159019" y="928687"/>
              <a:ext cx="98367" cy="128131"/>
            </a:xfrm>
            <a:custGeom>
              <a:avLst/>
              <a:gdLst/>
              <a:ahLst/>
              <a:cxnLst/>
              <a:rect l="0" t="0" r="0" b="0"/>
              <a:pathLst>
                <a:path w="98367" h="128131">
                  <a:moveTo>
                    <a:pt x="27468" y="21431"/>
                  </a:moveTo>
                  <a:lnTo>
                    <a:pt x="21317" y="21431"/>
                  </a:lnTo>
                  <a:lnTo>
                    <a:pt x="20986" y="22225"/>
                  </a:lnTo>
                  <a:lnTo>
                    <a:pt x="20618" y="25224"/>
                  </a:lnTo>
                  <a:lnTo>
                    <a:pt x="20455" y="29202"/>
                  </a:lnTo>
                  <a:lnTo>
                    <a:pt x="20411" y="31374"/>
                  </a:lnTo>
                  <a:lnTo>
                    <a:pt x="19589" y="34410"/>
                  </a:lnTo>
                  <a:lnTo>
                    <a:pt x="18246" y="38021"/>
                  </a:lnTo>
                  <a:lnTo>
                    <a:pt x="16558" y="42016"/>
                  </a:lnTo>
                  <a:lnTo>
                    <a:pt x="14639" y="46267"/>
                  </a:lnTo>
                  <a:lnTo>
                    <a:pt x="10389" y="55224"/>
                  </a:lnTo>
                  <a:lnTo>
                    <a:pt x="8939" y="60628"/>
                  </a:lnTo>
                  <a:lnTo>
                    <a:pt x="7971" y="66613"/>
                  </a:lnTo>
                  <a:lnTo>
                    <a:pt x="7327" y="72983"/>
                  </a:lnTo>
                  <a:lnTo>
                    <a:pt x="6103" y="78818"/>
                  </a:lnTo>
                  <a:lnTo>
                    <a:pt x="4493" y="84295"/>
                  </a:lnTo>
                  <a:lnTo>
                    <a:pt x="2626" y="89534"/>
                  </a:lnTo>
                  <a:lnTo>
                    <a:pt x="1382" y="94615"/>
                  </a:lnTo>
                  <a:lnTo>
                    <a:pt x="553" y="99589"/>
                  </a:lnTo>
                  <a:lnTo>
                    <a:pt x="0" y="104493"/>
                  </a:lnTo>
                  <a:lnTo>
                    <a:pt x="424" y="108556"/>
                  </a:lnTo>
                  <a:lnTo>
                    <a:pt x="1501" y="112058"/>
                  </a:lnTo>
                  <a:lnTo>
                    <a:pt x="3013" y="115187"/>
                  </a:lnTo>
                  <a:lnTo>
                    <a:pt x="4021" y="118066"/>
                  </a:lnTo>
                  <a:lnTo>
                    <a:pt x="4693" y="120779"/>
                  </a:lnTo>
                  <a:lnTo>
                    <a:pt x="5141" y="123382"/>
                  </a:lnTo>
                  <a:lnTo>
                    <a:pt x="7027" y="125117"/>
                  </a:lnTo>
                  <a:lnTo>
                    <a:pt x="9872" y="126274"/>
                  </a:lnTo>
                  <a:lnTo>
                    <a:pt x="13356" y="127045"/>
                  </a:lnTo>
                  <a:lnTo>
                    <a:pt x="16473" y="127559"/>
                  </a:lnTo>
                  <a:lnTo>
                    <a:pt x="19344" y="127902"/>
                  </a:lnTo>
                  <a:lnTo>
                    <a:pt x="22052" y="128130"/>
                  </a:lnTo>
                  <a:lnTo>
                    <a:pt x="25445" y="127489"/>
                  </a:lnTo>
                  <a:lnTo>
                    <a:pt x="29295" y="126268"/>
                  </a:lnTo>
                  <a:lnTo>
                    <a:pt x="33448" y="124660"/>
                  </a:lnTo>
                  <a:lnTo>
                    <a:pt x="37011" y="122794"/>
                  </a:lnTo>
                  <a:lnTo>
                    <a:pt x="40180" y="120756"/>
                  </a:lnTo>
                  <a:lnTo>
                    <a:pt x="43087" y="118604"/>
                  </a:lnTo>
                  <a:lnTo>
                    <a:pt x="46611" y="116376"/>
                  </a:lnTo>
                  <a:lnTo>
                    <a:pt x="50549" y="114096"/>
                  </a:lnTo>
                  <a:lnTo>
                    <a:pt x="54762" y="111783"/>
                  </a:lnTo>
                  <a:lnTo>
                    <a:pt x="59158" y="108653"/>
                  </a:lnTo>
                  <a:lnTo>
                    <a:pt x="63675" y="104979"/>
                  </a:lnTo>
                  <a:lnTo>
                    <a:pt x="68275" y="100942"/>
                  </a:lnTo>
                  <a:lnTo>
                    <a:pt x="72929" y="97457"/>
                  </a:lnTo>
                  <a:lnTo>
                    <a:pt x="77619" y="94340"/>
                  </a:lnTo>
                  <a:lnTo>
                    <a:pt x="82333" y="91469"/>
                  </a:lnTo>
                  <a:lnTo>
                    <a:pt x="86270" y="88760"/>
                  </a:lnTo>
                  <a:lnTo>
                    <a:pt x="89688" y="86161"/>
                  </a:lnTo>
                  <a:lnTo>
                    <a:pt x="92761" y="83634"/>
                  </a:lnTo>
                  <a:lnTo>
                    <a:pt x="94809" y="80363"/>
                  </a:lnTo>
                  <a:lnTo>
                    <a:pt x="96175" y="76594"/>
                  </a:lnTo>
                  <a:lnTo>
                    <a:pt x="97085" y="72494"/>
                  </a:lnTo>
                  <a:lnTo>
                    <a:pt x="97692" y="68967"/>
                  </a:lnTo>
                  <a:lnTo>
                    <a:pt x="98096" y="65822"/>
                  </a:lnTo>
                  <a:lnTo>
                    <a:pt x="98366" y="62931"/>
                  </a:lnTo>
                  <a:lnTo>
                    <a:pt x="97752" y="59417"/>
                  </a:lnTo>
                  <a:lnTo>
                    <a:pt x="96549" y="55486"/>
                  </a:lnTo>
                  <a:lnTo>
                    <a:pt x="94953" y="51278"/>
                  </a:lnTo>
                  <a:lnTo>
                    <a:pt x="93890" y="47679"/>
                  </a:lnTo>
                  <a:lnTo>
                    <a:pt x="93180" y="44486"/>
                  </a:lnTo>
                  <a:lnTo>
                    <a:pt x="92707" y="41564"/>
                  </a:lnTo>
                  <a:lnTo>
                    <a:pt x="90805" y="38822"/>
                  </a:lnTo>
                  <a:lnTo>
                    <a:pt x="87949" y="36200"/>
                  </a:lnTo>
                  <a:lnTo>
                    <a:pt x="84458" y="33658"/>
                  </a:lnTo>
                  <a:lnTo>
                    <a:pt x="81336" y="31170"/>
                  </a:lnTo>
                  <a:lnTo>
                    <a:pt x="78461" y="28718"/>
                  </a:lnTo>
                  <a:lnTo>
                    <a:pt x="75751" y="26289"/>
                  </a:lnTo>
                  <a:lnTo>
                    <a:pt x="72357" y="23876"/>
                  </a:lnTo>
                  <a:lnTo>
                    <a:pt x="68506" y="21473"/>
                  </a:lnTo>
                  <a:lnTo>
                    <a:pt x="64352" y="19078"/>
                  </a:lnTo>
                  <a:lnTo>
                    <a:pt x="60788" y="16688"/>
                  </a:lnTo>
                  <a:lnTo>
                    <a:pt x="57619" y="14300"/>
                  </a:lnTo>
                  <a:lnTo>
                    <a:pt x="54713" y="11915"/>
                  </a:lnTo>
                  <a:lnTo>
                    <a:pt x="51981" y="10324"/>
                  </a:lnTo>
                  <a:lnTo>
                    <a:pt x="49366" y="9264"/>
                  </a:lnTo>
                  <a:lnTo>
                    <a:pt x="46830" y="8557"/>
                  </a:lnTo>
                  <a:lnTo>
                    <a:pt x="44344" y="7292"/>
                  </a:lnTo>
                  <a:lnTo>
                    <a:pt x="41894" y="5655"/>
                  </a:lnTo>
                  <a:lnTo>
                    <a:pt x="39466" y="3770"/>
                  </a:lnTo>
                  <a:lnTo>
                    <a:pt x="37054" y="2514"/>
                  </a:lnTo>
                  <a:lnTo>
                    <a:pt x="34653" y="1676"/>
                  </a:lnTo>
                  <a:lnTo>
                    <a:pt x="274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2" name="SMARTPenAnnotation1169"/>
            <p:cNvSpPr/>
            <p:nvPr/>
          </p:nvSpPr>
          <p:spPr>
            <a:xfrm>
              <a:off x="6250781" y="885825"/>
              <a:ext cx="127046" cy="178460"/>
            </a:xfrm>
            <a:custGeom>
              <a:avLst/>
              <a:gdLst/>
              <a:ahLst/>
              <a:cxnLst/>
              <a:rect l="0" t="0" r="0" b="0"/>
              <a:pathLst>
                <a:path w="127046" h="178460">
                  <a:moveTo>
                    <a:pt x="0" y="0"/>
                  </a:moveTo>
                  <a:lnTo>
                    <a:pt x="13735" y="0"/>
                  </a:lnTo>
                  <a:lnTo>
                    <a:pt x="17888" y="793"/>
                  </a:lnTo>
                  <a:lnTo>
                    <a:pt x="22244" y="2116"/>
                  </a:lnTo>
                  <a:lnTo>
                    <a:pt x="26736" y="3792"/>
                  </a:lnTo>
                  <a:lnTo>
                    <a:pt x="31317" y="4909"/>
                  </a:lnTo>
                  <a:lnTo>
                    <a:pt x="35960" y="5654"/>
                  </a:lnTo>
                  <a:lnTo>
                    <a:pt x="40641" y="6150"/>
                  </a:lnTo>
                  <a:lnTo>
                    <a:pt x="45350" y="7275"/>
                  </a:lnTo>
                  <a:lnTo>
                    <a:pt x="50077" y="8819"/>
                  </a:lnTo>
                  <a:lnTo>
                    <a:pt x="54816" y="10641"/>
                  </a:lnTo>
                  <a:lnTo>
                    <a:pt x="60357" y="13444"/>
                  </a:lnTo>
                  <a:lnTo>
                    <a:pt x="66431" y="16900"/>
                  </a:lnTo>
                  <a:lnTo>
                    <a:pt x="72863" y="20792"/>
                  </a:lnTo>
                  <a:lnTo>
                    <a:pt x="78738" y="24180"/>
                  </a:lnTo>
                  <a:lnTo>
                    <a:pt x="89499" y="30061"/>
                  </a:lnTo>
                  <a:lnTo>
                    <a:pt x="94591" y="33534"/>
                  </a:lnTo>
                  <a:lnTo>
                    <a:pt x="99573" y="37437"/>
                  </a:lnTo>
                  <a:lnTo>
                    <a:pt x="104482" y="41627"/>
                  </a:lnTo>
                  <a:lnTo>
                    <a:pt x="108548" y="46007"/>
                  </a:lnTo>
                  <a:lnTo>
                    <a:pt x="112053" y="50515"/>
                  </a:lnTo>
                  <a:lnTo>
                    <a:pt x="115183" y="55108"/>
                  </a:lnTo>
                  <a:lnTo>
                    <a:pt x="118064" y="59757"/>
                  </a:lnTo>
                  <a:lnTo>
                    <a:pt x="120778" y="64444"/>
                  </a:lnTo>
                  <a:lnTo>
                    <a:pt x="123381" y="69156"/>
                  </a:lnTo>
                  <a:lnTo>
                    <a:pt x="125117" y="73885"/>
                  </a:lnTo>
                  <a:lnTo>
                    <a:pt x="126273" y="78625"/>
                  </a:lnTo>
                  <a:lnTo>
                    <a:pt x="127045" y="83373"/>
                  </a:lnTo>
                  <a:lnTo>
                    <a:pt x="125972" y="88126"/>
                  </a:lnTo>
                  <a:lnTo>
                    <a:pt x="123669" y="92882"/>
                  </a:lnTo>
                  <a:lnTo>
                    <a:pt x="120546" y="97640"/>
                  </a:lnTo>
                  <a:lnTo>
                    <a:pt x="117670" y="102399"/>
                  </a:lnTo>
                  <a:lnTo>
                    <a:pt x="114959" y="107160"/>
                  </a:lnTo>
                  <a:lnTo>
                    <a:pt x="109830" y="116683"/>
                  </a:lnTo>
                  <a:lnTo>
                    <a:pt x="104905" y="126207"/>
                  </a:lnTo>
                  <a:lnTo>
                    <a:pt x="101687" y="130969"/>
                  </a:lnTo>
                  <a:lnTo>
                    <a:pt x="97953" y="135731"/>
                  </a:lnTo>
                  <a:lnTo>
                    <a:pt x="93877" y="140494"/>
                  </a:lnTo>
                  <a:lnTo>
                    <a:pt x="89572" y="145256"/>
                  </a:lnTo>
                  <a:lnTo>
                    <a:pt x="80556" y="154781"/>
                  </a:lnTo>
                  <a:lnTo>
                    <a:pt x="75929" y="158750"/>
                  </a:lnTo>
                  <a:lnTo>
                    <a:pt x="71257" y="162189"/>
                  </a:lnTo>
                  <a:lnTo>
                    <a:pt x="66554" y="165276"/>
                  </a:lnTo>
                  <a:lnTo>
                    <a:pt x="62626" y="168128"/>
                  </a:lnTo>
                  <a:lnTo>
                    <a:pt x="59213" y="170822"/>
                  </a:lnTo>
                  <a:lnTo>
                    <a:pt x="56144" y="173413"/>
                  </a:lnTo>
                  <a:lnTo>
                    <a:pt x="53304" y="175140"/>
                  </a:lnTo>
                  <a:lnTo>
                    <a:pt x="50617" y="176291"/>
                  </a:lnTo>
                  <a:lnTo>
                    <a:pt x="43316" y="178459"/>
                  </a:lnTo>
                  <a:lnTo>
                    <a:pt x="43064" y="176417"/>
                  </a:lnTo>
                  <a:lnTo>
                    <a:pt x="42952" y="172863"/>
                  </a:lnTo>
                  <a:lnTo>
                    <a:pt x="42874" y="165589"/>
                  </a:lnTo>
                  <a:lnTo>
                    <a:pt x="44984" y="162760"/>
                  </a:lnTo>
                  <a:lnTo>
                    <a:pt x="50006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3" name="SMARTPenAnnotation1170"/>
            <p:cNvSpPr/>
            <p:nvPr/>
          </p:nvSpPr>
          <p:spPr>
            <a:xfrm>
              <a:off x="6450806" y="921551"/>
              <a:ext cx="121445" cy="14281"/>
            </a:xfrm>
            <a:custGeom>
              <a:avLst/>
              <a:gdLst/>
              <a:ahLst/>
              <a:cxnLst/>
              <a:rect l="0" t="0" r="0" b="0"/>
              <a:pathLst>
                <a:path w="121445" h="14281">
                  <a:moveTo>
                    <a:pt x="0" y="14280"/>
                  </a:moveTo>
                  <a:lnTo>
                    <a:pt x="3792" y="10487"/>
                  </a:lnTo>
                  <a:lnTo>
                    <a:pt x="5703" y="9370"/>
                  </a:lnTo>
                  <a:lnTo>
                    <a:pt x="7771" y="8626"/>
                  </a:lnTo>
                  <a:lnTo>
                    <a:pt x="9943" y="8129"/>
                  </a:lnTo>
                  <a:lnTo>
                    <a:pt x="12185" y="7798"/>
                  </a:lnTo>
                  <a:lnTo>
                    <a:pt x="14473" y="7577"/>
                  </a:lnTo>
                  <a:lnTo>
                    <a:pt x="16793" y="7430"/>
                  </a:lnTo>
                  <a:lnTo>
                    <a:pt x="21486" y="7267"/>
                  </a:lnTo>
                  <a:lnTo>
                    <a:pt x="23849" y="7223"/>
                  </a:lnTo>
                  <a:lnTo>
                    <a:pt x="27012" y="6400"/>
                  </a:lnTo>
                  <a:lnTo>
                    <a:pt x="30708" y="5058"/>
                  </a:lnTo>
                  <a:lnTo>
                    <a:pt x="34759" y="3370"/>
                  </a:lnTo>
                  <a:lnTo>
                    <a:pt x="39048" y="2244"/>
                  </a:lnTo>
                  <a:lnTo>
                    <a:pt x="43494" y="1493"/>
                  </a:lnTo>
                  <a:lnTo>
                    <a:pt x="48046" y="993"/>
                  </a:lnTo>
                  <a:lnTo>
                    <a:pt x="53462" y="659"/>
                  </a:lnTo>
                  <a:lnTo>
                    <a:pt x="65829" y="289"/>
                  </a:lnTo>
                  <a:lnTo>
                    <a:pt x="93555" y="18"/>
                  </a:lnTo>
                  <a:lnTo>
                    <a:pt x="105684" y="0"/>
                  </a:lnTo>
                  <a:lnTo>
                    <a:pt x="109350" y="791"/>
                  </a:lnTo>
                  <a:lnTo>
                    <a:pt x="112587" y="2112"/>
                  </a:lnTo>
                  <a:lnTo>
                    <a:pt x="121444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4" name="SMARTPenAnnotation1171"/>
            <p:cNvSpPr/>
            <p:nvPr/>
          </p:nvSpPr>
          <p:spPr>
            <a:xfrm>
              <a:off x="6472237" y="992981"/>
              <a:ext cx="85726" cy="7145"/>
            </a:xfrm>
            <a:custGeom>
              <a:avLst/>
              <a:gdLst/>
              <a:ahLst/>
              <a:cxnLst/>
              <a:rect l="0" t="0" r="0" b="0"/>
              <a:pathLst>
                <a:path w="85726" h="7145">
                  <a:moveTo>
                    <a:pt x="0" y="7144"/>
                  </a:moveTo>
                  <a:lnTo>
                    <a:pt x="38345" y="7144"/>
                  </a:lnTo>
                  <a:lnTo>
                    <a:pt x="43820" y="6350"/>
                  </a:lnTo>
                  <a:lnTo>
                    <a:pt x="49057" y="5027"/>
                  </a:lnTo>
                  <a:lnTo>
                    <a:pt x="54135" y="3351"/>
                  </a:lnTo>
                  <a:lnTo>
                    <a:pt x="59110" y="2234"/>
                  </a:lnTo>
                  <a:lnTo>
                    <a:pt x="64012" y="1489"/>
                  </a:lnTo>
                  <a:lnTo>
                    <a:pt x="68869" y="993"/>
                  </a:lnTo>
                  <a:lnTo>
                    <a:pt x="72900" y="662"/>
                  </a:lnTo>
                  <a:lnTo>
                    <a:pt x="76381" y="441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5" name="SMARTPenAnnotation1172"/>
            <p:cNvSpPr/>
            <p:nvPr/>
          </p:nvSpPr>
          <p:spPr>
            <a:xfrm>
              <a:off x="6650831" y="892996"/>
              <a:ext cx="145714" cy="171423"/>
            </a:xfrm>
            <a:custGeom>
              <a:avLst/>
              <a:gdLst/>
              <a:ahLst/>
              <a:cxnLst/>
              <a:rect l="0" t="0" r="0" b="0"/>
              <a:pathLst>
                <a:path w="145714" h="171423">
                  <a:moveTo>
                    <a:pt x="0" y="14260"/>
                  </a:moveTo>
                  <a:lnTo>
                    <a:pt x="3793" y="14260"/>
                  </a:lnTo>
                  <a:lnTo>
                    <a:pt x="5703" y="13466"/>
                  </a:lnTo>
                  <a:lnTo>
                    <a:pt x="9943" y="10467"/>
                  </a:lnTo>
                  <a:lnTo>
                    <a:pt x="12185" y="9350"/>
                  </a:lnTo>
                  <a:lnTo>
                    <a:pt x="14473" y="8606"/>
                  </a:lnTo>
                  <a:lnTo>
                    <a:pt x="16793" y="8109"/>
                  </a:lnTo>
                  <a:lnTo>
                    <a:pt x="19926" y="6984"/>
                  </a:lnTo>
                  <a:lnTo>
                    <a:pt x="23603" y="5441"/>
                  </a:lnTo>
                  <a:lnTo>
                    <a:pt x="27641" y="3618"/>
                  </a:lnTo>
                  <a:lnTo>
                    <a:pt x="31921" y="2403"/>
                  </a:lnTo>
                  <a:lnTo>
                    <a:pt x="36362" y="1593"/>
                  </a:lnTo>
                  <a:lnTo>
                    <a:pt x="40910" y="1052"/>
                  </a:lnTo>
                  <a:lnTo>
                    <a:pt x="46323" y="692"/>
                  </a:lnTo>
                  <a:lnTo>
                    <a:pt x="52314" y="452"/>
                  </a:lnTo>
                  <a:lnTo>
                    <a:pt x="70005" y="114"/>
                  </a:lnTo>
                  <a:lnTo>
                    <a:pt x="90204" y="0"/>
                  </a:lnTo>
                  <a:lnTo>
                    <a:pt x="95061" y="785"/>
                  </a:lnTo>
                  <a:lnTo>
                    <a:pt x="99887" y="2101"/>
                  </a:lnTo>
                  <a:lnTo>
                    <a:pt x="104691" y="3773"/>
                  </a:lnTo>
                  <a:lnTo>
                    <a:pt x="108688" y="5681"/>
                  </a:lnTo>
                  <a:lnTo>
                    <a:pt x="112146" y="7747"/>
                  </a:lnTo>
                  <a:lnTo>
                    <a:pt x="115245" y="9918"/>
                  </a:lnTo>
                  <a:lnTo>
                    <a:pt x="117311" y="12159"/>
                  </a:lnTo>
                  <a:lnTo>
                    <a:pt x="118689" y="14447"/>
                  </a:lnTo>
                  <a:lnTo>
                    <a:pt x="119607" y="16766"/>
                  </a:lnTo>
                  <a:lnTo>
                    <a:pt x="119426" y="19105"/>
                  </a:lnTo>
                  <a:lnTo>
                    <a:pt x="118511" y="21459"/>
                  </a:lnTo>
                  <a:lnTo>
                    <a:pt x="117107" y="23822"/>
                  </a:lnTo>
                  <a:lnTo>
                    <a:pt x="115377" y="26984"/>
                  </a:lnTo>
                  <a:lnTo>
                    <a:pt x="111339" y="34732"/>
                  </a:lnTo>
                  <a:lnTo>
                    <a:pt x="108357" y="38227"/>
                  </a:lnTo>
                  <a:lnTo>
                    <a:pt x="104782" y="41350"/>
                  </a:lnTo>
                  <a:lnTo>
                    <a:pt x="100811" y="44226"/>
                  </a:lnTo>
                  <a:lnTo>
                    <a:pt x="95782" y="46938"/>
                  </a:lnTo>
                  <a:lnTo>
                    <a:pt x="90049" y="49539"/>
                  </a:lnTo>
                  <a:lnTo>
                    <a:pt x="83844" y="52066"/>
                  </a:lnTo>
                  <a:lnTo>
                    <a:pt x="78915" y="54545"/>
                  </a:lnTo>
                  <a:lnTo>
                    <a:pt x="74835" y="56992"/>
                  </a:lnTo>
                  <a:lnTo>
                    <a:pt x="71321" y="59417"/>
                  </a:lnTo>
                  <a:lnTo>
                    <a:pt x="67391" y="61827"/>
                  </a:lnTo>
                  <a:lnTo>
                    <a:pt x="63183" y="64227"/>
                  </a:lnTo>
                  <a:lnTo>
                    <a:pt x="58791" y="66622"/>
                  </a:lnTo>
                  <a:lnTo>
                    <a:pt x="55863" y="69011"/>
                  </a:lnTo>
                  <a:lnTo>
                    <a:pt x="53910" y="71398"/>
                  </a:lnTo>
                  <a:lnTo>
                    <a:pt x="52609" y="73783"/>
                  </a:lnTo>
                  <a:lnTo>
                    <a:pt x="50948" y="75373"/>
                  </a:lnTo>
                  <a:lnTo>
                    <a:pt x="49046" y="76433"/>
                  </a:lnTo>
                  <a:lnTo>
                    <a:pt x="44084" y="78135"/>
                  </a:lnTo>
                  <a:lnTo>
                    <a:pt x="44470" y="78274"/>
                  </a:lnTo>
                  <a:lnTo>
                    <a:pt x="48807" y="78471"/>
                  </a:lnTo>
                  <a:lnTo>
                    <a:pt x="125225" y="78553"/>
                  </a:lnTo>
                  <a:lnTo>
                    <a:pt x="129521" y="79347"/>
                  </a:lnTo>
                  <a:lnTo>
                    <a:pt x="133178" y="80670"/>
                  </a:lnTo>
                  <a:lnTo>
                    <a:pt x="136411" y="82346"/>
                  </a:lnTo>
                  <a:lnTo>
                    <a:pt x="139359" y="85050"/>
                  </a:lnTo>
                  <a:lnTo>
                    <a:pt x="142119" y="88441"/>
                  </a:lnTo>
                  <a:lnTo>
                    <a:pt x="144752" y="92289"/>
                  </a:lnTo>
                  <a:lnTo>
                    <a:pt x="145713" y="95648"/>
                  </a:lnTo>
                  <a:lnTo>
                    <a:pt x="145561" y="98681"/>
                  </a:lnTo>
                  <a:lnTo>
                    <a:pt x="144666" y="101497"/>
                  </a:lnTo>
                  <a:lnTo>
                    <a:pt x="143275" y="104962"/>
                  </a:lnTo>
                  <a:lnTo>
                    <a:pt x="141554" y="108859"/>
                  </a:lnTo>
                  <a:lnTo>
                    <a:pt x="139613" y="113045"/>
                  </a:lnTo>
                  <a:lnTo>
                    <a:pt x="136732" y="117423"/>
                  </a:lnTo>
                  <a:lnTo>
                    <a:pt x="133223" y="121929"/>
                  </a:lnTo>
                  <a:lnTo>
                    <a:pt x="129297" y="126520"/>
                  </a:lnTo>
                  <a:lnTo>
                    <a:pt x="125091" y="131169"/>
                  </a:lnTo>
                  <a:lnTo>
                    <a:pt x="116186" y="140567"/>
                  </a:lnTo>
                  <a:lnTo>
                    <a:pt x="111588" y="144502"/>
                  </a:lnTo>
                  <a:lnTo>
                    <a:pt x="106936" y="147919"/>
                  </a:lnTo>
                  <a:lnTo>
                    <a:pt x="102247" y="150991"/>
                  </a:lnTo>
                  <a:lnTo>
                    <a:pt x="97533" y="153833"/>
                  </a:lnTo>
                  <a:lnTo>
                    <a:pt x="92803" y="156521"/>
                  </a:lnTo>
                  <a:lnTo>
                    <a:pt x="83314" y="161624"/>
                  </a:lnTo>
                  <a:lnTo>
                    <a:pt x="73806" y="166539"/>
                  </a:lnTo>
                  <a:lnTo>
                    <a:pt x="69841" y="168166"/>
                  </a:lnTo>
                  <a:lnTo>
                    <a:pt x="66405" y="169252"/>
                  </a:lnTo>
                  <a:lnTo>
                    <a:pt x="57150" y="1714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6" name="SMARTPenAnnotation1173"/>
            <p:cNvSpPr/>
            <p:nvPr/>
          </p:nvSpPr>
          <p:spPr>
            <a:xfrm>
              <a:off x="6833393" y="900112"/>
              <a:ext cx="117476" cy="148892"/>
            </a:xfrm>
            <a:custGeom>
              <a:avLst/>
              <a:gdLst/>
              <a:ahLst/>
              <a:cxnLst/>
              <a:rect l="0" t="0" r="0" b="0"/>
              <a:pathLst>
                <a:path w="117476" h="148892">
                  <a:moveTo>
                    <a:pt x="60325" y="0"/>
                  </a:moveTo>
                  <a:lnTo>
                    <a:pt x="56532" y="0"/>
                  </a:lnTo>
                  <a:lnTo>
                    <a:pt x="54622" y="794"/>
                  </a:lnTo>
                  <a:lnTo>
                    <a:pt x="52554" y="2117"/>
                  </a:lnTo>
                  <a:lnTo>
                    <a:pt x="50382" y="3792"/>
                  </a:lnTo>
                  <a:lnTo>
                    <a:pt x="48140" y="6497"/>
                  </a:lnTo>
                  <a:lnTo>
                    <a:pt x="45852" y="9888"/>
                  </a:lnTo>
                  <a:lnTo>
                    <a:pt x="43532" y="13735"/>
                  </a:lnTo>
                  <a:lnTo>
                    <a:pt x="41193" y="17888"/>
                  </a:lnTo>
                  <a:lnTo>
                    <a:pt x="36476" y="26736"/>
                  </a:lnTo>
                  <a:lnTo>
                    <a:pt x="22222" y="54816"/>
                  </a:lnTo>
                  <a:lnTo>
                    <a:pt x="19842" y="60357"/>
                  </a:lnTo>
                  <a:lnTo>
                    <a:pt x="17461" y="66432"/>
                  </a:lnTo>
                  <a:lnTo>
                    <a:pt x="15080" y="72863"/>
                  </a:lnTo>
                  <a:lnTo>
                    <a:pt x="12699" y="78738"/>
                  </a:lnTo>
                  <a:lnTo>
                    <a:pt x="10318" y="84242"/>
                  </a:lnTo>
                  <a:lnTo>
                    <a:pt x="5557" y="94591"/>
                  </a:lnTo>
                  <a:lnTo>
                    <a:pt x="794" y="104482"/>
                  </a:lnTo>
                  <a:lnTo>
                    <a:pt x="0" y="109342"/>
                  </a:lnTo>
                  <a:lnTo>
                    <a:pt x="265" y="114170"/>
                  </a:lnTo>
                  <a:lnTo>
                    <a:pt x="1235" y="118976"/>
                  </a:lnTo>
                  <a:lnTo>
                    <a:pt x="2675" y="122973"/>
                  </a:lnTo>
                  <a:lnTo>
                    <a:pt x="4429" y="126432"/>
                  </a:lnTo>
                  <a:lnTo>
                    <a:pt x="6393" y="129532"/>
                  </a:lnTo>
                  <a:lnTo>
                    <a:pt x="8495" y="132392"/>
                  </a:lnTo>
                  <a:lnTo>
                    <a:pt x="10691" y="135093"/>
                  </a:lnTo>
                  <a:lnTo>
                    <a:pt x="12948" y="137687"/>
                  </a:lnTo>
                  <a:lnTo>
                    <a:pt x="16040" y="139416"/>
                  </a:lnTo>
                  <a:lnTo>
                    <a:pt x="19690" y="140569"/>
                  </a:lnTo>
                  <a:lnTo>
                    <a:pt x="23710" y="141338"/>
                  </a:lnTo>
                  <a:lnTo>
                    <a:pt x="27978" y="142644"/>
                  </a:lnTo>
                  <a:lnTo>
                    <a:pt x="32411" y="144308"/>
                  </a:lnTo>
                  <a:lnTo>
                    <a:pt x="36952" y="146212"/>
                  </a:lnTo>
                  <a:lnTo>
                    <a:pt x="42362" y="147481"/>
                  </a:lnTo>
                  <a:lnTo>
                    <a:pt x="48350" y="148327"/>
                  </a:lnTo>
                  <a:lnTo>
                    <a:pt x="54723" y="148891"/>
                  </a:lnTo>
                  <a:lnTo>
                    <a:pt x="61353" y="148473"/>
                  </a:lnTo>
                  <a:lnTo>
                    <a:pt x="68154" y="147401"/>
                  </a:lnTo>
                  <a:lnTo>
                    <a:pt x="75070" y="145892"/>
                  </a:lnTo>
                  <a:lnTo>
                    <a:pt x="81267" y="144887"/>
                  </a:lnTo>
                  <a:lnTo>
                    <a:pt x="86986" y="144216"/>
                  </a:lnTo>
                  <a:lnTo>
                    <a:pt x="92387" y="143769"/>
                  </a:lnTo>
                  <a:lnTo>
                    <a:pt x="97575" y="143471"/>
                  </a:lnTo>
                  <a:lnTo>
                    <a:pt x="117475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7" name="SMARTPenAnnotation1174"/>
            <p:cNvSpPr/>
            <p:nvPr/>
          </p:nvSpPr>
          <p:spPr>
            <a:xfrm>
              <a:off x="6952279" y="914400"/>
              <a:ext cx="119810" cy="127372"/>
            </a:xfrm>
            <a:custGeom>
              <a:avLst/>
              <a:gdLst/>
              <a:ahLst/>
              <a:cxnLst/>
              <a:rect l="0" t="0" r="0" b="0"/>
              <a:pathLst>
                <a:path w="119810" h="127372">
                  <a:moveTo>
                    <a:pt x="55739" y="0"/>
                  </a:moveTo>
                  <a:lnTo>
                    <a:pt x="49588" y="0"/>
                  </a:lnTo>
                  <a:lnTo>
                    <a:pt x="49257" y="793"/>
                  </a:lnTo>
                  <a:lnTo>
                    <a:pt x="48890" y="3792"/>
                  </a:lnTo>
                  <a:lnTo>
                    <a:pt x="47998" y="5703"/>
                  </a:lnTo>
                  <a:lnTo>
                    <a:pt x="46610" y="7770"/>
                  </a:lnTo>
                  <a:lnTo>
                    <a:pt x="44890" y="9943"/>
                  </a:lnTo>
                  <a:lnTo>
                    <a:pt x="42950" y="12185"/>
                  </a:lnTo>
                  <a:lnTo>
                    <a:pt x="40863" y="14473"/>
                  </a:lnTo>
                  <a:lnTo>
                    <a:pt x="38678" y="16792"/>
                  </a:lnTo>
                  <a:lnTo>
                    <a:pt x="36428" y="19926"/>
                  </a:lnTo>
                  <a:lnTo>
                    <a:pt x="34134" y="23602"/>
                  </a:lnTo>
                  <a:lnTo>
                    <a:pt x="31810" y="27641"/>
                  </a:lnTo>
                  <a:lnTo>
                    <a:pt x="27113" y="36362"/>
                  </a:lnTo>
                  <a:lnTo>
                    <a:pt x="24748" y="40910"/>
                  </a:lnTo>
                  <a:lnTo>
                    <a:pt x="22379" y="46323"/>
                  </a:lnTo>
                  <a:lnTo>
                    <a:pt x="20005" y="52313"/>
                  </a:lnTo>
                  <a:lnTo>
                    <a:pt x="17629" y="58688"/>
                  </a:lnTo>
                  <a:lnTo>
                    <a:pt x="15251" y="64525"/>
                  </a:lnTo>
                  <a:lnTo>
                    <a:pt x="12872" y="70004"/>
                  </a:lnTo>
                  <a:lnTo>
                    <a:pt x="8113" y="80325"/>
                  </a:lnTo>
                  <a:lnTo>
                    <a:pt x="3350" y="90204"/>
                  </a:lnTo>
                  <a:lnTo>
                    <a:pt x="1763" y="94267"/>
                  </a:lnTo>
                  <a:lnTo>
                    <a:pt x="705" y="97770"/>
                  </a:lnTo>
                  <a:lnTo>
                    <a:pt x="0" y="100898"/>
                  </a:lnTo>
                  <a:lnTo>
                    <a:pt x="324" y="104572"/>
                  </a:lnTo>
                  <a:lnTo>
                    <a:pt x="1333" y="108608"/>
                  </a:lnTo>
                  <a:lnTo>
                    <a:pt x="2800" y="112887"/>
                  </a:lnTo>
                  <a:lnTo>
                    <a:pt x="4572" y="115739"/>
                  </a:lnTo>
                  <a:lnTo>
                    <a:pt x="6546" y="117640"/>
                  </a:lnTo>
                  <a:lnTo>
                    <a:pt x="8657" y="118908"/>
                  </a:lnTo>
                  <a:lnTo>
                    <a:pt x="10857" y="120547"/>
                  </a:lnTo>
                  <a:lnTo>
                    <a:pt x="13118" y="122433"/>
                  </a:lnTo>
                  <a:lnTo>
                    <a:pt x="15418" y="124484"/>
                  </a:lnTo>
                  <a:lnTo>
                    <a:pt x="18540" y="125852"/>
                  </a:lnTo>
                  <a:lnTo>
                    <a:pt x="22209" y="126764"/>
                  </a:lnTo>
                  <a:lnTo>
                    <a:pt x="26242" y="127371"/>
                  </a:lnTo>
                  <a:lnTo>
                    <a:pt x="30518" y="126983"/>
                  </a:lnTo>
                  <a:lnTo>
                    <a:pt x="34956" y="125930"/>
                  </a:lnTo>
                  <a:lnTo>
                    <a:pt x="39503" y="124434"/>
                  </a:lnTo>
                  <a:lnTo>
                    <a:pt x="44121" y="123437"/>
                  </a:lnTo>
                  <a:lnTo>
                    <a:pt x="48788" y="122773"/>
                  </a:lnTo>
                  <a:lnTo>
                    <a:pt x="53487" y="122330"/>
                  </a:lnTo>
                  <a:lnTo>
                    <a:pt x="59000" y="121240"/>
                  </a:lnTo>
                  <a:lnTo>
                    <a:pt x="65057" y="119720"/>
                  </a:lnTo>
                  <a:lnTo>
                    <a:pt x="71475" y="117913"/>
                  </a:lnTo>
                  <a:lnTo>
                    <a:pt x="77343" y="115915"/>
                  </a:lnTo>
                  <a:lnTo>
                    <a:pt x="82841" y="113789"/>
                  </a:lnTo>
                  <a:lnTo>
                    <a:pt x="88095" y="111578"/>
                  </a:lnTo>
                  <a:lnTo>
                    <a:pt x="92391" y="108516"/>
                  </a:lnTo>
                  <a:lnTo>
                    <a:pt x="96049" y="104888"/>
                  </a:lnTo>
                  <a:lnTo>
                    <a:pt x="99281" y="100881"/>
                  </a:lnTo>
                  <a:lnTo>
                    <a:pt x="103023" y="97417"/>
                  </a:lnTo>
                  <a:lnTo>
                    <a:pt x="107106" y="94313"/>
                  </a:lnTo>
                  <a:lnTo>
                    <a:pt x="111415" y="91450"/>
                  </a:lnTo>
                  <a:lnTo>
                    <a:pt x="114288" y="88748"/>
                  </a:lnTo>
                  <a:lnTo>
                    <a:pt x="116203" y="86153"/>
                  </a:lnTo>
                  <a:lnTo>
                    <a:pt x="117480" y="83629"/>
                  </a:lnTo>
                  <a:lnTo>
                    <a:pt x="118331" y="80359"/>
                  </a:lnTo>
                  <a:lnTo>
                    <a:pt x="118898" y="76591"/>
                  </a:lnTo>
                  <a:lnTo>
                    <a:pt x="119276" y="72492"/>
                  </a:lnTo>
                  <a:lnTo>
                    <a:pt x="119528" y="68965"/>
                  </a:lnTo>
                  <a:lnTo>
                    <a:pt x="119697" y="65820"/>
                  </a:lnTo>
                  <a:lnTo>
                    <a:pt x="119809" y="62930"/>
                  </a:lnTo>
                  <a:lnTo>
                    <a:pt x="119090" y="60209"/>
                  </a:lnTo>
                  <a:lnTo>
                    <a:pt x="117817" y="57602"/>
                  </a:lnTo>
                  <a:lnTo>
                    <a:pt x="116174" y="55070"/>
                  </a:lnTo>
                  <a:lnTo>
                    <a:pt x="113492" y="52588"/>
                  </a:lnTo>
                  <a:lnTo>
                    <a:pt x="110116" y="50140"/>
                  </a:lnTo>
                  <a:lnTo>
                    <a:pt x="106278" y="47714"/>
                  </a:lnTo>
                  <a:lnTo>
                    <a:pt x="102132" y="45303"/>
                  </a:lnTo>
                  <a:lnTo>
                    <a:pt x="97780" y="42902"/>
                  </a:lnTo>
                  <a:lnTo>
                    <a:pt x="88712" y="38117"/>
                  </a:lnTo>
                  <a:lnTo>
                    <a:pt x="79390" y="33345"/>
                  </a:lnTo>
                  <a:lnTo>
                    <a:pt x="75474" y="30961"/>
                  </a:lnTo>
                  <a:lnTo>
                    <a:pt x="72072" y="28578"/>
                  </a:lnTo>
                  <a:lnTo>
                    <a:pt x="69009" y="26196"/>
                  </a:lnTo>
                  <a:lnTo>
                    <a:pt x="66173" y="24607"/>
                  </a:lnTo>
                  <a:lnTo>
                    <a:pt x="63489" y="23548"/>
                  </a:lnTo>
                  <a:lnTo>
                    <a:pt x="55739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8" name="SMARTPenAnnotation1175"/>
            <p:cNvSpPr/>
            <p:nvPr/>
          </p:nvSpPr>
          <p:spPr>
            <a:xfrm>
              <a:off x="7072312" y="857250"/>
              <a:ext cx="100014" cy="64198"/>
            </a:xfrm>
            <a:custGeom>
              <a:avLst/>
              <a:gdLst/>
              <a:ahLst/>
              <a:cxnLst/>
              <a:rect l="0" t="0" r="0" b="0"/>
              <a:pathLst>
                <a:path w="100014" h="64198">
                  <a:moveTo>
                    <a:pt x="0" y="0"/>
                  </a:moveTo>
                  <a:lnTo>
                    <a:pt x="30760" y="0"/>
                  </a:lnTo>
                  <a:lnTo>
                    <a:pt x="33207" y="793"/>
                  </a:lnTo>
                  <a:lnTo>
                    <a:pt x="35632" y="2116"/>
                  </a:lnTo>
                  <a:lnTo>
                    <a:pt x="38043" y="3792"/>
                  </a:lnTo>
                  <a:lnTo>
                    <a:pt x="40442" y="4909"/>
                  </a:lnTo>
                  <a:lnTo>
                    <a:pt x="42837" y="5654"/>
                  </a:lnTo>
                  <a:lnTo>
                    <a:pt x="45227" y="6150"/>
                  </a:lnTo>
                  <a:lnTo>
                    <a:pt x="46820" y="7275"/>
                  </a:lnTo>
                  <a:lnTo>
                    <a:pt x="47882" y="8819"/>
                  </a:lnTo>
                  <a:lnTo>
                    <a:pt x="48591" y="10641"/>
                  </a:lnTo>
                  <a:lnTo>
                    <a:pt x="49062" y="12650"/>
                  </a:lnTo>
                  <a:lnTo>
                    <a:pt x="49377" y="14783"/>
                  </a:lnTo>
                  <a:lnTo>
                    <a:pt x="49587" y="16999"/>
                  </a:lnTo>
                  <a:lnTo>
                    <a:pt x="49726" y="19270"/>
                  </a:lnTo>
                  <a:lnTo>
                    <a:pt x="49881" y="23910"/>
                  </a:lnTo>
                  <a:lnTo>
                    <a:pt x="49130" y="26259"/>
                  </a:lnTo>
                  <a:lnTo>
                    <a:pt x="47834" y="28618"/>
                  </a:lnTo>
                  <a:lnTo>
                    <a:pt x="46177" y="30985"/>
                  </a:lnTo>
                  <a:lnTo>
                    <a:pt x="44279" y="33356"/>
                  </a:lnTo>
                  <a:lnTo>
                    <a:pt x="42219" y="35731"/>
                  </a:lnTo>
                  <a:lnTo>
                    <a:pt x="40053" y="38108"/>
                  </a:lnTo>
                  <a:lnTo>
                    <a:pt x="38608" y="40486"/>
                  </a:lnTo>
                  <a:lnTo>
                    <a:pt x="37645" y="42866"/>
                  </a:lnTo>
                  <a:lnTo>
                    <a:pt x="37003" y="45246"/>
                  </a:lnTo>
                  <a:lnTo>
                    <a:pt x="35781" y="46832"/>
                  </a:lnTo>
                  <a:lnTo>
                    <a:pt x="34173" y="47890"/>
                  </a:lnTo>
                  <a:lnTo>
                    <a:pt x="32307" y="48595"/>
                  </a:lnTo>
                  <a:lnTo>
                    <a:pt x="31063" y="49859"/>
                  </a:lnTo>
                  <a:lnTo>
                    <a:pt x="30234" y="51496"/>
                  </a:lnTo>
                  <a:lnTo>
                    <a:pt x="28903" y="56033"/>
                  </a:lnTo>
                  <a:lnTo>
                    <a:pt x="28794" y="57199"/>
                  </a:lnTo>
                  <a:lnTo>
                    <a:pt x="28721" y="58770"/>
                  </a:lnTo>
                  <a:lnTo>
                    <a:pt x="28604" y="63202"/>
                  </a:lnTo>
                  <a:lnTo>
                    <a:pt x="29388" y="63566"/>
                  </a:lnTo>
                  <a:lnTo>
                    <a:pt x="32376" y="63970"/>
                  </a:lnTo>
                  <a:lnTo>
                    <a:pt x="34284" y="64078"/>
                  </a:lnTo>
                  <a:lnTo>
                    <a:pt x="38521" y="64197"/>
                  </a:lnTo>
                  <a:lnTo>
                    <a:pt x="40762" y="63436"/>
                  </a:lnTo>
                  <a:lnTo>
                    <a:pt x="43049" y="62134"/>
                  </a:lnTo>
                  <a:lnTo>
                    <a:pt x="45369" y="60473"/>
                  </a:lnTo>
                  <a:lnTo>
                    <a:pt x="48502" y="59365"/>
                  </a:lnTo>
                  <a:lnTo>
                    <a:pt x="52178" y="58626"/>
                  </a:lnTo>
                  <a:lnTo>
                    <a:pt x="56217" y="58134"/>
                  </a:lnTo>
                  <a:lnTo>
                    <a:pt x="60496" y="57806"/>
                  </a:lnTo>
                  <a:lnTo>
                    <a:pt x="64937" y="57587"/>
                  </a:lnTo>
                  <a:lnTo>
                    <a:pt x="76655" y="57279"/>
                  </a:lnTo>
                  <a:lnTo>
                    <a:pt x="100013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89" name="SMARTPenAnnotation1176"/>
            <p:cNvSpPr/>
            <p:nvPr/>
          </p:nvSpPr>
          <p:spPr>
            <a:xfrm>
              <a:off x="7172325" y="828675"/>
              <a:ext cx="84288" cy="207037"/>
            </a:xfrm>
            <a:custGeom>
              <a:avLst/>
              <a:gdLst/>
              <a:ahLst/>
              <a:cxnLst/>
              <a:rect l="0" t="0" r="0" b="0"/>
              <a:pathLst>
                <a:path w="84288" h="207037">
                  <a:moveTo>
                    <a:pt x="14287" y="0"/>
                  </a:moveTo>
                  <a:lnTo>
                    <a:pt x="18080" y="3792"/>
                  </a:lnTo>
                  <a:lnTo>
                    <a:pt x="20784" y="4909"/>
                  </a:lnTo>
                  <a:lnTo>
                    <a:pt x="24175" y="5654"/>
                  </a:lnTo>
                  <a:lnTo>
                    <a:pt x="28023" y="6150"/>
                  </a:lnTo>
                  <a:lnTo>
                    <a:pt x="31381" y="7275"/>
                  </a:lnTo>
                  <a:lnTo>
                    <a:pt x="34414" y="8819"/>
                  </a:lnTo>
                  <a:lnTo>
                    <a:pt x="37231" y="10641"/>
                  </a:lnTo>
                  <a:lnTo>
                    <a:pt x="39902" y="13444"/>
                  </a:lnTo>
                  <a:lnTo>
                    <a:pt x="42476" y="16900"/>
                  </a:lnTo>
                  <a:lnTo>
                    <a:pt x="44986" y="20792"/>
                  </a:lnTo>
                  <a:lnTo>
                    <a:pt x="48247" y="24180"/>
                  </a:lnTo>
                  <a:lnTo>
                    <a:pt x="52008" y="27232"/>
                  </a:lnTo>
                  <a:lnTo>
                    <a:pt x="56103" y="30061"/>
                  </a:lnTo>
                  <a:lnTo>
                    <a:pt x="59627" y="33534"/>
                  </a:lnTo>
                  <a:lnTo>
                    <a:pt x="62770" y="37437"/>
                  </a:lnTo>
                  <a:lnTo>
                    <a:pt x="65659" y="41627"/>
                  </a:lnTo>
                  <a:lnTo>
                    <a:pt x="68379" y="46007"/>
                  </a:lnTo>
                  <a:lnTo>
                    <a:pt x="70986" y="50515"/>
                  </a:lnTo>
                  <a:lnTo>
                    <a:pt x="73517" y="55108"/>
                  </a:lnTo>
                  <a:lnTo>
                    <a:pt x="75999" y="60551"/>
                  </a:lnTo>
                  <a:lnTo>
                    <a:pt x="78447" y="66561"/>
                  </a:lnTo>
                  <a:lnTo>
                    <a:pt x="80874" y="72949"/>
                  </a:lnTo>
                  <a:lnTo>
                    <a:pt x="82490" y="79589"/>
                  </a:lnTo>
                  <a:lnTo>
                    <a:pt x="83568" y="86396"/>
                  </a:lnTo>
                  <a:lnTo>
                    <a:pt x="84287" y="93316"/>
                  </a:lnTo>
                  <a:lnTo>
                    <a:pt x="83973" y="99517"/>
                  </a:lnTo>
                  <a:lnTo>
                    <a:pt x="82969" y="105238"/>
                  </a:lnTo>
                  <a:lnTo>
                    <a:pt x="81506" y="110640"/>
                  </a:lnTo>
                  <a:lnTo>
                    <a:pt x="79737" y="115828"/>
                  </a:lnTo>
                  <a:lnTo>
                    <a:pt x="77765" y="120875"/>
                  </a:lnTo>
                  <a:lnTo>
                    <a:pt x="75655" y="125827"/>
                  </a:lnTo>
                  <a:lnTo>
                    <a:pt x="73455" y="131509"/>
                  </a:lnTo>
                  <a:lnTo>
                    <a:pt x="68895" y="144173"/>
                  </a:lnTo>
                  <a:lnTo>
                    <a:pt x="65773" y="150090"/>
                  </a:lnTo>
                  <a:lnTo>
                    <a:pt x="62105" y="155623"/>
                  </a:lnTo>
                  <a:lnTo>
                    <a:pt x="58072" y="160898"/>
                  </a:lnTo>
                  <a:lnTo>
                    <a:pt x="53795" y="165209"/>
                  </a:lnTo>
                  <a:lnTo>
                    <a:pt x="49358" y="168877"/>
                  </a:lnTo>
                  <a:lnTo>
                    <a:pt x="44811" y="172116"/>
                  </a:lnTo>
                  <a:lnTo>
                    <a:pt x="40192" y="175862"/>
                  </a:lnTo>
                  <a:lnTo>
                    <a:pt x="35526" y="179948"/>
                  </a:lnTo>
                  <a:lnTo>
                    <a:pt x="26902" y="187926"/>
                  </a:lnTo>
                  <a:lnTo>
                    <a:pt x="17584" y="196881"/>
                  </a:lnTo>
                  <a:lnTo>
                    <a:pt x="12313" y="202067"/>
                  </a:lnTo>
                  <a:lnTo>
                    <a:pt x="9796" y="203767"/>
                  </a:lnTo>
                  <a:lnTo>
                    <a:pt x="7324" y="204901"/>
                  </a:lnTo>
                  <a:lnTo>
                    <a:pt x="429" y="207036"/>
                  </a:lnTo>
                  <a:lnTo>
                    <a:pt x="190" y="204993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0" name="SMARTPenAnnotation1177"/>
            <p:cNvSpPr/>
            <p:nvPr/>
          </p:nvSpPr>
          <p:spPr>
            <a:xfrm>
              <a:off x="7315200" y="950118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0" y="3352"/>
                  </a:lnTo>
                  <a:lnTo>
                    <a:pt x="793" y="2235"/>
                  </a:lnTo>
                  <a:lnTo>
                    <a:pt x="2116" y="1490"/>
                  </a:lnTo>
                  <a:lnTo>
                    <a:pt x="6151" y="294"/>
                  </a:lnTo>
                  <a:lnTo>
                    <a:pt x="8070" y="196"/>
                  </a:lnTo>
                  <a:lnTo>
                    <a:pt x="14434" y="87"/>
                  </a:lnTo>
                  <a:lnTo>
                    <a:pt x="129230" y="0"/>
                  </a:lnTo>
                  <a:lnTo>
                    <a:pt x="132190" y="794"/>
                  </a:lnTo>
                  <a:lnTo>
                    <a:pt x="134958" y="2117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1" name="SMARTPenAnnotation1178"/>
            <p:cNvSpPr/>
            <p:nvPr/>
          </p:nvSpPr>
          <p:spPr>
            <a:xfrm>
              <a:off x="7358062" y="885825"/>
              <a:ext cx="35720" cy="157163"/>
            </a:xfrm>
            <a:custGeom>
              <a:avLst/>
              <a:gdLst/>
              <a:ahLst/>
              <a:cxnLst/>
              <a:rect l="0" t="0" r="0" b="0"/>
              <a:pathLst>
                <a:path w="35720" h="157163">
                  <a:moveTo>
                    <a:pt x="0" y="0"/>
                  </a:moveTo>
                  <a:lnTo>
                    <a:pt x="0" y="16999"/>
                  </a:lnTo>
                  <a:lnTo>
                    <a:pt x="794" y="20064"/>
                  </a:lnTo>
                  <a:lnTo>
                    <a:pt x="2116" y="23694"/>
                  </a:lnTo>
                  <a:lnTo>
                    <a:pt x="3793" y="27702"/>
                  </a:lnTo>
                  <a:lnTo>
                    <a:pt x="5704" y="31962"/>
                  </a:lnTo>
                  <a:lnTo>
                    <a:pt x="9943" y="40928"/>
                  </a:lnTo>
                  <a:lnTo>
                    <a:pt x="11392" y="46335"/>
                  </a:lnTo>
                  <a:lnTo>
                    <a:pt x="12357" y="52321"/>
                  </a:lnTo>
                  <a:lnTo>
                    <a:pt x="13001" y="58693"/>
                  </a:lnTo>
                  <a:lnTo>
                    <a:pt x="14223" y="64529"/>
                  </a:lnTo>
                  <a:lnTo>
                    <a:pt x="15832" y="70006"/>
                  </a:lnTo>
                  <a:lnTo>
                    <a:pt x="17699" y="75246"/>
                  </a:lnTo>
                  <a:lnTo>
                    <a:pt x="18943" y="81120"/>
                  </a:lnTo>
                  <a:lnTo>
                    <a:pt x="19772" y="87417"/>
                  </a:lnTo>
                  <a:lnTo>
                    <a:pt x="20326" y="93997"/>
                  </a:lnTo>
                  <a:lnTo>
                    <a:pt x="20694" y="99971"/>
                  </a:lnTo>
                  <a:lnTo>
                    <a:pt x="21103" y="110842"/>
                  </a:lnTo>
                  <a:lnTo>
                    <a:pt x="21334" y="122094"/>
                  </a:lnTo>
                  <a:lnTo>
                    <a:pt x="21403" y="134248"/>
                  </a:lnTo>
                  <a:lnTo>
                    <a:pt x="22206" y="137917"/>
                  </a:lnTo>
                  <a:lnTo>
                    <a:pt x="23536" y="141157"/>
                  </a:lnTo>
                  <a:lnTo>
                    <a:pt x="25215" y="144111"/>
                  </a:lnTo>
                  <a:lnTo>
                    <a:pt x="26335" y="146874"/>
                  </a:lnTo>
                  <a:lnTo>
                    <a:pt x="27082" y="149509"/>
                  </a:lnTo>
                  <a:lnTo>
                    <a:pt x="27580" y="152060"/>
                  </a:lnTo>
                  <a:lnTo>
                    <a:pt x="28705" y="153761"/>
                  </a:lnTo>
                  <a:lnTo>
                    <a:pt x="30249" y="154895"/>
                  </a:lnTo>
                  <a:lnTo>
                    <a:pt x="35719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2" name="SMARTPenAnnotation1179"/>
            <p:cNvSpPr/>
            <p:nvPr/>
          </p:nvSpPr>
          <p:spPr>
            <a:xfrm>
              <a:off x="7515225" y="892976"/>
              <a:ext cx="114301" cy="114285"/>
            </a:xfrm>
            <a:custGeom>
              <a:avLst/>
              <a:gdLst/>
              <a:ahLst/>
              <a:cxnLst/>
              <a:rect l="0" t="0" r="0" b="0"/>
              <a:pathLst>
                <a:path w="114301" h="114285">
                  <a:moveTo>
                    <a:pt x="0" y="7136"/>
                  </a:moveTo>
                  <a:lnTo>
                    <a:pt x="3792" y="3344"/>
                  </a:lnTo>
                  <a:lnTo>
                    <a:pt x="5703" y="2227"/>
                  </a:lnTo>
                  <a:lnTo>
                    <a:pt x="7770" y="1482"/>
                  </a:lnTo>
                  <a:lnTo>
                    <a:pt x="9942" y="985"/>
                  </a:lnTo>
                  <a:lnTo>
                    <a:pt x="12185" y="654"/>
                  </a:lnTo>
                  <a:lnTo>
                    <a:pt x="14473" y="434"/>
                  </a:lnTo>
                  <a:lnTo>
                    <a:pt x="16792" y="287"/>
                  </a:lnTo>
                  <a:lnTo>
                    <a:pt x="23603" y="123"/>
                  </a:lnTo>
                  <a:lnTo>
                    <a:pt x="51103" y="0"/>
                  </a:lnTo>
                  <a:lnTo>
                    <a:pt x="54706" y="791"/>
                  </a:lnTo>
                  <a:lnTo>
                    <a:pt x="58696" y="2112"/>
                  </a:lnTo>
                  <a:lnTo>
                    <a:pt x="62942" y="3787"/>
                  </a:lnTo>
                  <a:lnTo>
                    <a:pt x="65774" y="5697"/>
                  </a:lnTo>
                  <a:lnTo>
                    <a:pt x="67662" y="7764"/>
                  </a:lnTo>
                  <a:lnTo>
                    <a:pt x="68920" y="9936"/>
                  </a:lnTo>
                  <a:lnTo>
                    <a:pt x="70553" y="12178"/>
                  </a:lnTo>
                  <a:lnTo>
                    <a:pt x="72435" y="14466"/>
                  </a:lnTo>
                  <a:lnTo>
                    <a:pt x="74484" y="16785"/>
                  </a:lnTo>
                  <a:lnTo>
                    <a:pt x="75849" y="19919"/>
                  </a:lnTo>
                  <a:lnTo>
                    <a:pt x="76760" y="23595"/>
                  </a:lnTo>
                  <a:lnTo>
                    <a:pt x="77367" y="27634"/>
                  </a:lnTo>
                  <a:lnTo>
                    <a:pt x="77771" y="31120"/>
                  </a:lnTo>
                  <a:lnTo>
                    <a:pt x="78041" y="34238"/>
                  </a:lnTo>
                  <a:lnTo>
                    <a:pt x="78221" y="37110"/>
                  </a:lnTo>
                  <a:lnTo>
                    <a:pt x="77547" y="40613"/>
                  </a:lnTo>
                  <a:lnTo>
                    <a:pt x="76305" y="44535"/>
                  </a:lnTo>
                  <a:lnTo>
                    <a:pt x="74682" y="48737"/>
                  </a:lnTo>
                  <a:lnTo>
                    <a:pt x="72806" y="52333"/>
                  </a:lnTo>
                  <a:lnTo>
                    <a:pt x="70763" y="55523"/>
                  </a:lnTo>
                  <a:lnTo>
                    <a:pt x="68606" y="58444"/>
                  </a:lnTo>
                  <a:lnTo>
                    <a:pt x="65582" y="61185"/>
                  </a:lnTo>
                  <a:lnTo>
                    <a:pt x="61977" y="63806"/>
                  </a:lnTo>
                  <a:lnTo>
                    <a:pt x="57987" y="66348"/>
                  </a:lnTo>
                  <a:lnTo>
                    <a:pt x="54533" y="69629"/>
                  </a:lnTo>
                  <a:lnTo>
                    <a:pt x="51436" y="73404"/>
                  </a:lnTo>
                  <a:lnTo>
                    <a:pt x="48578" y="77509"/>
                  </a:lnTo>
                  <a:lnTo>
                    <a:pt x="45879" y="81039"/>
                  </a:lnTo>
                  <a:lnTo>
                    <a:pt x="43286" y="84186"/>
                  </a:lnTo>
                  <a:lnTo>
                    <a:pt x="40764" y="87077"/>
                  </a:lnTo>
                  <a:lnTo>
                    <a:pt x="38288" y="89005"/>
                  </a:lnTo>
                  <a:lnTo>
                    <a:pt x="35844" y="90291"/>
                  </a:lnTo>
                  <a:lnTo>
                    <a:pt x="33421" y="91147"/>
                  </a:lnTo>
                  <a:lnTo>
                    <a:pt x="31012" y="92512"/>
                  </a:lnTo>
                  <a:lnTo>
                    <a:pt x="28612" y="94216"/>
                  </a:lnTo>
                  <a:lnTo>
                    <a:pt x="26218" y="96146"/>
                  </a:lnTo>
                  <a:lnTo>
                    <a:pt x="25416" y="98226"/>
                  </a:lnTo>
                  <a:lnTo>
                    <a:pt x="25675" y="100406"/>
                  </a:lnTo>
                  <a:lnTo>
                    <a:pt x="28002" y="105817"/>
                  </a:lnTo>
                  <a:lnTo>
                    <a:pt x="28320" y="108673"/>
                  </a:lnTo>
                  <a:lnTo>
                    <a:pt x="28406" y="110546"/>
                  </a:lnTo>
                  <a:lnTo>
                    <a:pt x="29256" y="111795"/>
                  </a:lnTo>
                  <a:lnTo>
                    <a:pt x="30616" y="112627"/>
                  </a:lnTo>
                  <a:lnTo>
                    <a:pt x="32317" y="113182"/>
                  </a:lnTo>
                  <a:lnTo>
                    <a:pt x="35038" y="113552"/>
                  </a:lnTo>
                  <a:lnTo>
                    <a:pt x="38440" y="113799"/>
                  </a:lnTo>
                  <a:lnTo>
                    <a:pt x="45660" y="114073"/>
                  </a:lnTo>
                  <a:lnTo>
                    <a:pt x="51513" y="114195"/>
                  </a:lnTo>
                  <a:lnTo>
                    <a:pt x="80333" y="114284"/>
                  </a:lnTo>
                  <a:lnTo>
                    <a:pt x="85305" y="113493"/>
                  </a:lnTo>
                  <a:lnTo>
                    <a:pt x="89414" y="112172"/>
                  </a:lnTo>
                  <a:lnTo>
                    <a:pt x="92947" y="110497"/>
                  </a:lnTo>
                  <a:lnTo>
                    <a:pt x="96096" y="109381"/>
                  </a:lnTo>
                  <a:lnTo>
                    <a:pt x="98988" y="108637"/>
                  </a:lnTo>
                  <a:lnTo>
                    <a:pt x="101711" y="108141"/>
                  </a:lnTo>
                  <a:lnTo>
                    <a:pt x="104320" y="107810"/>
                  </a:lnTo>
                  <a:lnTo>
                    <a:pt x="106852" y="107590"/>
                  </a:lnTo>
                  <a:lnTo>
                    <a:pt x="114300" y="1071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3" name="SMARTPenAnnotation1180"/>
            <p:cNvSpPr/>
            <p:nvPr/>
          </p:nvSpPr>
          <p:spPr>
            <a:xfrm>
              <a:off x="7651372" y="878681"/>
              <a:ext cx="49591" cy="135732"/>
            </a:xfrm>
            <a:custGeom>
              <a:avLst/>
              <a:gdLst/>
              <a:ahLst/>
              <a:cxnLst/>
              <a:rect l="0" t="0" r="0" b="0"/>
              <a:pathLst>
                <a:path w="49591" h="135732">
                  <a:moveTo>
                    <a:pt x="42446" y="0"/>
                  </a:moveTo>
                  <a:lnTo>
                    <a:pt x="42446" y="6150"/>
                  </a:lnTo>
                  <a:lnTo>
                    <a:pt x="41653" y="7275"/>
                  </a:lnTo>
                  <a:lnTo>
                    <a:pt x="40330" y="8819"/>
                  </a:lnTo>
                  <a:lnTo>
                    <a:pt x="38653" y="10642"/>
                  </a:lnTo>
                  <a:lnTo>
                    <a:pt x="34675" y="14784"/>
                  </a:lnTo>
                  <a:lnTo>
                    <a:pt x="32503" y="16999"/>
                  </a:lnTo>
                  <a:lnTo>
                    <a:pt x="31055" y="19270"/>
                  </a:lnTo>
                  <a:lnTo>
                    <a:pt x="30090" y="21578"/>
                  </a:lnTo>
                  <a:lnTo>
                    <a:pt x="29445" y="23910"/>
                  </a:lnTo>
                  <a:lnTo>
                    <a:pt x="28223" y="27053"/>
                  </a:lnTo>
                  <a:lnTo>
                    <a:pt x="26615" y="30735"/>
                  </a:lnTo>
                  <a:lnTo>
                    <a:pt x="22709" y="39060"/>
                  </a:lnTo>
                  <a:lnTo>
                    <a:pt x="4320" y="76237"/>
                  </a:lnTo>
                  <a:lnTo>
                    <a:pt x="2740" y="80987"/>
                  </a:lnTo>
                  <a:lnTo>
                    <a:pt x="1689" y="85741"/>
                  </a:lnTo>
                  <a:lnTo>
                    <a:pt x="987" y="90498"/>
                  </a:lnTo>
                  <a:lnTo>
                    <a:pt x="519" y="94463"/>
                  </a:lnTo>
                  <a:lnTo>
                    <a:pt x="207" y="97900"/>
                  </a:lnTo>
                  <a:lnTo>
                    <a:pt x="0" y="100986"/>
                  </a:lnTo>
                  <a:lnTo>
                    <a:pt x="655" y="104630"/>
                  </a:lnTo>
                  <a:lnTo>
                    <a:pt x="1885" y="108647"/>
                  </a:lnTo>
                  <a:lnTo>
                    <a:pt x="3499" y="112913"/>
                  </a:lnTo>
                  <a:lnTo>
                    <a:pt x="4576" y="116550"/>
                  </a:lnTo>
                  <a:lnTo>
                    <a:pt x="5293" y="119769"/>
                  </a:lnTo>
                  <a:lnTo>
                    <a:pt x="5771" y="122708"/>
                  </a:lnTo>
                  <a:lnTo>
                    <a:pt x="6883" y="124668"/>
                  </a:lnTo>
                  <a:lnTo>
                    <a:pt x="8419" y="125974"/>
                  </a:lnTo>
                  <a:lnTo>
                    <a:pt x="10237" y="126845"/>
                  </a:lnTo>
                  <a:lnTo>
                    <a:pt x="12241" y="128220"/>
                  </a:lnTo>
                  <a:lnTo>
                    <a:pt x="14373" y="129930"/>
                  </a:lnTo>
                  <a:lnTo>
                    <a:pt x="16587" y="131864"/>
                  </a:lnTo>
                  <a:lnTo>
                    <a:pt x="18857" y="133153"/>
                  </a:lnTo>
                  <a:lnTo>
                    <a:pt x="21164" y="134012"/>
                  </a:lnTo>
                  <a:lnTo>
                    <a:pt x="23496" y="134585"/>
                  </a:lnTo>
                  <a:lnTo>
                    <a:pt x="26637" y="134967"/>
                  </a:lnTo>
                  <a:lnTo>
                    <a:pt x="30320" y="135222"/>
                  </a:lnTo>
                  <a:lnTo>
                    <a:pt x="37850" y="135505"/>
                  </a:lnTo>
                  <a:lnTo>
                    <a:pt x="4959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4" name="SMARTPenAnnotation1181"/>
            <p:cNvSpPr/>
            <p:nvPr/>
          </p:nvSpPr>
          <p:spPr>
            <a:xfrm>
              <a:off x="7768560" y="914400"/>
              <a:ext cx="74938" cy="85386"/>
            </a:xfrm>
            <a:custGeom>
              <a:avLst/>
              <a:gdLst/>
              <a:ahLst/>
              <a:cxnLst/>
              <a:rect l="0" t="0" r="0" b="0"/>
              <a:pathLst>
                <a:path w="74938" h="85386">
                  <a:moveTo>
                    <a:pt x="25271" y="14287"/>
                  </a:moveTo>
                  <a:lnTo>
                    <a:pt x="25271" y="8136"/>
                  </a:lnTo>
                  <a:lnTo>
                    <a:pt x="26065" y="7805"/>
                  </a:lnTo>
                  <a:lnTo>
                    <a:pt x="27387" y="7585"/>
                  </a:lnTo>
                  <a:lnTo>
                    <a:pt x="31422" y="7230"/>
                  </a:lnTo>
                  <a:lnTo>
                    <a:pt x="31753" y="7995"/>
                  </a:lnTo>
                  <a:lnTo>
                    <a:pt x="31973" y="9299"/>
                  </a:lnTo>
                  <a:lnTo>
                    <a:pt x="32121" y="10961"/>
                  </a:lnTo>
                  <a:lnTo>
                    <a:pt x="31425" y="12864"/>
                  </a:lnTo>
                  <a:lnTo>
                    <a:pt x="30167" y="14926"/>
                  </a:lnTo>
                  <a:lnTo>
                    <a:pt x="28535" y="17094"/>
                  </a:lnTo>
                  <a:lnTo>
                    <a:pt x="26653" y="19333"/>
                  </a:lnTo>
                  <a:lnTo>
                    <a:pt x="24606" y="21620"/>
                  </a:lnTo>
                  <a:lnTo>
                    <a:pt x="20212" y="26277"/>
                  </a:lnTo>
                  <a:lnTo>
                    <a:pt x="15615" y="30993"/>
                  </a:lnTo>
                  <a:lnTo>
                    <a:pt x="13277" y="34156"/>
                  </a:lnTo>
                  <a:lnTo>
                    <a:pt x="10925" y="37852"/>
                  </a:lnTo>
                  <a:lnTo>
                    <a:pt x="8563" y="41903"/>
                  </a:lnTo>
                  <a:lnTo>
                    <a:pt x="6988" y="45398"/>
                  </a:lnTo>
                  <a:lnTo>
                    <a:pt x="5939" y="48521"/>
                  </a:lnTo>
                  <a:lnTo>
                    <a:pt x="5239" y="51397"/>
                  </a:lnTo>
                  <a:lnTo>
                    <a:pt x="3979" y="54902"/>
                  </a:lnTo>
                  <a:lnTo>
                    <a:pt x="2345" y="58826"/>
                  </a:lnTo>
                  <a:lnTo>
                    <a:pt x="462" y="63030"/>
                  </a:lnTo>
                  <a:lnTo>
                    <a:pt x="0" y="66626"/>
                  </a:lnTo>
                  <a:lnTo>
                    <a:pt x="486" y="69817"/>
                  </a:lnTo>
                  <a:lnTo>
                    <a:pt x="3177" y="76850"/>
                  </a:lnTo>
                  <a:lnTo>
                    <a:pt x="4191" y="78221"/>
                  </a:lnTo>
                  <a:lnTo>
                    <a:pt x="5662" y="79928"/>
                  </a:lnTo>
                  <a:lnTo>
                    <a:pt x="7436" y="81860"/>
                  </a:lnTo>
                  <a:lnTo>
                    <a:pt x="10205" y="83148"/>
                  </a:lnTo>
                  <a:lnTo>
                    <a:pt x="13640" y="84007"/>
                  </a:lnTo>
                  <a:lnTo>
                    <a:pt x="17516" y="84580"/>
                  </a:lnTo>
                  <a:lnTo>
                    <a:pt x="21690" y="84961"/>
                  </a:lnTo>
                  <a:lnTo>
                    <a:pt x="26058" y="85216"/>
                  </a:lnTo>
                  <a:lnTo>
                    <a:pt x="30558" y="85385"/>
                  </a:lnTo>
                  <a:lnTo>
                    <a:pt x="34352" y="84705"/>
                  </a:lnTo>
                  <a:lnTo>
                    <a:pt x="37675" y="83457"/>
                  </a:lnTo>
                  <a:lnTo>
                    <a:pt x="44277" y="79954"/>
                  </a:lnTo>
                  <a:lnTo>
                    <a:pt x="52504" y="75752"/>
                  </a:lnTo>
                  <a:lnTo>
                    <a:pt x="56126" y="73520"/>
                  </a:lnTo>
                  <a:lnTo>
                    <a:pt x="59335" y="71238"/>
                  </a:lnTo>
                  <a:lnTo>
                    <a:pt x="62268" y="68923"/>
                  </a:lnTo>
                  <a:lnTo>
                    <a:pt x="64223" y="66586"/>
                  </a:lnTo>
                  <a:lnTo>
                    <a:pt x="65526" y="64234"/>
                  </a:lnTo>
                  <a:lnTo>
                    <a:pt x="66395" y="61873"/>
                  </a:lnTo>
                  <a:lnTo>
                    <a:pt x="67769" y="59505"/>
                  </a:lnTo>
                  <a:lnTo>
                    <a:pt x="69478" y="57132"/>
                  </a:lnTo>
                  <a:lnTo>
                    <a:pt x="71411" y="54757"/>
                  </a:lnTo>
                  <a:lnTo>
                    <a:pt x="72699" y="52379"/>
                  </a:lnTo>
                  <a:lnTo>
                    <a:pt x="73559" y="50001"/>
                  </a:lnTo>
                  <a:lnTo>
                    <a:pt x="74131" y="47621"/>
                  </a:lnTo>
                  <a:lnTo>
                    <a:pt x="74513" y="45241"/>
                  </a:lnTo>
                  <a:lnTo>
                    <a:pt x="74768" y="42860"/>
                  </a:lnTo>
                  <a:lnTo>
                    <a:pt x="74937" y="40480"/>
                  </a:lnTo>
                  <a:lnTo>
                    <a:pt x="74257" y="38099"/>
                  </a:lnTo>
                  <a:lnTo>
                    <a:pt x="73010" y="35718"/>
                  </a:lnTo>
                  <a:lnTo>
                    <a:pt x="71384" y="33337"/>
                  </a:lnTo>
                  <a:lnTo>
                    <a:pt x="69507" y="30955"/>
                  </a:lnTo>
                  <a:lnTo>
                    <a:pt x="67462" y="28574"/>
                  </a:lnTo>
                  <a:lnTo>
                    <a:pt x="65304" y="26193"/>
                  </a:lnTo>
                  <a:lnTo>
                    <a:pt x="60791" y="21431"/>
                  </a:lnTo>
                  <a:lnTo>
                    <a:pt x="58476" y="19050"/>
                  </a:lnTo>
                  <a:lnTo>
                    <a:pt x="55345" y="16668"/>
                  </a:lnTo>
                  <a:lnTo>
                    <a:pt x="51670" y="14287"/>
                  </a:lnTo>
                  <a:lnTo>
                    <a:pt x="47632" y="11906"/>
                  </a:lnTo>
                  <a:lnTo>
                    <a:pt x="44148" y="10318"/>
                  </a:lnTo>
                  <a:lnTo>
                    <a:pt x="41030" y="9260"/>
                  </a:lnTo>
                  <a:lnTo>
                    <a:pt x="38158" y="8554"/>
                  </a:lnTo>
                  <a:lnTo>
                    <a:pt x="36244" y="7290"/>
                  </a:lnTo>
                  <a:lnTo>
                    <a:pt x="34968" y="5654"/>
                  </a:lnTo>
                  <a:lnTo>
                    <a:pt x="34116" y="3769"/>
                  </a:lnTo>
                  <a:lnTo>
                    <a:pt x="32756" y="2513"/>
                  </a:lnTo>
                  <a:lnTo>
                    <a:pt x="31054" y="1675"/>
                  </a:lnTo>
                  <a:lnTo>
                    <a:pt x="2527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5" name="SMARTPenAnnotation1182"/>
            <p:cNvSpPr/>
            <p:nvPr/>
          </p:nvSpPr>
          <p:spPr>
            <a:xfrm>
              <a:off x="7843837" y="842962"/>
              <a:ext cx="131617" cy="192755"/>
            </a:xfrm>
            <a:custGeom>
              <a:avLst/>
              <a:gdLst/>
              <a:ahLst/>
              <a:cxnLst/>
              <a:rect l="0" t="0" r="0" b="0"/>
              <a:pathLst>
                <a:path w="131617" h="192755">
                  <a:moveTo>
                    <a:pt x="0" y="0"/>
                  </a:moveTo>
                  <a:lnTo>
                    <a:pt x="14434" y="0"/>
                  </a:lnTo>
                  <a:lnTo>
                    <a:pt x="19148" y="794"/>
                  </a:lnTo>
                  <a:lnTo>
                    <a:pt x="24671" y="2117"/>
                  </a:lnTo>
                  <a:lnTo>
                    <a:pt x="30735" y="3792"/>
                  </a:lnTo>
                  <a:lnTo>
                    <a:pt x="36365" y="5703"/>
                  </a:lnTo>
                  <a:lnTo>
                    <a:pt x="41706" y="7771"/>
                  </a:lnTo>
                  <a:lnTo>
                    <a:pt x="46854" y="9943"/>
                  </a:lnTo>
                  <a:lnTo>
                    <a:pt x="52668" y="12185"/>
                  </a:lnTo>
                  <a:lnTo>
                    <a:pt x="65477" y="16793"/>
                  </a:lnTo>
                  <a:lnTo>
                    <a:pt x="71432" y="19133"/>
                  </a:lnTo>
                  <a:lnTo>
                    <a:pt x="76991" y="21486"/>
                  </a:lnTo>
                  <a:lnTo>
                    <a:pt x="82283" y="23849"/>
                  </a:lnTo>
                  <a:lnTo>
                    <a:pt x="88193" y="27012"/>
                  </a:lnTo>
                  <a:lnTo>
                    <a:pt x="94514" y="30708"/>
                  </a:lnTo>
                  <a:lnTo>
                    <a:pt x="101109" y="34760"/>
                  </a:lnTo>
                  <a:lnTo>
                    <a:pt x="106300" y="39048"/>
                  </a:lnTo>
                  <a:lnTo>
                    <a:pt x="110554" y="43495"/>
                  </a:lnTo>
                  <a:lnTo>
                    <a:pt x="114184" y="48046"/>
                  </a:lnTo>
                  <a:lnTo>
                    <a:pt x="117397" y="52668"/>
                  </a:lnTo>
                  <a:lnTo>
                    <a:pt x="120335" y="57337"/>
                  </a:lnTo>
                  <a:lnTo>
                    <a:pt x="123085" y="62037"/>
                  </a:lnTo>
                  <a:lnTo>
                    <a:pt x="125713" y="67552"/>
                  </a:lnTo>
                  <a:lnTo>
                    <a:pt x="128259" y="73610"/>
                  </a:lnTo>
                  <a:lnTo>
                    <a:pt x="130749" y="80029"/>
                  </a:lnTo>
                  <a:lnTo>
                    <a:pt x="131616" y="85897"/>
                  </a:lnTo>
                  <a:lnTo>
                    <a:pt x="131401" y="91396"/>
                  </a:lnTo>
                  <a:lnTo>
                    <a:pt x="130463" y="96649"/>
                  </a:lnTo>
                  <a:lnTo>
                    <a:pt x="129838" y="102533"/>
                  </a:lnTo>
                  <a:lnTo>
                    <a:pt x="129422" y="108836"/>
                  </a:lnTo>
                  <a:lnTo>
                    <a:pt x="129143" y="115420"/>
                  </a:lnTo>
                  <a:lnTo>
                    <a:pt x="128164" y="121397"/>
                  </a:lnTo>
                  <a:lnTo>
                    <a:pt x="126718" y="126969"/>
                  </a:lnTo>
                  <a:lnTo>
                    <a:pt x="124960" y="132271"/>
                  </a:lnTo>
                  <a:lnTo>
                    <a:pt x="122994" y="137393"/>
                  </a:lnTo>
                  <a:lnTo>
                    <a:pt x="120890" y="142395"/>
                  </a:lnTo>
                  <a:lnTo>
                    <a:pt x="118694" y="147318"/>
                  </a:lnTo>
                  <a:lnTo>
                    <a:pt x="115641" y="152187"/>
                  </a:lnTo>
                  <a:lnTo>
                    <a:pt x="112020" y="157020"/>
                  </a:lnTo>
                  <a:lnTo>
                    <a:pt x="108017" y="161830"/>
                  </a:lnTo>
                  <a:lnTo>
                    <a:pt x="104555" y="165831"/>
                  </a:lnTo>
                  <a:lnTo>
                    <a:pt x="101454" y="169291"/>
                  </a:lnTo>
                  <a:lnTo>
                    <a:pt x="95890" y="175253"/>
                  </a:lnTo>
                  <a:lnTo>
                    <a:pt x="90773" y="180549"/>
                  </a:lnTo>
                  <a:lnTo>
                    <a:pt x="89090" y="183072"/>
                  </a:lnTo>
                  <a:lnTo>
                    <a:pt x="87220" y="187992"/>
                  </a:lnTo>
                  <a:lnTo>
                    <a:pt x="85928" y="189622"/>
                  </a:lnTo>
                  <a:lnTo>
                    <a:pt x="84273" y="190708"/>
                  </a:lnTo>
                  <a:lnTo>
                    <a:pt x="78915" y="192754"/>
                  </a:lnTo>
                  <a:lnTo>
                    <a:pt x="78729" y="190708"/>
                  </a:lnTo>
                  <a:lnTo>
                    <a:pt x="78581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6" name="SMARTPenAnnotation1183"/>
            <p:cNvSpPr/>
            <p:nvPr/>
          </p:nvSpPr>
          <p:spPr>
            <a:xfrm>
              <a:off x="8101012" y="921551"/>
              <a:ext cx="114301" cy="14281"/>
            </a:xfrm>
            <a:custGeom>
              <a:avLst/>
              <a:gdLst/>
              <a:ahLst/>
              <a:cxnLst/>
              <a:rect l="0" t="0" r="0" b="0"/>
              <a:pathLst>
                <a:path w="114301" h="14281">
                  <a:moveTo>
                    <a:pt x="0" y="7136"/>
                  </a:moveTo>
                  <a:lnTo>
                    <a:pt x="3793" y="7136"/>
                  </a:lnTo>
                  <a:lnTo>
                    <a:pt x="4116" y="6342"/>
                  </a:lnTo>
                  <a:lnTo>
                    <a:pt x="3538" y="5019"/>
                  </a:lnTo>
                  <a:lnTo>
                    <a:pt x="698" y="985"/>
                  </a:lnTo>
                  <a:lnTo>
                    <a:pt x="1259" y="654"/>
                  </a:lnTo>
                  <a:lnTo>
                    <a:pt x="3999" y="286"/>
                  </a:lnTo>
                  <a:lnTo>
                    <a:pt x="5841" y="188"/>
                  </a:lnTo>
                  <a:lnTo>
                    <a:pt x="10005" y="79"/>
                  </a:lnTo>
                  <a:lnTo>
                    <a:pt x="31440" y="0"/>
                  </a:lnTo>
                  <a:lnTo>
                    <a:pt x="36835" y="791"/>
                  </a:lnTo>
                  <a:lnTo>
                    <a:pt x="42019" y="2112"/>
                  </a:lnTo>
                  <a:lnTo>
                    <a:pt x="47063" y="3787"/>
                  </a:lnTo>
                  <a:lnTo>
                    <a:pt x="52013" y="4903"/>
                  </a:lnTo>
                  <a:lnTo>
                    <a:pt x="56900" y="5648"/>
                  </a:lnTo>
                  <a:lnTo>
                    <a:pt x="61747" y="6144"/>
                  </a:lnTo>
                  <a:lnTo>
                    <a:pt x="66565" y="6474"/>
                  </a:lnTo>
                  <a:lnTo>
                    <a:pt x="71363" y="6695"/>
                  </a:lnTo>
                  <a:lnTo>
                    <a:pt x="76151" y="6842"/>
                  </a:lnTo>
                  <a:lnTo>
                    <a:pt x="80930" y="7734"/>
                  </a:lnTo>
                  <a:lnTo>
                    <a:pt x="85703" y="9122"/>
                  </a:lnTo>
                  <a:lnTo>
                    <a:pt x="90474" y="10841"/>
                  </a:lnTo>
                  <a:lnTo>
                    <a:pt x="95241" y="11987"/>
                  </a:lnTo>
                  <a:lnTo>
                    <a:pt x="100006" y="12752"/>
                  </a:lnTo>
                  <a:lnTo>
                    <a:pt x="114300" y="14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7" name="SMARTPenAnnotation1184"/>
            <p:cNvSpPr/>
            <p:nvPr/>
          </p:nvSpPr>
          <p:spPr>
            <a:xfrm>
              <a:off x="8108156" y="878681"/>
              <a:ext cx="64295" cy="128588"/>
            </a:xfrm>
            <a:custGeom>
              <a:avLst/>
              <a:gdLst/>
              <a:ahLst/>
              <a:cxnLst/>
              <a:rect l="0" t="0" r="0" b="0"/>
              <a:pathLst>
                <a:path w="64295" h="128588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3" y="10642"/>
                  </a:lnTo>
                  <a:lnTo>
                    <a:pt x="7771" y="14784"/>
                  </a:lnTo>
                  <a:lnTo>
                    <a:pt x="20585" y="27703"/>
                  </a:lnTo>
                  <a:lnTo>
                    <a:pt x="24042" y="31962"/>
                  </a:lnTo>
                  <a:lnTo>
                    <a:pt x="27140" y="36389"/>
                  </a:lnTo>
                  <a:lnTo>
                    <a:pt x="29999" y="40928"/>
                  </a:lnTo>
                  <a:lnTo>
                    <a:pt x="32699" y="45542"/>
                  </a:lnTo>
                  <a:lnTo>
                    <a:pt x="35294" y="50205"/>
                  </a:lnTo>
                  <a:lnTo>
                    <a:pt x="40293" y="59619"/>
                  </a:lnTo>
                  <a:lnTo>
                    <a:pt x="52362" y="83355"/>
                  </a:lnTo>
                  <a:lnTo>
                    <a:pt x="53958" y="88114"/>
                  </a:lnTo>
                  <a:lnTo>
                    <a:pt x="55022" y="92874"/>
                  </a:lnTo>
                  <a:lnTo>
                    <a:pt x="55731" y="97634"/>
                  </a:lnTo>
                  <a:lnTo>
                    <a:pt x="56998" y="101602"/>
                  </a:lnTo>
                  <a:lnTo>
                    <a:pt x="58636" y="105041"/>
                  </a:lnTo>
                  <a:lnTo>
                    <a:pt x="60522" y="108127"/>
                  </a:lnTo>
                  <a:lnTo>
                    <a:pt x="61780" y="110978"/>
                  </a:lnTo>
                  <a:lnTo>
                    <a:pt x="62618" y="113673"/>
                  </a:lnTo>
                  <a:lnTo>
                    <a:pt x="63176" y="116263"/>
                  </a:lnTo>
                  <a:lnTo>
                    <a:pt x="63549" y="118784"/>
                  </a:lnTo>
                  <a:lnTo>
                    <a:pt x="63797" y="121258"/>
                  </a:lnTo>
                  <a:lnTo>
                    <a:pt x="64287" y="128503"/>
                  </a:lnTo>
                  <a:lnTo>
                    <a:pt x="6429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8" name="SMARTPenAnnotation1185"/>
            <p:cNvSpPr/>
            <p:nvPr/>
          </p:nvSpPr>
          <p:spPr>
            <a:xfrm>
              <a:off x="8343900" y="835818"/>
              <a:ext cx="35629" cy="207170"/>
            </a:xfrm>
            <a:custGeom>
              <a:avLst/>
              <a:gdLst/>
              <a:ahLst/>
              <a:cxnLst/>
              <a:rect l="0" t="0" r="0" b="0"/>
              <a:pathLst>
                <a:path w="35629" h="207170">
                  <a:moveTo>
                    <a:pt x="0" y="0"/>
                  </a:moveTo>
                  <a:lnTo>
                    <a:pt x="3792" y="3793"/>
                  </a:lnTo>
                  <a:lnTo>
                    <a:pt x="4909" y="6497"/>
                  </a:lnTo>
                  <a:lnTo>
                    <a:pt x="5653" y="9888"/>
                  </a:lnTo>
                  <a:lnTo>
                    <a:pt x="6151" y="13736"/>
                  </a:lnTo>
                  <a:lnTo>
                    <a:pt x="7275" y="17888"/>
                  </a:lnTo>
                  <a:lnTo>
                    <a:pt x="8818" y="22245"/>
                  </a:lnTo>
                  <a:lnTo>
                    <a:pt x="10642" y="26736"/>
                  </a:lnTo>
                  <a:lnTo>
                    <a:pt x="11857" y="31318"/>
                  </a:lnTo>
                  <a:lnTo>
                    <a:pt x="12667" y="35960"/>
                  </a:lnTo>
                  <a:lnTo>
                    <a:pt x="13207" y="40642"/>
                  </a:lnTo>
                  <a:lnTo>
                    <a:pt x="13567" y="45351"/>
                  </a:lnTo>
                  <a:lnTo>
                    <a:pt x="13807" y="50078"/>
                  </a:lnTo>
                  <a:lnTo>
                    <a:pt x="13967" y="54817"/>
                  </a:lnTo>
                  <a:lnTo>
                    <a:pt x="14868" y="59563"/>
                  </a:lnTo>
                  <a:lnTo>
                    <a:pt x="16261" y="64315"/>
                  </a:lnTo>
                  <a:lnTo>
                    <a:pt x="19927" y="74622"/>
                  </a:lnTo>
                  <a:lnTo>
                    <a:pt x="24202" y="87141"/>
                  </a:lnTo>
                  <a:lnTo>
                    <a:pt x="25659" y="93019"/>
                  </a:lnTo>
                  <a:lnTo>
                    <a:pt x="26632" y="98525"/>
                  </a:lnTo>
                  <a:lnTo>
                    <a:pt x="27278" y="103784"/>
                  </a:lnTo>
                  <a:lnTo>
                    <a:pt x="27711" y="109670"/>
                  </a:lnTo>
                  <a:lnTo>
                    <a:pt x="27999" y="115976"/>
                  </a:lnTo>
                  <a:lnTo>
                    <a:pt x="28191" y="122561"/>
                  </a:lnTo>
                  <a:lnTo>
                    <a:pt x="29112" y="128539"/>
                  </a:lnTo>
                  <a:lnTo>
                    <a:pt x="30521" y="134111"/>
                  </a:lnTo>
                  <a:lnTo>
                    <a:pt x="32253" y="139414"/>
                  </a:lnTo>
                  <a:lnTo>
                    <a:pt x="33408" y="144536"/>
                  </a:lnTo>
                  <a:lnTo>
                    <a:pt x="34178" y="149539"/>
                  </a:lnTo>
                  <a:lnTo>
                    <a:pt x="34692" y="154461"/>
                  </a:lnTo>
                  <a:lnTo>
                    <a:pt x="35034" y="159331"/>
                  </a:lnTo>
                  <a:lnTo>
                    <a:pt x="35262" y="164164"/>
                  </a:lnTo>
                  <a:lnTo>
                    <a:pt x="35515" y="173768"/>
                  </a:lnTo>
                  <a:lnTo>
                    <a:pt x="35628" y="183328"/>
                  </a:lnTo>
                  <a:lnTo>
                    <a:pt x="34865" y="187307"/>
                  </a:lnTo>
                  <a:lnTo>
                    <a:pt x="33562" y="190752"/>
                  </a:lnTo>
                  <a:lnTo>
                    <a:pt x="31900" y="193843"/>
                  </a:lnTo>
                  <a:lnTo>
                    <a:pt x="29998" y="196698"/>
                  </a:lnTo>
                  <a:lnTo>
                    <a:pt x="27935" y="199394"/>
                  </a:lnTo>
                  <a:lnTo>
                    <a:pt x="21431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99" name="SMARTPenAnnotation1186"/>
            <p:cNvSpPr/>
            <p:nvPr/>
          </p:nvSpPr>
          <p:spPr>
            <a:xfrm>
              <a:off x="5960994" y="1143097"/>
              <a:ext cx="111194" cy="221360"/>
            </a:xfrm>
            <a:custGeom>
              <a:avLst/>
              <a:gdLst/>
              <a:ahLst/>
              <a:cxnLst/>
              <a:rect l="0" t="0" r="0" b="0"/>
              <a:pathLst>
                <a:path w="111194" h="221360">
                  <a:moveTo>
                    <a:pt x="111193" y="42765"/>
                  </a:moveTo>
                  <a:lnTo>
                    <a:pt x="100344" y="31916"/>
                  </a:lnTo>
                  <a:lnTo>
                    <a:pt x="99198" y="29976"/>
                  </a:lnTo>
                  <a:lnTo>
                    <a:pt x="96791" y="23453"/>
                  </a:lnTo>
                  <a:lnTo>
                    <a:pt x="93415" y="18836"/>
                  </a:lnTo>
                  <a:lnTo>
                    <a:pt x="91404" y="16494"/>
                  </a:lnTo>
                  <a:lnTo>
                    <a:pt x="89269" y="14138"/>
                  </a:lnTo>
                  <a:lnTo>
                    <a:pt x="87052" y="11774"/>
                  </a:lnTo>
                  <a:lnTo>
                    <a:pt x="84780" y="10198"/>
                  </a:lnTo>
                  <a:lnTo>
                    <a:pt x="82472" y="9148"/>
                  </a:lnTo>
                  <a:lnTo>
                    <a:pt x="80139" y="8447"/>
                  </a:lnTo>
                  <a:lnTo>
                    <a:pt x="77790" y="7186"/>
                  </a:lnTo>
                  <a:lnTo>
                    <a:pt x="75431" y="5552"/>
                  </a:lnTo>
                  <a:lnTo>
                    <a:pt x="73064" y="3669"/>
                  </a:lnTo>
                  <a:lnTo>
                    <a:pt x="69899" y="2414"/>
                  </a:lnTo>
                  <a:lnTo>
                    <a:pt x="66201" y="1577"/>
                  </a:lnTo>
                  <a:lnTo>
                    <a:pt x="62149" y="1019"/>
                  </a:lnTo>
                  <a:lnTo>
                    <a:pt x="57859" y="647"/>
                  </a:lnTo>
                  <a:lnTo>
                    <a:pt x="53412" y="398"/>
                  </a:lnTo>
                  <a:lnTo>
                    <a:pt x="42453" y="0"/>
                  </a:lnTo>
                  <a:lnTo>
                    <a:pt x="40760" y="762"/>
                  </a:lnTo>
                  <a:lnTo>
                    <a:pt x="38838" y="2063"/>
                  </a:lnTo>
                  <a:lnTo>
                    <a:pt x="36763" y="3724"/>
                  </a:lnTo>
                  <a:lnTo>
                    <a:pt x="33791" y="4831"/>
                  </a:lnTo>
                  <a:lnTo>
                    <a:pt x="30223" y="5570"/>
                  </a:lnTo>
                  <a:lnTo>
                    <a:pt x="26257" y="6062"/>
                  </a:lnTo>
                  <a:lnTo>
                    <a:pt x="23613" y="7184"/>
                  </a:lnTo>
                  <a:lnTo>
                    <a:pt x="21850" y="8726"/>
                  </a:lnTo>
                  <a:lnTo>
                    <a:pt x="19098" y="12555"/>
                  </a:lnTo>
                  <a:lnTo>
                    <a:pt x="17253" y="14687"/>
                  </a:lnTo>
                  <a:lnTo>
                    <a:pt x="15228" y="16903"/>
                  </a:lnTo>
                  <a:lnTo>
                    <a:pt x="10863" y="21481"/>
                  </a:lnTo>
                  <a:lnTo>
                    <a:pt x="8588" y="23813"/>
                  </a:lnTo>
                  <a:lnTo>
                    <a:pt x="7071" y="26162"/>
                  </a:lnTo>
                  <a:lnTo>
                    <a:pt x="5386" y="30888"/>
                  </a:lnTo>
                  <a:lnTo>
                    <a:pt x="4636" y="37751"/>
                  </a:lnTo>
                  <a:lnTo>
                    <a:pt x="4436" y="41803"/>
                  </a:lnTo>
                  <a:lnTo>
                    <a:pt x="3509" y="45299"/>
                  </a:lnTo>
                  <a:lnTo>
                    <a:pt x="363" y="51300"/>
                  </a:lnTo>
                  <a:lnTo>
                    <a:pt x="0" y="54805"/>
                  </a:lnTo>
                  <a:lnTo>
                    <a:pt x="552" y="58729"/>
                  </a:lnTo>
                  <a:lnTo>
                    <a:pt x="1714" y="62933"/>
                  </a:lnTo>
                  <a:lnTo>
                    <a:pt x="2488" y="67323"/>
                  </a:lnTo>
                  <a:lnTo>
                    <a:pt x="3004" y="71837"/>
                  </a:lnTo>
                  <a:lnTo>
                    <a:pt x="3348" y="76434"/>
                  </a:lnTo>
                  <a:lnTo>
                    <a:pt x="3578" y="81086"/>
                  </a:lnTo>
                  <a:lnTo>
                    <a:pt x="3833" y="90488"/>
                  </a:lnTo>
                  <a:lnTo>
                    <a:pt x="3976" y="104707"/>
                  </a:lnTo>
                  <a:lnTo>
                    <a:pt x="5584" y="109459"/>
                  </a:lnTo>
                  <a:lnTo>
                    <a:pt x="8243" y="114215"/>
                  </a:lnTo>
                  <a:lnTo>
                    <a:pt x="11603" y="118974"/>
                  </a:lnTo>
                  <a:lnTo>
                    <a:pt x="14638" y="122939"/>
                  </a:lnTo>
                  <a:lnTo>
                    <a:pt x="17454" y="126377"/>
                  </a:lnTo>
                  <a:lnTo>
                    <a:pt x="20125" y="129463"/>
                  </a:lnTo>
                  <a:lnTo>
                    <a:pt x="23494" y="133901"/>
                  </a:lnTo>
                  <a:lnTo>
                    <a:pt x="31470" y="145182"/>
                  </a:lnTo>
                  <a:lnTo>
                    <a:pt x="34231" y="149937"/>
                  </a:lnTo>
                  <a:lnTo>
                    <a:pt x="36073" y="153900"/>
                  </a:lnTo>
                  <a:lnTo>
                    <a:pt x="37300" y="157337"/>
                  </a:lnTo>
                  <a:lnTo>
                    <a:pt x="39706" y="161215"/>
                  </a:lnTo>
                  <a:lnTo>
                    <a:pt x="42898" y="165388"/>
                  </a:lnTo>
                  <a:lnTo>
                    <a:pt x="46613" y="169757"/>
                  </a:lnTo>
                  <a:lnTo>
                    <a:pt x="49089" y="174258"/>
                  </a:lnTo>
                  <a:lnTo>
                    <a:pt x="50740" y="178846"/>
                  </a:lnTo>
                  <a:lnTo>
                    <a:pt x="51842" y="183492"/>
                  </a:lnTo>
                  <a:lnTo>
                    <a:pt x="53369" y="187383"/>
                  </a:lnTo>
                  <a:lnTo>
                    <a:pt x="55181" y="190771"/>
                  </a:lnTo>
                  <a:lnTo>
                    <a:pt x="58518" y="196652"/>
                  </a:lnTo>
                  <a:lnTo>
                    <a:pt x="60001" y="201911"/>
                  </a:lnTo>
                  <a:lnTo>
                    <a:pt x="60660" y="206895"/>
                  </a:lnTo>
                  <a:lnTo>
                    <a:pt x="60835" y="209335"/>
                  </a:lnTo>
                  <a:lnTo>
                    <a:pt x="61746" y="211755"/>
                  </a:lnTo>
                  <a:lnTo>
                    <a:pt x="64875" y="216561"/>
                  </a:lnTo>
                  <a:lnTo>
                    <a:pt x="68331" y="2213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0" name="SMARTPenAnnotation1187"/>
            <p:cNvSpPr/>
            <p:nvPr/>
          </p:nvSpPr>
          <p:spPr>
            <a:xfrm>
              <a:off x="5929312" y="1264443"/>
              <a:ext cx="157164" cy="13296"/>
            </a:xfrm>
            <a:custGeom>
              <a:avLst/>
              <a:gdLst/>
              <a:ahLst/>
              <a:cxnLst/>
              <a:rect l="0" t="0" r="0" b="0"/>
              <a:pathLst>
                <a:path w="157164" h="13296">
                  <a:moveTo>
                    <a:pt x="0" y="7144"/>
                  </a:moveTo>
                  <a:lnTo>
                    <a:pt x="27642" y="7144"/>
                  </a:lnTo>
                  <a:lnTo>
                    <a:pt x="32715" y="7938"/>
                  </a:lnTo>
                  <a:lnTo>
                    <a:pt x="38479" y="9261"/>
                  </a:lnTo>
                  <a:lnTo>
                    <a:pt x="44703" y="10936"/>
                  </a:lnTo>
                  <a:lnTo>
                    <a:pt x="50439" y="12053"/>
                  </a:lnTo>
                  <a:lnTo>
                    <a:pt x="55851" y="12798"/>
                  </a:lnTo>
                  <a:lnTo>
                    <a:pt x="61047" y="13295"/>
                  </a:lnTo>
                  <a:lnTo>
                    <a:pt x="66098" y="12832"/>
                  </a:lnTo>
                  <a:lnTo>
                    <a:pt x="71053" y="11730"/>
                  </a:lnTo>
                  <a:lnTo>
                    <a:pt x="75943" y="10201"/>
                  </a:lnTo>
                  <a:lnTo>
                    <a:pt x="81585" y="9182"/>
                  </a:lnTo>
                  <a:lnTo>
                    <a:pt x="87728" y="8503"/>
                  </a:lnTo>
                  <a:lnTo>
                    <a:pt x="94204" y="8050"/>
                  </a:lnTo>
                  <a:lnTo>
                    <a:pt x="100109" y="7748"/>
                  </a:lnTo>
                  <a:lnTo>
                    <a:pt x="110903" y="7412"/>
                  </a:lnTo>
                  <a:lnTo>
                    <a:pt x="129698" y="7224"/>
                  </a:lnTo>
                  <a:lnTo>
                    <a:pt x="134884" y="6403"/>
                  </a:lnTo>
                  <a:lnTo>
                    <a:pt x="139135" y="5063"/>
                  </a:lnTo>
                  <a:lnTo>
                    <a:pt x="142763" y="3375"/>
                  </a:lnTo>
                  <a:lnTo>
                    <a:pt x="145976" y="2250"/>
                  </a:lnTo>
                  <a:lnTo>
                    <a:pt x="148911" y="1500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1" name="SMARTPenAnnotation1188"/>
            <p:cNvSpPr/>
            <p:nvPr/>
          </p:nvSpPr>
          <p:spPr>
            <a:xfrm>
              <a:off x="6172236" y="1150230"/>
              <a:ext cx="71402" cy="157077"/>
            </a:xfrm>
            <a:custGeom>
              <a:avLst/>
              <a:gdLst/>
              <a:ahLst/>
              <a:cxnLst/>
              <a:rect l="0" t="0" r="0" b="0"/>
              <a:pathLst>
                <a:path w="71402" h="157077">
                  <a:moveTo>
                    <a:pt x="42826" y="7057"/>
                  </a:moveTo>
                  <a:lnTo>
                    <a:pt x="42826" y="0"/>
                  </a:lnTo>
                  <a:lnTo>
                    <a:pt x="40709" y="2069"/>
                  </a:lnTo>
                  <a:lnTo>
                    <a:pt x="39034" y="3731"/>
                  </a:lnTo>
                  <a:lnTo>
                    <a:pt x="37916" y="5634"/>
                  </a:lnTo>
                  <a:lnTo>
                    <a:pt x="36675" y="9864"/>
                  </a:lnTo>
                  <a:lnTo>
                    <a:pt x="35550" y="12103"/>
                  </a:lnTo>
                  <a:lnTo>
                    <a:pt x="34007" y="14390"/>
                  </a:lnTo>
                  <a:lnTo>
                    <a:pt x="32184" y="16708"/>
                  </a:lnTo>
                  <a:lnTo>
                    <a:pt x="30175" y="19841"/>
                  </a:lnTo>
                  <a:lnTo>
                    <a:pt x="28042" y="23517"/>
                  </a:lnTo>
                  <a:lnTo>
                    <a:pt x="25826" y="27555"/>
                  </a:lnTo>
                  <a:lnTo>
                    <a:pt x="23555" y="31041"/>
                  </a:lnTo>
                  <a:lnTo>
                    <a:pt x="21248" y="34159"/>
                  </a:lnTo>
                  <a:lnTo>
                    <a:pt x="18915" y="37031"/>
                  </a:lnTo>
                  <a:lnTo>
                    <a:pt x="16567" y="40534"/>
                  </a:lnTo>
                  <a:lnTo>
                    <a:pt x="14208" y="44456"/>
                  </a:lnTo>
                  <a:lnTo>
                    <a:pt x="11841" y="48658"/>
                  </a:lnTo>
                  <a:lnTo>
                    <a:pt x="7094" y="57561"/>
                  </a:lnTo>
                  <a:lnTo>
                    <a:pt x="4717" y="62158"/>
                  </a:lnTo>
                  <a:lnTo>
                    <a:pt x="3133" y="66809"/>
                  </a:lnTo>
                  <a:lnTo>
                    <a:pt x="2077" y="71498"/>
                  </a:lnTo>
                  <a:lnTo>
                    <a:pt x="1372" y="76212"/>
                  </a:lnTo>
                  <a:lnTo>
                    <a:pt x="903" y="80148"/>
                  </a:lnTo>
                  <a:lnTo>
                    <a:pt x="590" y="83565"/>
                  </a:lnTo>
                  <a:lnTo>
                    <a:pt x="381" y="86638"/>
                  </a:lnTo>
                  <a:lnTo>
                    <a:pt x="242" y="90273"/>
                  </a:lnTo>
                  <a:lnTo>
                    <a:pt x="46" y="102181"/>
                  </a:lnTo>
                  <a:lnTo>
                    <a:pt x="0" y="108336"/>
                  </a:lnTo>
                  <a:lnTo>
                    <a:pt x="782" y="111089"/>
                  </a:lnTo>
                  <a:lnTo>
                    <a:pt x="2097" y="113718"/>
                  </a:lnTo>
                  <a:lnTo>
                    <a:pt x="3767" y="116264"/>
                  </a:lnTo>
                  <a:lnTo>
                    <a:pt x="4881" y="119549"/>
                  </a:lnTo>
                  <a:lnTo>
                    <a:pt x="5622" y="123327"/>
                  </a:lnTo>
                  <a:lnTo>
                    <a:pt x="6117" y="127433"/>
                  </a:lnTo>
                  <a:lnTo>
                    <a:pt x="6448" y="130964"/>
                  </a:lnTo>
                  <a:lnTo>
                    <a:pt x="6667" y="134112"/>
                  </a:lnTo>
                  <a:lnTo>
                    <a:pt x="6814" y="137004"/>
                  </a:lnTo>
                  <a:lnTo>
                    <a:pt x="8499" y="139726"/>
                  </a:lnTo>
                  <a:lnTo>
                    <a:pt x="11210" y="142334"/>
                  </a:lnTo>
                  <a:lnTo>
                    <a:pt x="14605" y="144867"/>
                  </a:lnTo>
                  <a:lnTo>
                    <a:pt x="17662" y="146555"/>
                  </a:lnTo>
                  <a:lnTo>
                    <a:pt x="20494" y="147681"/>
                  </a:lnTo>
                  <a:lnTo>
                    <a:pt x="23175" y="148431"/>
                  </a:lnTo>
                  <a:lnTo>
                    <a:pt x="25756" y="149725"/>
                  </a:lnTo>
                  <a:lnTo>
                    <a:pt x="28272" y="151382"/>
                  </a:lnTo>
                  <a:lnTo>
                    <a:pt x="30742" y="153280"/>
                  </a:lnTo>
                  <a:lnTo>
                    <a:pt x="33182" y="154545"/>
                  </a:lnTo>
                  <a:lnTo>
                    <a:pt x="35603" y="155389"/>
                  </a:lnTo>
                  <a:lnTo>
                    <a:pt x="38011" y="155951"/>
                  </a:lnTo>
                  <a:lnTo>
                    <a:pt x="41204" y="156326"/>
                  </a:lnTo>
                  <a:lnTo>
                    <a:pt x="44919" y="156576"/>
                  </a:lnTo>
                  <a:lnTo>
                    <a:pt x="52488" y="156854"/>
                  </a:lnTo>
                  <a:lnTo>
                    <a:pt x="61211" y="157010"/>
                  </a:lnTo>
                  <a:lnTo>
                    <a:pt x="71401" y="1570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2" name="SMARTPenAnnotation1189"/>
            <p:cNvSpPr/>
            <p:nvPr/>
          </p:nvSpPr>
          <p:spPr>
            <a:xfrm>
              <a:off x="6286597" y="1193006"/>
              <a:ext cx="95867" cy="107030"/>
            </a:xfrm>
            <a:custGeom>
              <a:avLst/>
              <a:gdLst/>
              <a:ahLst/>
              <a:cxnLst/>
              <a:rect l="0" t="0" r="0" b="0"/>
              <a:pathLst>
                <a:path w="95867" h="107030">
                  <a:moveTo>
                    <a:pt x="35621" y="14287"/>
                  </a:moveTo>
                  <a:lnTo>
                    <a:pt x="31829" y="14287"/>
                  </a:lnTo>
                  <a:lnTo>
                    <a:pt x="30711" y="13494"/>
                  </a:lnTo>
                  <a:lnTo>
                    <a:pt x="29967" y="12171"/>
                  </a:lnTo>
                  <a:lnTo>
                    <a:pt x="29470" y="10495"/>
                  </a:lnTo>
                  <a:lnTo>
                    <a:pt x="29139" y="10172"/>
                  </a:lnTo>
                  <a:lnTo>
                    <a:pt x="28919" y="10750"/>
                  </a:lnTo>
                  <a:lnTo>
                    <a:pt x="28565" y="13588"/>
                  </a:lnTo>
                  <a:lnTo>
                    <a:pt x="27742" y="13821"/>
                  </a:lnTo>
                  <a:lnTo>
                    <a:pt x="26400" y="13977"/>
                  </a:lnTo>
                  <a:lnTo>
                    <a:pt x="24711" y="14080"/>
                  </a:lnTo>
                  <a:lnTo>
                    <a:pt x="23586" y="14943"/>
                  </a:lnTo>
                  <a:lnTo>
                    <a:pt x="22835" y="16312"/>
                  </a:lnTo>
                  <a:lnTo>
                    <a:pt x="22334" y="18018"/>
                  </a:lnTo>
                  <a:lnTo>
                    <a:pt x="21207" y="20743"/>
                  </a:lnTo>
                  <a:lnTo>
                    <a:pt x="19662" y="24148"/>
                  </a:lnTo>
                  <a:lnTo>
                    <a:pt x="13695" y="36523"/>
                  </a:lnTo>
                  <a:lnTo>
                    <a:pt x="11479" y="41018"/>
                  </a:lnTo>
                  <a:lnTo>
                    <a:pt x="10001" y="44807"/>
                  </a:lnTo>
                  <a:lnTo>
                    <a:pt x="9016" y="48128"/>
                  </a:lnTo>
                  <a:lnTo>
                    <a:pt x="8359" y="51135"/>
                  </a:lnTo>
                  <a:lnTo>
                    <a:pt x="7128" y="54728"/>
                  </a:lnTo>
                  <a:lnTo>
                    <a:pt x="5513" y="58710"/>
                  </a:lnTo>
                  <a:lnTo>
                    <a:pt x="3643" y="62952"/>
                  </a:lnTo>
                  <a:lnTo>
                    <a:pt x="2396" y="67368"/>
                  </a:lnTo>
                  <a:lnTo>
                    <a:pt x="1565" y="71900"/>
                  </a:lnTo>
                  <a:lnTo>
                    <a:pt x="1011" y="76508"/>
                  </a:lnTo>
                  <a:lnTo>
                    <a:pt x="642" y="80374"/>
                  </a:lnTo>
                  <a:lnTo>
                    <a:pt x="395" y="83745"/>
                  </a:lnTo>
                  <a:lnTo>
                    <a:pt x="231" y="86786"/>
                  </a:lnTo>
                  <a:lnTo>
                    <a:pt x="49" y="92282"/>
                  </a:lnTo>
                  <a:lnTo>
                    <a:pt x="0" y="94859"/>
                  </a:lnTo>
                  <a:lnTo>
                    <a:pt x="761" y="97370"/>
                  </a:lnTo>
                  <a:lnTo>
                    <a:pt x="2062" y="99839"/>
                  </a:lnTo>
                  <a:lnTo>
                    <a:pt x="3724" y="102278"/>
                  </a:lnTo>
                  <a:lnTo>
                    <a:pt x="5625" y="103904"/>
                  </a:lnTo>
                  <a:lnTo>
                    <a:pt x="7687" y="104988"/>
                  </a:lnTo>
                  <a:lnTo>
                    <a:pt x="9854" y="105711"/>
                  </a:lnTo>
                  <a:lnTo>
                    <a:pt x="12887" y="106192"/>
                  </a:lnTo>
                  <a:lnTo>
                    <a:pt x="16496" y="106514"/>
                  </a:lnTo>
                  <a:lnTo>
                    <a:pt x="23946" y="106871"/>
                  </a:lnTo>
                  <a:lnTo>
                    <a:pt x="29903" y="107029"/>
                  </a:lnTo>
                  <a:lnTo>
                    <a:pt x="33397" y="106278"/>
                  </a:lnTo>
                  <a:lnTo>
                    <a:pt x="37313" y="104983"/>
                  </a:lnTo>
                  <a:lnTo>
                    <a:pt x="41512" y="103326"/>
                  </a:lnTo>
                  <a:lnTo>
                    <a:pt x="45898" y="101428"/>
                  </a:lnTo>
                  <a:lnTo>
                    <a:pt x="55006" y="97202"/>
                  </a:lnTo>
                  <a:lnTo>
                    <a:pt x="59657" y="94170"/>
                  </a:lnTo>
                  <a:lnTo>
                    <a:pt x="64345" y="90561"/>
                  </a:lnTo>
                  <a:lnTo>
                    <a:pt x="69058" y="86568"/>
                  </a:lnTo>
                  <a:lnTo>
                    <a:pt x="72994" y="83112"/>
                  </a:lnTo>
                  <a:lnTo>
                    <a:pt x="79484" y="77155"/>
                  </a:lnTo>
                  <a:lnTo>
                    <a:pt x="82325" y="73662"/>
                  </a:lnTo>
                  <a:lnTo>
                    <a:pt x="85014" y="69745"/>
                  </a:lnTo>
                  <a:lnTo>
                    <a:pt x="87599" y="65547"/>
                  </a:lnTo>
                  <a:lnTo>
                    <a:pt x="90117" y="61954"/>
                  </a:lnTo>
                  <a:lnTo>
                    <a:pt x="92589" y="58765"/>
                  </a:lnTo>
                  <a:lnTo>
                    <a:pt x="95032" y="55845"/>
                  </a:lnTo>
                  <a:lnTo>
                    <a:pt x="95866" y="53105"/>
                  </a:lnTo>
                  <a:lnTo>
                    <a:pt x="95628" y="50485"/>
                  </a:lnTo>
                  <a:lnTo>
                    <a:pt x="94676" y="47944"/>
                  </a:lnTo>
                  <a:lnTo>
                    <a:pt x="94041" y="44662"/>
                  </a:lnTo>
                  <a:lnTo>
                    <a:pt x="93618" y="40887"/>
                  </a:lnTo>
                  <a:lnTo>
                    <a:pt x="93336" y="36783"/>
                  </a:lnTo>
                  <a:lnTo>
                    <a:pt x="92353" y="33253"/>
                  </a:lnTo>
                  <a:lnTo>
                    <a:pt x="90905" y="30106"/>
                  </a:lnTo>
                  <a:lnTo>
                    <a:pt x="89146" y="27214"/>
                  </a:lnTo>
                  <a:lnTo>
                    <a:pt x="87180" y="24493"/>
                  </a:lnTo>
                  <a:lnTo>
                    <a:pt x="85075" y="21885"/>
                  </a:lnTo>
                  <a:lnTo>
                    <a:pt x="82878" y="19352"/>
                  </a:lnTo>
                  <a:lnTo>
                    <a:pt x="80619" y="16870"/>
                  </a:lnTo>
                  <a:lnTo>
                    <a:pt x="75994" y="11996"/>
                  </a:lnTo>
                  <a:lnTo>
                    <a:pt x="73649" y="10378"/>
                  </a:lnTo>
                  <a:lnTo>
                    <a:pt x="71292" y="9300"/>
                  </a:lnTo>
                  <a:lnTo>
                    <a:pt x="68927" y="8581"/>
                  </a:lnTo>
                  <a:lnTo>
                    <a:pt x="66556" y="7308"/>
                  </a:lnTo>
                  <a:lnTo>
                    <a:pt x="64182" y="5666"/>
                  </a:lnTo>
                  <a:lnTo>
                    <a:pt x="5705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3" name="SMARTPenAnnotation1190"/>
            <p:cNvSpPr/>
            <p:nvPr/>
          </p:nvSpPr>
          <p:spPr>
            <a:xfrm>
              <a:off x="6379368" y="1128712"/>
              <a:ext cx="128159" cy="192882"/>
            </a:xfrm>
            <a:custGeom>
              <a:avLst/>
              <a:gdLst/>
              <a:ahLst/>
              <a:cxnLst/>
              <a:rect l="0" t="0" r="0" b="0"/>
              <a:pathLst>
                <a:path w="128159" h="192882">
                  <a:moveTo>
                    <a:pt x="0" y="0"/>
                  </a:moveTo>
                  <a:lnTo>
                    <a:pt x="16793" y="0"/>
                  </a:lnTo>
                  <a:lnTo>
                    <a:pt x="19927" y="794"/>
                  </a:lnTo>
                  <a:lnTo>
                    <a:pt x="23603" y="2117"/>
                  </a:lnTo>
                  <a:lnTo>
                    <a:pt x="27642" y="3792"/>
                  </a:lnTo>
                  <a:lnTo>
                    <a:pt x="31922" y="5703"/>
                  </a:lnTo>
                  <a:lnTo>
                    <a:pt x="40911" y="9943"/>
                  </a:lnTo>
                  <a:lnTo>
                    <a:pt x="69094" y="23849"/>
                  </a:lnTo>
                  <a:lnTo>
                    <a:pt x="73844" y="27012"/>
                  </a:lnTo>
                  <a:lnTo>
                    <a:pt x="78599" y="30708"/>
                  </a:lnTo>
                  <a:lnTo>
                    <a:pt x="83355" y="34760"/>
                  </a:lnTo>
                  <a:lnTo>
                    <a:pt x="88114" y="39048"/>
                  </a:lnTo>
                  <a:lnTo>
                    <a:pt x="97635" y="48046"/>
                  </a:lnTo>
                  <a:lnTo>
                    <a:pt x="101603" y="52668"/>
                  </a:lnTo>
                  <a:lnTo>
                    <a:pt x="105042" y="57337"/>
                  </a:lnTo>
                  <a:lnTo>
                    <a:pt x="108128" y="62037"/>
                  </a:lnTo>
                  <a:lnTo>
                    <a:pt x="110979" y="66758"/>
                  </a:lnTo>
                  <a:lnTo>
                    <a:pt x="113674" y="71493"/>
                  </a:lnTo>
                  <a:lnTo>
                    <a:pt x="118784" y="80987"/>
                  </a:lnTo>
                  <a:lnTo>
                    <a:pt x="123702" y="90498"/>
                  </a:lnTo>
                  <a:lnTo>
                    <a:pt x="125331" y="96051"/>
                  </a:lnTo>
                  <a:lnTo>
                    <a:pt x="126417" y="102134"/>
                  </a:lnTo>
                  <a:lnTo>
                    <a:pt x="127140" y="108571"/>
                  </a:lnTo>
                  <a:lnTo>
                    <a:pt x="127623" y="114449"/>
                  </a:lnTo>
                  <a:lnTo>
                    <a:pt x="127944" y="119956"/>
                  </a:lnTo>
                  <a:lnTo>
                    <a:pt x="128158" y="125214"/>
                  </a:lnTo>
                  <a:lnTo>
                    <a:pt x="127508" y="130307"/>
                  </a:lnTo>
                  <a:lnTo>
                    <a:pt x="126281" y="135290"/>
                  </a:lnTo>
                  <a:lnTo>
                    <a:pt x="124668" y="140200"/>
                  </a:lnTo>
                  <a:lnTo>
                    <a:pt x="122800" y="145060"/>
                  </a:lnTo>
                  <a:lnTo>
                    <a:pt x="120760" y="149888"/>
                  </a:lnTo>
                  <a:lnTo>
                    <a:pt x="118607" y="154694"/>
                  </a:lnTo>
                  <a:lnTo>
                    <a:pt x="116378" y="158692"/>
                  </a:lnTo>
                  <a:lnTo>
                    <a:pt x="114098" y="162151"/>
                  </a:lnTo>
                  <a:lnTo>
                    <a:pt x="111784" y="165251"/>
                  </a:lnTo>
                  <a:lnTo>
                    <a:pt x="108654" y="168905"/>
                  </a:lnTo>
                  <a:lnTo>
                    <a:pt x="104980" y="172928"/>
                  </a:lnTo>
                  <a:lnTo>
                    <a:pt x="93671" y="184844"/>
                  </a:lnTo>
                  <a:lnTo>
                    <a:pt x="85725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4" name="SMARTPenAnnotation1191"/>
            <p:cNvSpPr/>
            <p:nvPr/>
          </p:nvSpPr>
          <p:spPr>
            <a:xfrm>
              <a:off x="6615112" y="1200150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0"/>
                  </a:moveTo>
                  <a:lnTo>
                    <a:pt x="136978" y="0"/>
                  </a:lnTo>
                  <a:lnTo>
                    <a:pt x="139737" y="793"/>
                  </a:lnTo>
                  <a:lnTo>
                    <a:pt x="142370" y="2116"/>
                  </a:lnTo>
                  <a:lnTo>
                    <a:pt x="150019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5" name="SMARTPenAnnotation1192"/>
            <p:cNvSpPr/>
            <p:nvPr/>
          </p:nvSpPr>
          <p:spPr>
            <a:xfrm>
              <a:off x="6765131" y="1207293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6" name="SMARTPenAnnotation1193"/>
            <p:cNvSpPr/>
            <p:nvPr/>
          </p:nvSpPr>
          <p:spPr>
            <a:xfrm>
              <a:off x="6636543" y="1250156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3793" y="14287"/>
                  </a:lnTo>
                  <a:lnTo>
                    <a:pt x="4910" y="13494"/>
                  </a:lnTo>
                  <a:lnTo>
                    <a:pt x="5654" y="12171"/>
                  </a:lnTo>
                  <a:lnTo>
                    <a:pt x="6151" y="10495"/>
                  </a:lnTo>
                  <a:lnTo>
                    <a:pt x="8863" y="9378"/>
                  </a:lnTo>
                  <a:lnTo>
                    <a:pt x="13053" y="8633"/>
                  </a:lnTo>
                  <a:lnTo>
                    <a:pt x="18227" y="8137"/>
                  </a:lnTo>
                  <a:lnTo>
                    <a:pt x="23264" y="7805"/>
                  </a:lnTo>
                  <a:lnTo>
                    <a:pt x="28209" y="7585"/>
                  </a:lnTo>
                  <a:lnTo>
                    <a:pt x="33094" y="7438"/>
                  </a:lnTo>
                  <a:lnTo>
                    <a:pt x="39525" y="6546"/>
                  </a:lnTo>
                  <a:lnTo>
                    <a:pt x="46988" y="5158"/>
                  </a:lnTo>
                  <a:lnTo>
                    <a:pt x="55138" y="3438"/>
                  </a:lnTo>
                  <a:lnTo>
                    <a:pt x="62952" y="2292"/>
                  </a:lnTo>
                  <a:lnTo>
                    <a:pt x="70543" y="1528"/>
                  </a:lnTo>
                  <a:lnTo>
                    <a:pt x="77985" y="1019"/>
                  </a:lnTo>
                  <a:lnTo>
                    <a:pt x="85328" y="679"/>
                  </a:lnTo>
                  <a:lnTo>
                    <a:pt x="99836" y="302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07" name="SMARTPenAnnotation1194"/>
            <p:cNvSpPr/>
            <p:nvPr/>
          </p:nvSpPr>
          <p:spPr>
            <a:xfrm>
              <a:off x="6886577" y="1121571"/>
              <a:ext cx="42861" cy="185736"/>
            </a:xfrm>
            <a:custGeom>
              <a:avLst/>
              <a:gdLst/>
              <a:ahLst/>
              <a:cxnLst/>
              <a:rect l="0" t="0" r="0" b="0"/>
              <a:pathLst>
                <a:path w="42861" h="185736">
                  <a:moveTo>
                    <a:pt x="7141" y="7141"/>
                  </a:moveTo>
                  <a:lnTo>
                    <a:pt x="23" y="23"/>
                  </a:lnTo>
                  <a:lnTo>
                    <a:pt x="0" y="0"/>
                  </a:lnTo>
                  <a:lnTo>
                    <a:pt x="3790" y="3790"/>
                  </a:lnTo>
                  <a:lnTo>
                    <a:pt x="4907" y="5701"/>
                  </a:lnTo>
                  <a:lnTo>
                    <a:pt x="6148" y="9941"/>
                  </a:lnTo>
                  <a:lnTo>
                    <a:pt x="7273" y="12182"/>
                  </a:lnTo>
                  <a:lnTo>
                    <a:pt x="8817" y="14471"/>
                  </a:lnTo>
                  <a:lnTo>
                    <a:pt x="10640" y="16790"/>
                  </a:lnTo>
                  <a:lnTo>
                    <a:pt x="11855" y="19130"/>
                  </a:lnTo>
                  <a:lnTo>
                    <a:pt x="12665" y="21484"/>
                  </a:lnTo>
                  <a:lnTo>
                    <a:pt x="13205" y="23847"/>
                  </a:lnTo>
                  <a:lnTo>
                    <a:pt x="14359" y="27009"/>
                  </a:lnTo>
                  <a:lnTo>
                    <a:pt x="15922" y="30705"/>
                  </a:lnTo>
                  <a:lnTo>
                    <a:pt x="17757" y="34757"/>
                  </a:lnTo>
                  <a:lnTo>
                    <a:pt x="24133" y="48044"/>
                  </a:lnTo>
                  <a:lnTo>
                    <a:pt x="31050" y="62035"/>
                  </a:lnTo>
                  <a:lnTo>
                    <a:pt x="32606" y="66755"/>
                  </a:lnTo>
                  <a:lnTo>
                    <a:pt x="33643" y="71490"/>
                  </a:lnTo>
                  <a:lnTo>
                    <a:pt x="34334" y="76234"/>
                  </a:lnTo>
                  <a:lnTo>
                    <a:pt x="35588" y="81778"/>
                  </a:lnTo>
                  <a:lnTo>
                    <a:pt x="37218" y="87855"/>
                  </a:lnTo>
                  <a:lnTo>
                    <a:pt x="39099" y="94288"/>
                  </a:lnTo>
                  <a:lnTo>
                    <a:pt x="40353" y="100164"/>
                  </a:lnTo>
                  <a:lnTo>
                    <a:pt x="41189" y="105669"/>
                  </a:lnTo>
                  <a:lnTo>
                    <a:pt x="41746" y="110926"/>
                  </a:lnTo>
                  <a:lnTo>
                    <a:pt x="42117" y="116019"/>
                  </a:lnTo>
                  <a:lnTo>
                    <a:pt x="42365" y="121001"/>
                  </a:lnTo>
                  <a:lnTo>
                    <a:pt x="42640" y="130770"/>
                  </a:lnTo>
                  <a:lnTo>
                    <a:pt x="42831" y="154753"/>
                  </a:lnTo>
                  <a:lnTo>
                    <a:pt x="42047" y="158730"/>
                  </a:lnTo>
                  <a:lnTo>
                    <a:pt x="40731" y="162175"/>
                  </a:lnTo>
                  <a:lnTo>
                    <a:pt x="39059" y="165266"/>
                  </a:lnTo>
                  <a:lnTo>
                    <a:pt x="37945" y="168120"/>
                  </a:lnTo>
                  <a:lnTo>
                    <a:pt x="36707" y="173408"/>
                  </a:lnTo>
                  <a:lnTo>
                    <a:pt x="37170" y="175930"/>
                  </a:lnTo>
                  <a:lnTo>
                    <a:pt x="38273" y="178404"/>
                  </a:lnTo>
                  <a:lnTo>
                    <a:pt x="42860" y="1857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few more terms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Vertex: the highest or lowest point in a parabola (-b/2a, f(-b/2a))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Axis of symmetry: a vertical line passes through the vertex (x=-b/2a)</a:t>
            </a:r>
          </a:p>
        </p:txBody>
      </p:sp>
      <p:pic>
        <p:nvPicPr>
          <p:cNvPr id="150" name="Picture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8651" y="2170906"/>
            <a:ext cx="220027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980"/>
          <p:cNvSpPr/>
          <p:nvPr/>
        </p:nvSpPr>
        <p:spPr>
          <a:xfrm>
            <a:off x="5686521" y="1143008"/>
            <a:ext cx="207073" cy="400043"/>
          </a:xfrm>
          <a:custGeom>
            <a:avLst/>
            <a:gdLst/>
            <a:ahLst/>
            <a:cxnLst/>
            <a:rect l="0" t="0" r="0" b="0"/>
            <a:pathLst>
              <a:path w="207073" h="400043">
                <a:moveTo>
                  <a:pt x="207072" y="92860"/>
                </a:moveTo>
                <a:lnTo>
                  <a:pt x="207072" y="86011"/>
                </a:lnTo>
                <a:lnTo>
                  <a:pt x="203280" y="82011"/>
                </a:lnTo>
                <a:lnTo>
                  <a:pt x="202162" y="80071"/>
                </a:lnTo>
                <a:lnTo>
                  <a:pt x="200223" y="72724"/>
                </a:lnTo>
                <a:lnTo>
                  <a:pt x="196223" y="68020"/>
                </a:lnTo>
                <a:lnTo>
                  <a:pt x="194283" y="66775"/>
                </a:lnTo>
                <a:lnTo>
                  <a:pt x="190011" y="65392"/>
                </a:lnTo>
                <a:lnTo>
                  <a:pt x="188554" y="64229"/>
                </a:lnTo>
                <a:lnTo>
                  <a:pt x="187584" y="62660"/>
                </a:lnTo>
                <a:lnTo>
                  <a:pt x="186936" y="60821"/>
                </a:lnTo>
                <a:lnTo>
                  <a:pt x="184100" y="56660"/>
                </a:lnTo>
                <a:lnTo>
                  <a:pt x="182233" y="54439"/>
                </a:lnTo>
                <a:lnTo>
                  <a:pt x="180987" y="52165"/>
                </a:lnTo>
                <a:lnTo>
                  <a:pt x="178441" y="45172"/>
                </a:lnTo>
                <a:lnTo>
                  <a:pt x="173013" y="38073"/>
                </a:lnTo>
                <a:lnTo>
                  <a:pt x="168651" y="33321"/>
                </a:lnTo>
                <a:lnTo>
                  <a:pt x="167171" y="30942"/>
                </a:lnTo>
                <a:lnTo>
                  <a:pt x="165526" y="26183"/>
                </a:lnTo>
                <a:lnTo>
                  <a:pt x="163499" y="23802"/>
                </a:lnTo>
                <a:lnTo>
                  <a:pt x="160562" y="21422"/>
                </a:lnTo>
                <a:lnTo>
                  <a:pt x="157015" y="19041"/>
                </a:lnTo>
                <a:lnTo>
                  <a:pt x="150958" y="14279"/>
                </a:lnTo>
                <a:lnTo>
                  <a:pt x="148231" y="11898"/>
                </a:lnTo>
                <a:lnTo>
                  <a:pt x="145620" y="10310"/>
                </a:lnTo>
                <a:lnTo>
                  <a:pt x="140602" y="8546"/>
                </a:lnTo>
                <a:lnTo>
                  <a:pt x="137359" y="7282"/>
                </a:lnTo>
                <a:lnTo>
                  <a:pt x="133609" y="5646"/>
                </a:lnTo>
                <a:lnTo>
                  <a:pt x="129522" y="3761"/>
                </a:lnTo>
                <a:lnTo>
                  <a:pt x="125209" y="2505"/>
                </a:lnTo>
                <a:lnTo>
                  <a:pt x="120747" y="1667"/>
                </a:lnTo>
                <a:lnTo>
                  <a:pt x="116185" y="1108"/>
                </a:lnTo>
                <a:lnTo>
                  <a:pt x="112349" y="736"/>
                </a:lnTo>
                <a:lnTo>
                  <a:pt x="105971" y="322"/>
                </a:lnTo>
                <a:lnTo>
                  <a:pt x="100491" y="139"/>
                </a:lnTo>
                <a:lnTo>
                  <a:pt x="90826" y="35"/>
                </a:lnTo>
                <a:lnTo>
                  <a:pt x="77130" y="0"/>
                </a:lnTo>
                <a:lnTo>
                  <a:pt x="74407" y="791"/>
                </a:lnTo>
                <a:lnTo>
                  <a:pt x="69264" y="3786"/>
                </a:lnTo>
                <a:lnTo>
                  <a:pt x="64333" y="5647"/>
                </a:lnTo>
                <a:lnTo>
                  <a:pt x="61906" y="6143"/>
                </a:lnTo>
                <a:lnTo>
                  <a:pt x="57094" y="8811"/>
                </a:lnTo>
                <a:lnTo>
                  <a:pt x="51515" y="13436"/>
                </a:lnTo>
                <a:lnTo>
                  <a:pt x="47805" y="16892"/>
                </a:lnTo>
                <a:lnTo>
                  <a:pt x="34237" y="30053"/>
                </a:lnTo>
                <a:lnTo>
                  <a:pt x="28921" y="37429"/>
                </a:lnTo>
                <a:lnTo>
                  <a:pt x="23913" y="45205"/>
                </a:lnTo>
                <a:lnTo>
                  <a:pt x="19041" y="51307"/>
                </a:lnTo>
                <a:lnTo>
                  <a:pt x="17424" y="54840"/>
                </a:lnTo>
                <a:lnTo>
                  <a:pt x="15628" y="62998"/>
                </a:lnTo>
                <a:lnTo>
                  <a:pt x="12713" y="71915"/>
                </a:lnTo>
                <a:lnTo>
                  <a:pt x="10825" y="76516"/>
                </a:lnTo>
                <a:lnTo>
                  <a:pt x="8726" y="87977"/>
                </a:lnTo>
                <a:lnTo>
                  <a:pt x="7000" y="100215"/>
                </a:lnTo>
                <a:lnTo>
                  <a:pt x="3587" y="110946"/>
                </a:lnTo>
                <a:lnTo>
                  <a:pt x="1540" y="121006"/>
                </a:lnTo>
                <a:lnTo>
                  <a:pt x="631" y="130770"/>
                </a:lnTo>
                <a:lnTo>
                  <a:pt x="227" y="140401"/>
                </a:lnTo>
                <a:lnTo>
                  <a:pt x="0" y="154748"/>
                </a:lnTo>
                <a:lnTo>
                  <a:pt x="2063" y="166403"/>
                </a:lnTo>
                <a:lnTo>
                  <a:pt x="5626" y="178727"/>
                </a:lnTo>
                <a:lnTo>
                  <a:pt x="9855" y="189496"/>
                </a:lnTo>
                <a:lnTo>
                  <a:pt x="12264" y="201691"/>
                </a:lnTo>
                <a:lnTo>
                  <a:pt x="12907" y="208276"/>
                </a:lnTo>
                <a:lnTo>
                  <a:pt x="13334" y="215048"/>
                </a:lnTo>
                <a:lnTo>
                  <a:pt x="13620" y="221944"/>
                </a:lnTo>
                <a:lnTo>
                  <a:pt x="13810" y="228922"/>
                </a:lnTo>
                <a:lnTo>
                  <a:pt x="14731" y="235956"/>
                </a:lnTo>
                <a:lnTo>
                  <a:pt x="16139" y="243026"/>
                </a:lnTo>
                <a:lnTo>
                  <a:pt x="17871" y="250121"/>
                </a:lnTo>
                <a:lnTo>
                  <a:pt x="19026" y="257232"/>
                </a:lnTo>
                <a:lnTo>
                  <a:pt x="19795" y="264354"/>
                </a:lnTo>
                <a:lnTo>
                  <a:pt x="20308" y="271483"/>
                </a:lnTo>
                <a:lnTo>
                  <a:pt x="22996" y="283638"/>
                </a:lnTo>
                <a:lnTo>
                  <a:pt x="26041" y="294331"/>
                </a:lnTo>
                <a:lnTo>
                  <a:pt x="27396" y="304376"/>
                </a:lnTo>
                <a:lnTo>
                  <a:pt x="27997" y="314132"/>
                </a:lnTo>
                <a:lnTo>
                  <a:pt x="28265" y="323759"/>
                </a:lnTo>
                <a:lnTo>
                  <a:pt x="28470" y="355788"/>
                </a:lnTo>
                <a:lnTo>
                  <a:pt x="28476" y="365586"/>
                </a:lnTo>
                <a:lnTo>
                  <a:pt x="29271" y="368340"/>
                </a:lnTo>
                <a:lnTo>
                  <a:pt x="33388" y="376008"/>
                </a:lnTo>
                <a:lnTo>
                  <a:pt x="35754" y="383307"/>
                </a:lnTo>
                <a:lnTo>
                  <a:pt x="41129" y="390497"/>
                </a:lnTo>
                <a:lnTo>
                  <a:pt x="46955" y="396861"/>
                </a:lnTo>
                <a:lnTo>
                  <a:pt x="48597" y="398628"/>
                </a:lnTo>
                <a:lnTo>
                  <a:pt x="49828" y="399099"/>
                </a:lnTo>
                <a:lnTo>
                  <a:pt x="51443" y="399413"/>
                </a:lnTo>
                <a:lnTo>
                  <a:pt x="57054" y="4000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81"/>
          <p:cNvSpPr/>
          <p:nvPr/>
        </p:nvSpPr>
        <p:spPr>
          <a:xfrm>
            <a:off x="5550780" y="1421606"/>
            <a:ext cx="292808" cy="14288"/>
          </a:xfrm>
          <a:custGeom>
            <a:avLst/>
            <a:gdLst/>
            <a:ahLst/>
            <a:cxnLst/>
            <a:rect l="0" t="0" r="0" b="0"/>
            <a:pathLst>
              <a:path w="292808" h="14288">
                <a:moveTo>
                  <a:pt x="7057" y="14287"/>
                </a:moveTo>
                <a:lnTo>
                  <a:pt x="0" y="7231"/>
                </a:lnTo>
                <a:lnTo>
                  <a:pt x="7696" y="7155"/>
                </a:lnTo>
                <a:lnTo>
                  <a:pt x="93150" y="7144"/>
                </a:lnTo>
                <a:lnTo>
                  <a:pt x="100171" y="6350"/>
                </a:lnTo>
                <a:lnTo>
                  <a:pt x="107233" y="5027"/>
                </a:lnTo>
                <a:lnTo>
                  <a:pt x="114322" y="3351"/>
                </a:lnTo>
                <a:lnTo>
                  <a:pt x="121430" y="2234"/>
                </a:lnTo>
                <a:lnTo>
                  <a:pt x="128549" y="1489"/>
                </a:lnTo>
                <a:lnTo>
                  <a:pt x="135677" y="993"/>
                </a:lnTo>
                <a:lnTo>
                  <a:pt x="142810" y="662"/>
                </a:lnTo>
                <a:lnTo>
                  <a:pt x="157085" y="294"/>
                </a:lnTo>
                <a:lnTo>
                  <a:pt x="2928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82"/>
          <p:cNvSpPr/>
          <p:nvPr/>
        </p:nvSpPr>
        <p:spPr>
          <a:xfrm>
            <a:off x="5979443" y="1188890"/>
            <a:ext cx="121320" cy="346892"/>
          </a:xfrm>
          <a:custGeom>
            <a:avLst/>
            <a:gdLst/>
            <a:ahLst/>
            <a:cxnLst/>
            <a:rect l="0" t="0" r="0" b="0"/>
            <a:pathLst>
              <a:path w="121320" h="346892">
                <a:moveTo>
                  <a:pt x="121319" y="4116"/>
                </a:moveTo>
                <a:lnTo>
                  <a:pt x="121319" y="0"/>
                </a:lnTo>
                <a:lnTo>
                  <a:pt x="121319" y="3417"/>
                </a:lnTo>
                <a:lnTo>
                  <a:pt x="120525" y="3650"/>
                </a:lnTo>
                <a:lnTo>
                  <a:pt x="117527" y="3909"/>
                </a:lnTo>
                <a:lnTo>
                  <a:pt x="116409" y="4772"/>
                </a:lnTo>
                <a:lnTo>
                  <a:pt x="115665" y="6140"/>
                </a:lnTo>
                <a:lnTo>
                  <a:pt x="115168" y="7847"/>
                </a:lnTo>
                <a:lnTo>
                  <a:pt x="112500" y="11859"/>
                </a:lnTo>
                <a:lnTo>
                  <a:pt x="110677" y="14041"/>
                </a:lnTo>
                <a:lnTo>
                  <a:pt x="107874" y="16289"/>
                </a:lnTo>
                <a:lnTo>
                  <a:pt x="104418" y="18581"/>
                </a:lnTo>
                <a:lnTo>
                  <a:pt x="100527" y="20903"/>
                </a:lnTo>
                <a:lnTo>
                  <a:pt x="97139" y="24038"/>
                </a:lnTo>
                <a:lnTo>
                  <a:pt x="94087" y="27716"/>
                </a:lnTo>
                <a:lnTo>
                  <a:pt x="91258" y="31756"/>
                </a:lnTo>
                <a:lnTo>
                  <a:pt x="87784" y="36036"/>
                </a:lnTo>
                <a:lnTo>
                  <a:pt x="83881" y="40477"/>
                </a:lnTo>
                <a:lnTo>
                  <a:pt x="79692" y="45026"/>
                </a:lnTo>
                <a:lnTo>
                  <a:pt x="76105" y="49645"/>
                </a:lnTo>
                <a:lnTo>
                  <a:pt x="72920" y="54312"/>
                </a:lnTo>
                <a:lnTo>
                  <a:pt x="66471" y="64525"/>
                </a:lnTo>
                <a:lnTo>
                  <a:pt x="44795" y="97414"/>
                </a:lnTo>
                <a:lnTo>
                  <a:pt x="40934" y="103621"/>
                </a:lnTo>
                <a:lnTo>
                  <a:pt x="37567" y="109346"/>
                </a:lnTo>
                <a:lnTo>
                  <a:pt x="34528" y="114751"/>
                </a:lnTo>
                <a:lnTo>
                  <a:pt x="31708" y="120735"/>
                </a:lnTo>
                <a:lnTo>
                  <a:pt x="29035" y="127106"/>
                </a:lnTo>
                <a:lnTo>
                  <a:pt x="26459" y="133734"/>
                </a:lnTo>
                <a:lnTo>
                  <a:pt x="21480" y="147449"/>
                </a:lnTo>
                <a:lnTo>
                  <a:pt x="4648" y="197024"/>
                </a:lnTo>
                <a:lnTo>
                  <a:pt x="3057" y="204159"/>
                </a:lnTo>
                <a:lnTo>
                  <a:pt x="1996" y="211296"/>
                </a:lnTo>
                <a:lnTo>
                  <a:pt x="1289" y="218436"/>
                </a:lnTo>
                <a:lnTo>
                  <a:pt x="818" y="225577"/>
                </a:lnTo>
                <a:lnTo>
                  <a:pt x="504" y="232719"/>
                </a:lnTo>
                <a:lnTo>
                  <a:pt x="61" y="252031"/>
                </a:lnTo>
                <a:lnTo>
                  <a:pt x="0" y="257499"/>
                </a:lnTo>
                <a:lnTo>
                  <a:pt x="752" y="263525"/>
                </a:lnTo>
                <a:lnTo>
                  <a:pt x="2047" y="269924"/>
                </a:lnTo>
                <a:lnTo>
                  <a:pt x="3704" y="276572"/>
                </a:lnTo>
                <a:lnTo>
                  <a:pt x="5603" y="282590"/>
                </a:lnTo>
                <a:lnTo>
                  <a:pt x="7662" y="288191"/>
                </a:lnTo>
                <a:lnTo>
                  <a:pt x="9830" y="293511"/>
                </a:lnTo>
                <a:lnTo>
                  <a:pt x="12068" y="298646"/>
                </a:lnTo>
                <a:lnTo>
                  <a:pt x="16671" y="308585"/>
                </a:lnTo>
                <a:lnTo>
                  <a:pt x="19010" y="312664"/>
                </a:lnTo>
                <a:lnTo>
                  <a:pt x="21363" y="316177"/>
                </a:lnTo>
                <a:lnTo>
                  <a:pt x="23726" y="319313"/>
                </a:lnTo>
                <a:lnTo>
                  <a:pt x="26888" y="322197"/>
                </a:lnTo>
                <a:lnTo>
                  <a:pt x="30584" y="324914"/>
                </a:lnTo>
                <a:lnTo>
                  <a:pt x="34635" y="327519"/>
                </a:lnTo>
                <a:lnTo>
                  <a:pt x="38923" y="330049"/>
                </a:lnTo>
                <a:lnTo>
                  <a:pt x="43370" y="332530"/>
                </a:lnTo>
                <a:lnTo>
                  <a:pt x="47922" y="334977"/>
                </a:lnTo>
                <a:lnTo>
                  <a:pt x="51750" y="337402"/>
                </a:lnTo>
                <a:lnTo>
                  <a:pt x="55096" y="339813"/>
                </a:lnTo>
                <a:lnTo>
                  <a:pt x="58121" y="342214"/>
                </a:lnTo>
                <a:lnTo>
                  <a:pt x="61724" y="343815"/>
                </a:lnTo>
                <a:lnTo>
                  <a:pt x="65714" y="344882"/>
                </a:lnTo>
                <a:lnTo>
                  <a:pt x="69962" y="345593"/>
                </a:lnTo>
                <a:lnTo>
                  <a:pt x="74381" y="346067"/>
                </a:lnTo>
                <a:lnTo>
                  <a:pt x="78914" y="346383"/>
                </a:lnTo>
                <a:lnTo>
                  <a:pt x="83524" y="346594"/>
                </a:lnTo>
                <a:lnTo>
                  <a:pt x="92880" y="346828"/>
                </a:lnTo>
                <a:lnTo>
                  <a:pt x="97597" y="346891"/>
                </a:lnTo>
                <a:lnTo>
                  <a:pt x="102329" y="346139"/>
                </a:lnTo>
                <a:lnTo>
                  <a:pt x="107072" y="344844"/>
                </a:lnTo>
                <a:lnTo>
                  <a:pt x="121319" y="339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2" name="SMARTPenAnnotation983"/>
          <p:cNvSpPr/>
          <p:nvPr/>
        </p:nvSpPr>
        <p:spPr>
          <a:xfrm>
            <a:off x="6115050" y="1407318"/>
            <a:ext cx="214313" cy="164308"/>
          </a:xfrm>
          <a:custGeom>
            <a:avLst/>
            <a:gdLst/>
            <a:ahLst/>
            <a:cxnLst/>
            <a:rect l="0" t="0" r="0" b="0"/>
            <a:pathLst>
              <a:path w="214313" h="164308">
                <a:moveTo>
                  <a:pt x="0" y="0"/>
                </a:moveTo>
                <a:lnTo>
                  <a:pt x="9942" y="9943"/>
                </a:lnTo>
                <a:lnTo>
                  <a:pt x="16590" y="14474"/>
                </a:lnTo>
                <a:lnTo>
                  <a:pt x="20584" y="16793"/>
                </a:lnTo>
                <a:lnTo>
                  <a:pt x="24041" y="19927"/>
                </a:lnTo>
                <a:lnTo>
                  <a:pt x="27140" y="23603"/>
                </a:lnTo>
                <a:lnTo>
                  <a:pt x="29999" y="27642"/>
                </a:lnTo>
                <a:lnTo>
                  <a:pt x="32700" y="31922"/>
                </a:lnTo>
                <a:lnTo>
                  <a:pt x="35293" y="36362"/>
                </a:lnTo>
                <a:lnTo>
                  <a:pt x="37817" y="40910"/>
                </a:lnTo>
                <a:lnTo>
                  <a:pt x="41086" y="45530"/>
                </a:lnTo>
                <a:lnTo>
                  <a:pt x="44853" y="50197"/>
                </a:lnTo>
                <a:lnTo>
                  <a:pt x="48952" y="54896"/>
                </a:lnTo>
                <a:lnTo>
                  <a:pt x="52478" y="59616"/>
                </a:lnTo>
                <a:lnTo>
                  <a:pt x="55623" y="64351"/>
                </a:lnTo>
                <a:lnTo>
                  <a:pt x="58513" y="69094"/>
                </a:lnTo>
                <a:lnTo>
                  <a:pt x="62027" y="73050"/>
                </a:lnTo>
                <a:lnTo>
                  <a:pt x="65957" y="76482"/>
                </a:lnTo>
                <a:lnTo>
                  <a:pt x="70165" y="79563"/>
                </a:lnTo>
                <a:lnTo>
                  <a:pt x="73764" y="83204"/>
                </a:lnTo>
                <a:lnTo>
                  <a:pt x="76958" y="87220"/>
                </a:lnTo>
                <a:lnTo>
                  <a:pt x="79880" y="91484"/>
                </a:lnTo>
                <a:lnTo>
                  <a:pt x="83415" y="95914"/>
                </a:lnTo>
                <a:lnTo>
                  <a:pt x="87360" y="100456"/>
                </a:lnTo>
                <a:lnTo>
                  <a:pt x="91578" y="105070"/>
                </a:lnTo>
                <a:lnTo>
                  <a:pt x="100497" y="114431"/>
                </a:lnTo>
                <a:lnTo>
                  <a:pt x="105098" y="119150"/>
                </a:lnTo>
                <a:lnTo>
                  <a:pt x="109752" y="123090"/>
                </a:lnTo>
                <a:lnTo>
                  <a:pt x="114443" y="126510"/>
                </a:lnTo>
                <a:lnTo>
                  <a:pt x="119158" y="129584"/>
                </a:lnTo>
                <a:lnTo>
                  <a:pt x="123888" y="132427"/>
                </a:lnTo>
                <a:lnTo>
                  <a:pt x="128630" y="135116"/>
                </a:lnTo>
                <a:lnTo>
                  <a:pt x="138131" y="140220"/>
                </a:lnTo>
                <a:lnTo>
                  <a:pt x="166689" y="154757"/>
                </a:lnTo>
                <a:lnTo>
                  <a:pt x="176213" y="159533"/>
                </a:lnTo>
                <a:lnTo>
                  <a:pt x="180975" y="161124"/>
                </a:lnTo>
                <a:lnTo>
                  <a:pt x="185737" y="162185"/>
                </a:lnTo>
                <a:lnTo>
                  <a:pt x="190500" y="162892"/>
                </a:lnTo>
                <a:lnTo>
                  <a:pt x="194468" y="163364"/>
                </a:lnTo>
                <a:lnTo>
                  <a:pt x="200995" y="163888"/>
                </a:lnTo>
                <a:lnTo>
                  <a:pt x="206743" y="164224"/>
                </a:lnTo>
                <a:lnTo>
                  <a:pt x="214312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3" name="SMARTPenAnnotation984"/>
          <p:cNvSpPr/>
          <p:nvPr/>
        </p:nvSpPr>
        <p:spPr>
          <a:xfrm>
            <a:off x="6157912" y="1414462"/>
            <a:ext cx="114301" cy="135732"/>
          </a:xfrm>
          <a:custGeom>
            <a:avLst/>
            <a:gdLst/>
            <a:ahLst/>
            <a:cxnLst/>
            <a:rect l="0" t="0" r="0" b="0"/>
            <a:pathLst>
              <a:path w="114301" h="135732">
                <a:moveTo>
                  <a:pt x="114300" y="0"/>
                </a:moveTo>
                <a:lnTo>
                  <a:pt x="110508" y="0"/>
                </a:lnTo>
                <a:lnTo>
                  <a:pt x="108597" y="794"/>
                </a:lnTo>
                <a:lnTo>
                  <a:pt x="106529" y="2117"/>
                </a:lnTo>
                <a:lnTo>
                  <a:pt x="101300" y="6151"/>
                </a:lnTo>
                <a:lnTo>
                  <a:pt x="98468" y="8819"/>
                </a:lnTo>
                <a:lnTo>
                  <a:pt x="41853" y="65303"/>
                </a:lnTo>
                <a:lnTo>
                  <a:pt x="38221" y="69729"/>
                </a:lnTo>
                <a:lnTo>
                  <a:pt x="34212" y="75061"/>
                </a:lnTo>
                <a:lnTo>
                  <a:pt x="29952" y="80997"/>
                </a:lnTo>
                <a:lnTo>
                  <a:pt x="26318" y="85748"/>
                </a:lnTo>
                <a:lnTo>
                  <a:pt x="23102" y="89709"/>
                </a:lnTo>
                <a:lnTo>
                  <a:pt x="20163" y="93144"/>
                </a:lnTo>
                <a:lnTo>
                  <a:pt x="17411" y="97021"/>
                </a:lnTo>
                <a:lnTo>
                  <a:pt x="14782" y="101193"/>
                </a:lnTo>
                <a:lnTo>
                  <a:pt x="12236" y="105562"/>
                </a:lnTo>
                <a:lnTo>
                  <a:pt x="9745" y="109268"/>
                </a:lnTo>
                <a:lnTo>
                  <a:pt x="7291" y="112533"/>
                </a:lnTo>
                <a:lnTo>
                  <a:pt x="4860" y="115503"/>
                </a:lnTo>
                <a:lnTo>
                  <a:pt x="3240" y="118277"/>
                </a:lnTo>
                <a:lnTo>
                  <a:pt x="2160" y="120920"/>
                </a:lnTo>
                <a:lnTo>
                  <a:pt x="1440" y="123476"/>
                </a:lnTo>
                <a:lnTo>
                  <a:pt x="960" y="125974"/>
                </a:lnTo>
                <a:lnTo>
                  <a:pt x="640" y="128432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6" name="SMARTPenAnnotation985"/>
          <p:cNvSpPr/>
          <p:nvPr/>
        </p:nvSpPr>
        <p:spPr>
          <a:xfrm>
            <a:off x="6322218" y="1300162"/>
            <a:ext cx="127167" cy="257176"/>
          </a:xfrm>
          <a:custGeom>
            <a:avLst/>
            <a:gdLst/>
            <a:ahLst/>
            <a:cxnLst/>
            <a:rect l="0" t="0" r="0" b="0"/>
            <a:pathLst>
              <a:path w="127167" h="257176">
                <a:moveTo>
                  <a:pt x="0" y="0"/>
                </a:moveTo>
                <a:lnTo>
                  <a:pt x="6850" y="0"/>
                </a:lnTo>
                <a:lnTo>
                  <a:pt x="9130" y="2117"/>
                </a:lnTo>
                <a:lnTo>
                  <a:pt x="10849" y="3792"/>
                </a:lnTo>
                <a:lnTo>
                  <a:pt x="13583" y="5703"/>
                </a:lnTo>
                <a:lnTo>
                  <a:pt x="16993" y="7771"/>
                </a:lnTo>
                <a:lnTo>
                  <a:pt x="20854" y="9943"/>
                </a:lnTo>
                <a:lnTo>
                  <a:pt x="24222" y="11391"/>
                </a:lnTo>
                <a:lnTo>
                  <a:pt x="27260" y="12357"/>
                </a:lnTo>
                <a:lnTo>
                  <a:pt x="30080" y="13000"/>
                </a:lnTo>
                <a:lnTo>
                  <a:pt x="33547" y="15017"/>
                </a:lnTo>
                <a:lnTo>
                  <a:pt x="37446" y="17949"/>
                </a:lnTo>
                <a:lnTo>
                  <a:pt x="41633" y="21491"/>
                </a:lnTo>
                <a:lnTo>
                  <a:pt x="46012" y="24646"/>
                </a:lnTo>
                <a:lnTo>
                  <a:pt x="50518" y="27543"/>
                </a:lnTo>
                <a:lnTo>
                  <a:pt x="55110" y="30268"/>
                </a:lnTo>
                <a:lnTo>
                  <a:pt x="58965" y="33673"/>
                </a:lnTo>
                <a:lnTo>
                  <a:pt x="62329" y="37530"/>
                </a:lnTo>
                <a:lnTo>
                  <a:pt x="65365" y="41689"/>
                </a:lnTo>
                <a:lnTo>
                  <a:pt x="68977" y="46049"/>
                </a:lnTo>
                <a:lnTo>
                  <a:pt x="72972" y="50543"/>
                </a:lnTo>
                <a:lnTo>
                  <a:pt x="81644" y="59770"/>
                </a:lnTo>
                <a:lnTo>
                  <a:pt x="90791" y="69162"/>
                </a:lnTo>
                <a:lnTo>
                  <a:pt x="94658" y="73889"/>
                </a:lnTo>
                <a:lnTo>
                  <a:pt x="98031" y="78628"/>
                </a:lnTo>
                <a:lnTo>
                  <a:pt x="101073" y="83375"/>
                </a:lnTo>
                <a:lnTo>
                  <a:pt x="103894" y="88921"/>
                </a:lnTo>
                <a:lnTo>
                  <a:pt x="106569" y="94999"/>
                </a:lnTo>
                <a:lnTo>
                  <a:pt x="109146" y="101433"/>
                </a:lnTo>
                <a:lnTo>
                  <a:pt x="111658" y="107309"/>
                </a:lnTo>
                <a:lnTo>
                  <a:pt x="116565" y="118072"/>
                </a:lnTo>
                <a:lnTo>
                  <a:pt x="118985" y="123959"/>
                </a:lnTo>
                <a:lnTo>
                  <a:pt x="121392" y="130264"/>
                </a:lnTo>
                <a:lnTo>
                  <a:pt x="123791" y="136849"/>
                </a:lnTo>
                <a:lnTo>
                  <a:pt x="125390" y="142826"/>
                </a:lnTo>
                <a:lnTo>
                  <a:pt x="126456" y="148399"/>
                </a:lnTo>
                <a:lnTo>
                  <a:pt x="127166" y="153701"/>
                </a:lnTo>
                <a:lnTo>
                  <a:pt x="126846" y="159618"/>
                </a:lnTo>
                <a:lnTo>
                  <a:pt x="125839" y="165943"/>
                </a:lnTo>
                <a:lnTo>
                  <a:pt x="124374" y="172541"/>
                </a:lnTo>
                <a:lnTo>
                  <a:pt x="123398" y="178527"/>
                </a:lnTo>
                <a:lnTo>
                  <a:pt x="122746" y="184106"/>
                </a:lnTo>
                <a:lnTo>
                  <a:pt x="122312" y="189412"/>
                </a:lnTo>
                <a:lnTo>
                  <a:pt x="120436" y="195331"/>
                </a:lnTo>
                <a:lnTo>
                  <a:pt x="117597" y="201658"/>
                </a:lnTo>
                <a:lnTo>
                  <a:pt x="105426" y="225130"/>
                </a:lnTo>
                <a:lnTo>
                  <a:pt x="102828" y="229462"/>
                </a:lnTo>
                <a:lnTo>
                  <a:pt x="100302" y="233143"/>
                </a:lnTo>
                <a:lnTo>
                  <a:pt x="97825" y="236391"/>
                </a:lnTo>
                <a:lnTo>
                  <a:pt x="95379" y="239351"/>
                </a:lnTo>
                <a:lnTo>
                  <a:pt x="92955" y="242117"/>
                </a:lnTo>
                <a:lnTo>
                  <a:pt x="90545" y="244755"/>
                </a:lnTo>
                <a:lnTo>
                  <a:pt x="88938" y="247308"/>
                </a:lnTo>
                <a:lnTo>
                  <a:pt x="86360" y="254991"/>
                </a:lnTo>
                <a:lnTo>
                  <a:pt x="8572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7" name="SMARTPenAnnotation986"/>
          <p:cNvSpPr/>
          <p:nvPr/>
        </p:nvSpPr>
        <p:spPr>
          <a:xfrm>
            <a:off x="6600825" y="1385887"/>
            <a:ext cx="157163" cy="1"/>
          </a:xfrm>
          <a:custGeom>
            <a:avLst/>
            <a:gdLst/>
            <a:ahLst/>
            <a:cxnLst/>
            <a:rect l="0" t="0" r="0" b="0"/>
            <a:pathLst>
              <a:path w="157163" h="1">
                <a:moveTo>
                  <a:pt x="0" y="0"/>
                </a:move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8" name="SMARTPenAnnotation987"/>
          <p:cNvSpPr/>
          <p:nvPr/>
        </p:nvSpPr>
        <p:spPr>
          <a:xfrm>
            <a:off x="6629400" y="1443037"/>
            <a:ext cx="128588" cy="21110"/>
          </a:xfrm>
          <a:custGeom>
            <a:avLst/>
            <a:gdLst/>
            <a:ahLst/>
            <a:cxnLst/>
            <a:rect l="0" t="0" r="0" b="0"/>
            <a:pathLst>
              <a:path w="128588" h="21110">
                <a:moveTo>
                  <a:pt x="0" y="0"/>
                </a:moveTo>
                <a:lnTo>
                  <a:pt x="29999" y="0"/>
                </a:lnTo>
                <a:lnTo>
                  <a:pt x="33494" y="794"/>
                </a:lnTo>
                <a:lnTo>
                  <a:pt x="37410" y="2117"/>
                </a:lnTo>
                <a:lnTo>
                  <a:pt x="41609" y="3792"/>
                </a:lnTo>
                <a:lnTo>
                  <a:pt x="45995" y="4909"/>
                </a:lnTo>
                <a:lnTo>
                  <a:pt x="50507" y="5654"/>
                </a:lnTo>
                <a:lnTo>
                  <a:pt x="55103" y="6151"/>
                </a:lnTo>
                <a:lnTo>
                  <a:pt x="58960" y="7276"/>
                </a:lnTo>
                <a:lnTo>
                  <a:pt x="62325" y="8819"/>
                </a:lnTo>
                <a:lnTo>
                  <a:pt x="65362" y="10642"/>
                </a:lnTo>
                <a:lnTo>
                  <a:pt x="68975" y="11857"/>
                </a:lnTo>
                <a:lnTo>
                  <a:pt x="72970" y="12667"/>
                </a:lnTo>
                <a:lnTo>
                  <a:pt x="77222" y="13207"/>
                </a:lnTo>
                <a:lnTo>
                  <a:pt x="80056" y="14361"/>
                </a:lnTo>
                <a:lnTo>
                  <a:pt x="81946" y="15924"/>
                </a:lnTo>
                <a:lnTo>
                  <a:pt x="83205" y="17760"/>
                </a:lnTo>
                <a:lnTo>
                  <a:pt x="84839" y="18984"/>
                </a:lnTo>
                <a:lnTo>
                  <a:pt x="86721" y="19800"/>
                </a:lnTo>
                <a:lnTo>
                  <a:pt x="88771" y="20344"/>
                </a:lnTo>
                <a:lnTo>
                  <a:pt x="91723" y="20706"/>
                </a:lnTo>
                <a:lnTo>
                  <a:pt x="95281" y="20948"/>
                </a:lnTo>
                <a:lnTo>
                  <a:pt x="99239" y="21109"/>
                </a:lnTo>
                <a:lnTo>
                  <a:pt x="102672" y="20423"/>
                </a:lnTo>
                <a:lnTo>
                  <a:pt x="105754" y="19171"/>
                </a:lnTo>
                <a:lnTo>
                  <a:pt x="108602" y="17543"/>
                </a:lnTo>
                <a:lnTo>
                  <a:pt x="111295" y="16458"/>
                </a:lnTo>
                <a:lnTo>
                  <a:pt x="113884" y="15735"/>
                </a:lnTo>
                <a:lnTo>
                  <a:pt x="116404" y="15252"/>
                </a:lnTo>
                <a:lnTo>
                  <a:pt x="118878" y="14931"/>
                </a:lnTo>
                <a:lnTo>
                  <a:pt x="121320" y="14716"/>
                </a:lnTo>
                <a:lnTo>
                  <a:pt x="12858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9" name="SMARTPenAnnotation988"/>
          <p:cNvSpPr/>
          <p:nvPr/>
        </p:nvSpPr>
        <p:spPr>
          <a:xfrm>
            <a:off x="6893730" y="1343145"/>
            <a:ext cx="292883" cy="185606"/>
          </a:xfrm>
          <a:custGeom>
            <a:avLst/>
            <a:gdLst/>
            <a:ahLst/>
            <a:cxnLst/>
            <a:rect l="0" t="0" r="0" b="0"/>
            <a:pathLst>
              <a:path w="292883" h="185606">
                <a:moveTo>
                  <a:pt x="157151" y="28455"/>
                </a:moveTo>
                <a:lnTo>
                  <a:pt x="157151" y="17606"/>
                </a:lnTo>
                <a:lnTo>
                  <a:pt x="156357" y="15666"/>
                </a:lnTo>
                <a:lnTo>
                  <a:pt x="153358" y="11394"/>
                </a:lnTo>
                <a:lnTo>
                  <a:pt x="149380" y="6849"/>
                </a:lnTo>
                <a:lnTo>
                  <a:pt x="147208" y="4526"/>
                </a:lnTo>
                <a:lnTo>
                  <a:pt x="144965" y="2977"/>
                </a:lnTo>
                <a:lnTo>
                  <a:pt x="140358" y="1256"/>
                </a:lnTo>
                <a:lnTo>
                  <a:pt x="131431" y="491"/>
                </a:lnTo>
                <a:lnTo>
                  <a:pt x="120320" y="151"/>
                </a:lnTo>
                <a:lnTo>
                  <a:pt x="110090" y="0"/>
                </a:lnTo>
                <a:lnTo>
                  <a:pt x="105140" y="754"/>
                </a:lnTo>
                <a:lnTo>
                  <a:pt x="100251" y="2050"/>
                </a:lnTo>
                <a:lnTo>
                  <a:pt x="95406" y="3708"/>
                </a:lnTo>
                <a:lnTo>
                  <a:pt x="90587" y="5607"/>
                </a:lnTo>
                <a:lnTo>
                  <a:pt x="85788" y="7666"/>
                </a:lnTo>
                <a:lnTo>
                  <a:pt x="76222" y="12072"/>
                </a:lnTo>
                <a:lnTo>
                  <a:pt x="66679" y="16675"/>
                </a:lnTo>
                <a:lnTo>
                  <a:pt x="61911" y="19808"/>
                </a:lnTo>
                <a:lnTo>
                  <a:pt x="57145" y="23484"/>
                </a:lnTo>
                <a:lnTo>
                  <a:pt x="52380" y="27522"/>
                </a:lnTo>
                <a:lnTo>
                  <a:pt x="48410" y="31008"/>
                </a:lnTo>
                <a:lnTo>
                  <a:pt x="41882" y="36998"/>
                </a:lnTo>
                <a:lnTo>
                  <a:pt x="29952" y="48625"/>
                </a:lnTo>
                <a:lnTo>
                  <a:pt x="26314" y="53014"/>
                </a:lnTo>
                <a:lnTo>
                  <a:pt x="23095" y="57527"/>
                </a:lnTo>
                <a:lnTo>
                  <a:pt x="20155" y="62124"/>
                </a:lnTo>
                <a:lnTo>
                  <a:pt x="17402" y="66776"/>
                </a:lnTo>
                <a:lnTo>
                  <a:pt x="14773" y="71464"/>
                </a:lnTo>
                <a:lnTo>
                  <a:pt x="12225" y="76178"/>
                </a:lnTo>
                <a:lnTo>
                  <a:pt x="9734" y="81701"/>
                </a:lnTo>
                <a:lnTo>
                  <a:pt x="7279" y="87765"/>
                </a:lnTo>
                <a:lnTo>
                  <a:pt x="4849" y="94189"/>
                </a:lnTo>
                <a:lnTo>
                  <a:pt x="3228" y="100058"/>
                </a:lnTo>
                <a:lnTo>
                  <a:pt x="2149" y="105559"/>
                </a:lnTo>
                <a:lnTo>
                  <a:pt x="1428" y="110814"/>
                </a:lnTo>
                <a:lnTo>
                  <a:pt x="949" y="115904"/>
                </a:lnTo>
                <a:lnTo>
                  <a:pt x="629" y="120886"/>
                </a:lnTo>
                <a:lnTo>
                  <a:pt x="273" y="129860"/>
                </a:lnTo>
                <a:lnTo>
                  <a:pt x="115" y="136494"/>
                </a:lnTo>
                <a:lnTo>
                  <a:pt x="0" y="158299"/>
                </a:lnTo>
                <a:lnTo>
                  <a:pt x="790" y="161055"/>
                </a:lnTo>
                <a:lnTo>
                  <a:pt x="3784" y="166234"/>
                </a:lnTo>
                <a:lnTo>
                  <a:pt x="7761" y="171181"/>
                </a:lnTo>
                <a:lnTo>
                  <a:pt x="9933" y="173612"/>
                </a:lnTo>
                <a:lnTo>
                  <a:pt x="12967" y="175232"/>
                </a:lnTo>
                <a:lnTo>
                  <a:pt x="20574" y="177033"/>
                </a:lnTo>
                <a:lnTo>
                  <a:pt x="27129" y="177833"/>
                </a:lnTo>
                <a:lnTo>
                  <a:pt x="35282" y="178284"/>
                </a:lnTo>
                <a:lnTo>
                  <a:pt x="37805" y="178347"/>
                </a:lnTo>
                <a:lnTo>
                  <a:pt x="44841" y="176300"/>
                </a:lnTo>
                <a:lnTo>
                  <a:pt x="53260" y="172745"/>
                </a:lnTo>
                <a:lnTo>
                  <a:pt x="62295" y="168519"/>
                </a:lnTo>
                <a:lnTo>
                  <a:pt x="90511" y="154623"/>
                </a:lnTo>
                <a:lnTo>
                  <a:pt x="94468" y="151461"/>
                </a:lnTo>
                <a:lnTo>
                  <a:pt x="97899" y="147765"/>
                </a:lnTo>
                <a:lnTo>
                  <a:pt x="100981" y="143714"/>
                </a:lnTo>
                <a:lnTo>
                  <a:pt x="103829" y="140219"/>
                </a:lnTo>
                <a:lnTo>
                  <a:pt x="106522" y="137095"/>
                </a:lnTo>
                <a:lnTo>
                  <a:pt x="109111" y="134219"/>
                </a:lnTo>
                <a:lnTo>
                  <a:pt x="116221" y="126790"/>
                </a:lnTo>
                <a:lnTo>
                  <a:pt x="120339" y="122587"/>
                </a:lnTo>
                <a:lnTo>
                  <a:pt x="123878" y="118197"/>
                </a:lnTo>
                <a:lnTo>
                  <a:pt x="127032" y="113683"/>
                </a:lnTo>
                <a:lnTo>
                  <a:pt x="129928" y="109086"/>
                </a:lnTo>
                <a:lnTo>
                  <a:pt x="132652" y="104434"/>
                </a:lnTo>
                <a:lnTo>
                  <a:pt x="135262" y="99745"/>
                </a:lnTo>
                <a:lnTo>
                  <a:pt x="137796" y="95031"/>
                </a:lnTo>
                <a:lnTo>
                  <a:pt x="139485" y="90302"/>
                </a:lnTo>
                <a:lnTo>
                  <a:pt x="140611" y="85561"/>
                </a:lnTo>
                <a:lnTo>
                  <a:pt x="141362" y="80813"/>
                </a:lnTo>
                <a:lnTo>
                  <a:pt x="142656" y="76060"/>
                </a:lnTo>
                <a:lnTo>
                  <a:pt x="144313" y="71304"/>
                </a:lnTo>
                <a:lnTo>
                  <a:pt x="146211" y="66546"/>
                </a:lnTo>
                <a:lnTo>
                  <a:pt x="147476" y="62580"/>
                </a:lnTo>
                <a:lnTo>
                  <a:pt x="148320" y="59142"/>
                </a:lnTo>
                <a:lnTo>
                  <a:pt x="148882" y="56057"/>
                </a:lnTo>
                <a:lnTo>
                  <a:pt x="149257" y="52412"/>
                </a:lnTo>
                <a:lnTo>
                  <a:pt x="149507" y="48395"/>
                </a:lnTo>
                <a:lnTo>
                  <a:pt x="149674" y="44130"/>
                </a:lnTo>
                <a:lnTo>
                  <a:pt x="150578" y="40492"/>
                </a:lnTo>
                <a:lnTo>
                  <a:pt x="151976" y="37273"/>
                </a:lnTo>
                <a:lnTo>
                  <a:pt x="154851" y="31580"/>
                </a:lnTo>
                <a:lnTo>
                  <a:pt x="156129" y="26404"/>
                </a:lnTo>
                <a:lnTo>
                  <a:pt x="157143" y="21350"/>
                </a:lnTo>
                <a:lnTo>
                  <a:pt x="160940" y="25115"/>
                </a:lnTo>
                <a:lnTo>
                  <a:pt x="162059" y="27022"/>
                </a:lnTo>
                <a:lnTo>
                  <a:pt x="163301" y="31257"/>
                </a:lnTo>
                <a:lnTo>
                  <a:pt x="165970" y="35786"/>
                </a:lnTo>
                <a:lnTo>
                  <a:pt x="167793" y="38104"/>
                </a:lnTo>
                <a:lnTo>
                  <a:pt x="169008" y="41238"/>
                </a:lnTo>
                <a:lnTo>
                  <a:pt x="169818" y="44914"/>
                </a:lnTo>
                <a:lnTo>
                  <a:pt x="170358" y="48953"/>
                </a:lnTo>
                <a:lnTo>
                  <a:pt x="170718" y="53232"/>
                </a:lnTo>
                <a:lnTo>
                  <a:pt x="170958" y="57673"/>
                </a:lnTo>
                <a:lnTo>
                  <a:pt x="171225" y="66841"/>
                </a:lnTo>
                <a:lnTo>
                  <a:pt x="171426" y="99909"/>
                </a:lnTo>
                <a:lnTo>
                  <a:pt x="171436" y="122738"/>
                </a:lnTo>
                <a:lnTo>
                  <a:pt x="172230" y="127822"/>
                </a:lnTo>
                <a:lnTo>
                  <a:pt x="173554" y="132006"/>
                </a:lnTo>
                <a:lnTo>
                  <a:pt x="175230" y="135589"/>
                </a:lnTo>
                <a:lnTo>
                  <a:pt x="176347" y="139565"/>
                </a:lnTo>
                <a:lnTo>
                  <a:pt x="177092" y="143803"/>
                </a:lnTo>
                <a:lnTo>
                  <a:pt x="177589" y="148216"/>
                </a:lnTo>
                <a:lnTo>
                  <a:pt x="178714" y="152746"/>
                </a:lnTo>
                <a:lnTo>
                  <a:pt x="180257" y="157353"/>
                </a:lnTo>
                <a:lnTo>
                  <a:pt x="182080" y="162012"/>
                </a:lnTo>
                <a:lnTo>
                  <a:pt x="184089" y="165911"/>
                </a:lnTo>
                <a:lnTo>
                  <a:pt x="186223" y="169305"/>
                </a:lnTo>
                <a:lnTo>
                  <a:pt x="188438" y="172361"/>
                </a:lnTo>
                <a:lnTo>
                  <a:pt x="193017" y="177873"/>
                </a:lnTo>
                <a:lnTo>
                  <a:pt x="195349" y="180455"/>
                </a:lnTo>
                <a:lnTo>
                  <a:pt x="197698" y="182175"/>
                </a:lnTo>
                <a:lnTo>
                  <a:pt x="202424" y="184087"/>
                </a:lnTo>
                <a:lnTo>
                  <a:pt x="209548" y="185164"/>
                </a:lnTo>
                <a:lnTo>
                  <a:pt x="216422" y="185416"/>
                </a:lnTo>
                <a:lnTo>
                  <a:pt x="233483" y="185591"/>
                </a:lnTo>
                <a:lnTo>
                  <a:pt x="241611" y="185605"/>
                </a:lnTo>
                <a:lnTo>
                  <a:pt x="245208" y="184815"/>
                </a:lnTo>
                <a:lnTo>
                  <a:pt x="251320" y="181821"/>
                </a:lnTo>
                <a:lnTo>
                  <a:pt x="258800" y="177845"/>
                </a:lnTo>
                <a:lnTo>
                  <a:pt x="266622" y="173431"/>
                </a:lnTo>
                <a:lnTo>
                  <a:pt x="272744" y="168824"/>
                </a:lnTo>
                <a:lnTo>
                  <a:pt x="276281" y="165691"/>
                </a:lnTo>
                <a:lnTo>
                  <a:pt x="292882" y="1498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0" name="SMARTPenAnnotation989"/>
          <p:cNvSpPr/>
          <p:nvPr/>
        </p:nvSpPr>
        <p:spPr>
          <a:xfrm>
            <a:off x="7179468" y="1243012"/>
            <a:ext cx="178595" cy="285751"/>
          </a:xfrm>
          <a:custGeom>
            <a:avLst/>
            <a:gdLst/>
            <a:ahLst/>
            <a:cxnLst/>
            <a:rect l="0" t="0" r="0" b="0"/>
            <a:pathLst>
              <a:path w="178595" h="28575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8069"/>
                </a:lnTo>
                <a:lnTo>
                  <a:pt x="6151" y="14434"/>
                </a:lnTo>
                <a:lnTo>
                  <a:pt x="8820" y="20438"/>
                </a:lnTo>
                <a:lnTo>
                  <a:pt x="12651" y="25752"/>
                </a:lnTo>
                <a:lnTo>
                  <a:pt x="17000" y="30760"/>
                </a:lnTo>
                <a:lnTo>
                  <a:pt x="21579" y="37748"/>
                </a:lnTo>
                <a:lnTo>
                  <a:pt x="26260" y="46146"/>
                </a:lnTo>
                <a:lnTo>
                  <a:pt x="33357" y="59798"/>
                </a:lnTo>
                <a:lnTo>
                  <a:pt x="59532" y="111922"/>
                </a:lnTo>
                <a:lnTo>
                  <a:pt x="61914" y="117477"/>
                </a:lnTo>
                <a:lnTo>
                  <a:pt x="64295" y="123562"/>
                </a:lnTo>
                <a:lnTo>
                  <a:pt x="66675" y="130000"/>
                </a:lnTo>
                <a:lnTo>
                  <a:pt x="69850" y="135879"/>
                </a:lnTo>
                <a:lnTo>
                  <a:pt x="73555" y="141386"/>
                </a:lnTo>
                <a:lnTo>
                  <a:pt x="77612" y="146645"/>
                </a:lnTo>
                <a:lnTo>
                  <a:pt x="81110" y="151738"/>
                </a:lnTo>
                <a:lnTo>
                  <a:pt x="84235" y="156721"/>
                </a:lnTo>
                <a:lnTo>
                  <a:pt x="87114" y="161631"/>
                </a:lnTo>
                <a:lnTo>
                  <a:pt x="89826" y="166491"/>
                </a:lnTo>
                <a:lnTo>
                  <a:pt x="94956" y="176125"/>
                </a:lnTo>
                <a:lnTo>
                  <a:pt x="97435" y="181711"/>
                </a:lnTo>
                <a:lnTo>
                  <a:pt x="99883" y="187815"/>
                </a:lnTo>
                <a:lnTo>
                  <a:pt x="102306" y="194267"/>
                </a:lnTo>
                <a:lnTo>
                  <a:pt x="104717" y="199361"/>
                </a:lnTo>
                <a:lnTo>
                  <a:pt x="109512" y="207138"/>
                </a:lnTo>
                <a:lnTo>
                  <a:pt x="114289" y="215357"/>
                </a:lnTo>
                <a:lnTo>
                  <a:pt x="119057" y="224302"/>
                </a:lnTo>
                <a:lnTo>
                  <a:pt x="123824" y="233569"/>
                </a:lnTo>
                <a:lnTo>
                  <a:pt x="128587" y="240863"/>
                </a:lnTo>
                <a:lnTo>
                  <a:pt x="133350" y="246750"/>
                </a:lnTo>
                <a:lnTo>
                  <a:pt x="138113" y="252013"/>
                </a:lnTo>
                <a:lnTo>
                  <a:pt x="141288" y="254527"/>
                </a:lnTo>
                <a:lnTo>
                  <a:pt x="144991" y="256997"/>
                </a:lnTo>
                <a:lnTo>
                  <a:pt x="149049" y="259438"/>
                </a:lnTo>
                <a:lnTo>
                  <a:pt x="152547" y="261859"/>
                </a:lnTo>
                <a:lnTo>
                  <a:pt x="155673" y="264266"/>
                </a:lnTo>
                <a:lnTo>
                  <a:pt x="158551" y="266665"/>
                </a:lnTo>
                <a:lnTo>
                  <a:pt x="163865" y="271447"/>
                </a:lnTo>
                <a:lnTo>
                  <a:pt x="166394" y="273833"/>
                </a:lnTo>
                <a:lnTo>
                  <a:pt x="168079" y="276218"/>
                </a:lnTo>
                <a:lnTo>
                  <a:pt x="169952" y="280984"/>
                </a:lnTo>
                <a:lnTo>
                  <a:pt x="171246" y="282573"/>
                </a:lnTo>
                <a:lnTo>
                  <a:pt x="172901" y="283632"/>
                </a:lnTo>
                <a:lnTo>
                  <a:pt x="178594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1" name="SMARTPenAnnotation990"/>
          <p:cNvSpPr/>
          <p:nvPr/>
        </p:nvSpPr>
        <p:spPr>
          <a:xfrm>
            <a:off x="7215187" y="1271881"/>
            <a:ext cx="128589" cy="199732"/>
          </a:xfrm>
          <a:custGeom>
            <a:avLst/>
            <a:gdLst/>
            <a:ahLst/>
            <a:cxnLst/>
            <a:rect l="0" t="0" r="0" b="0"/>
            <a:pathLst>
              <a:path w="128589" h="199732">
                <a:moveTo>
                  <a:pt x="128588" y="6850"/>
                </a:moveTo>
                <a:lnTo>
                  <a:pt x="128588" y="0"/>
                </a:lnTo>
                <a:lnTo>
                  <a:pt x="128588" y="3586"/>
                </a:lnTo>
                <a:lnTo>
                  <a:pt x="127794" y="5467"/>
                </a:lnTo>
                <a:lnTo>
                  <a:pt x="124795" y="9675"/>
                </a:lnTo>
                <a:lnTo>
                  <a:pt x="120817" y="14191"/>
                </a:lnTo>
                <a:lnTo>
                  <a:pt x="118645" y="16506"/>
                </a:lnTo>
                <a:lnTo>
                  <a:pt x="116402" y="19637"/>
                </a:lnTo>
                <a:lnTo>
                  <a:pt x="114114" y="23312"/>
                </a:lnTo>
                <a:lnTo>
                  <a:pt x="111795" y="27350"/>
                </a:lnTo>
                <a:lnTo>
                  <a:pt x="108662" y="31629"/>
                </a:lnTo>
                <a:lnTo>
                  <a:pt x="104985" y="36069"/>
                </a:lnTo>
                <a:lnTo>
                  <a:pt x="100946" y="40617"/>
                </a:lnTo>
                <a:lnTo>
                  <a:pt x="96666" y="46030"/>
                </a:lnTo>
                <a:lnTo>
                  <a:pt x="92225" y="52020"/>
                </a:lnTo>
                <a:lnTo>
                  <a:pt x="87678" y="58394"/>
                </a:lnTo>
                <a:lnTo>
                  <a:pt x="83851" y="64232"/>
                </a:lnTo>
                <a:lnTo>
                  <a:pt x="80507" y="69711"/>
                </a:lnTo>
                <a:lnTo>
                  <a:pt x="77484" y="74951"/>
                </a:lnTo>
                <a:lnTo>
                  <a:pt x="73881" y="80032"/>
                </a:lnTo>
                <a:lnTo>
                  <a:pt x="69892" y="85006"/>
                </a:lnTo>
                <a:lnTo>
                  <a:pt x="65645" y="89910"/>
                </a:lnTo>
                <a:lnTo>
                  <a:pt x="61226" y="95561"/>
                </a:lnTo>
                <a:lnTo>
                  <a:pt x="56692" y="101709"/>
                </a:lnTo>
                <a:lnTo>
                  <a:pt x="52082" y="108189"/>
                </a:lnTo>
                <a:lnTo>
                  <a:pt x="48215" y="114097"/>
                </a:lnTo>
                <a:lnTo>
                  <a:pt x="44843" y="119623"/>
                </a:lnTo>
                <a:lnTo>
                  <a:pt x="41802" y="124894"/>
                </a:lnTo>
                <a:lnTo>
                  <a:pt x="38187" y="129996"/>
                </a:lnTo>
                <a:lnTo>
                  <a:pt x="34189" y="134985"/>
                </a:lnTo>
                <a:lnTo>
                  <a:pt x="29937" y="139898"/>
                </a:lnTo>
                <a:lnTo>
                  <a:pt x="26308" y="144761"/>
                </a:lnTo>
                <a:lnTo>
                  <a:pt x="23095" y="149591"/>
                </a:lnTo>
                <a:lnTo>
                  <a:pt x="20159" y="154398"/>
                </a:lnTo>
                <a:lnTo>
                  <a:pt x="17408" y="158396"/>
                </a:lnTo>
                <a:lnTo>
                  <a:pt x="14780" y="161856"/>
                </a:lnTo>
                <a:lnTo>
                  <a:pt x="12235" y="164956"/>
                </a:lnTo>
                <a:lnTo>
                  <a:pt x="9744" y="167816"/>
                </a:lnTo>
                <a:lnTo>
                  <a:pt x="7289" y="170517"/>
                </a:lnTo>
                <a:lnTo>
                  <a:pt x="4860" y="173111"/>
                </a:lnTo>
                <a:lnTo>
                  <a:pt x="3240" y="176428"/>
                </a:lnTo>
                <a:lnTo>
                  <a:pt x="2160" y="180227"/>
                </a:lnTo>
                <a:lnTo>
                  <a:pt x="427" y="190146"/>
                </a:lnTo>
                <a:lnTo>
                  <a:pt x="126" y="195656"/>
                </a:lnTo>
                <a:lnTo>
                  <a:pt x="0" y="199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2" name="SMARTPenAnnotation991"/>
          <p:cNvSpPr/>
          <p:nvPr/>
        </p:nvSpPr>
        <p:spPr>
          <a:xfrm>
            <a:off x="7415212" y="1200480"/>
            <a:ext cx="171451" cy="128258"/>
          </a:xfrm>
          <a:custGeom>
            <a:avLst/>
            <a:gdLst/>
            <a:ahLst/>
            <a:cxnLst/>
            <a:rect l="0" t="0" r="0" b="0"/>
            <a:pathLst>
              <a:path w="171451" h="128258">
                <a:moveTo>
                  <a:pt x="0" y="42532"/>
                </a:moveTo>
                <a:lnTo>
                  <a:pt x="3793" y="38740"/>
                </a:lnTo>
                <a:lnTo>
                  <a:pt x="4910" y="36829"/>
                </a:lnTo>
                <a:lnTo>
                  <a:pt x="5654" y="34761"/>
                </a:lnTo>
                <a:lnTo>
                  <a:pt x="6850" y="29532"/>
                </a:lnTo>
                <a:lnTo>
                  <a:pt x="9130" y="26700"/>
                </a:lnTo>
                <a:lnTo>
                  <a:pt x="10849" y="24833"/>
                </a:lnTo>
                <a:lnTo>
                  <a:pt x="13583" y="22796"/>
                </a:lnTo>
                <a:lnTo>
                  <a:pt x="16993" y="20643"/>
                </a:lnTo>
                <a:lnTo>
                  <a:pt x="20854" y="18414"/>
                </a:lnTo>
                <a:lnTo>
                  <a:pt x="24221" y="16135"/>
                </a:lnTo>
                <a:lnTo>
                  <a:pt x="27260" y="13821"/>
                </a:lnTo>
                <a:lnTo>
                  <a:pt x="30080" y="11485"/>
                </a:lnTo>
                <a:lnTo>
                  <a:pt x="33547" y="9928"/>
                </a:lnTo>
                <a:lnTo>
                  <a:pt x="37446" y="8890"/>
                </a:lnTo>
                <a:lnTo>
                  <a:pt x="41633" y="8198"/>
                </a:lnTo>
                <a:lnTo>
                  <a:pt x="45218" y="6942"/>
                </a:lnTo>
                <a:lnTo>
                  <a:pt x="48402" y="5312"/>
                </a:lnTo>
                <a:lnTo>
                  <a:pt x="51318" y="3431"/>
                </a:lnTo>
                <a:lnTo>
                  <a:pt x="54849" y="2177"/>
                </a:lnTo>
                <a:lnTo>
                  <a:pt x="58791" y="1341"/>
                </a:lnTo>
                <a:lnTo>
                  <a:pt x="63007" y="784"/>
                </a:lnTo>
                <a:lnTo>
                  <a:pt x="67404" y="412"/>
                </a:lnTo>
                <a:lnTo>
                  <a:pt x="71924" y="165"/>
                </a:lnTo>
                <a:lnTo>
                  <a:pt x="76524" y="0"/>
                </a:lnTo>
                <a:lnTo>
                  <a:pt x="80384" y="683"/>
                </a:lnTo>
                <a:lnTo>
                  <a:pt x="83752" y="1933"/>
                </a:lnTo>
                <a:lnTo>
                  <a:pt x="86792" y="3560"/>
                </a:lnTo>
                <a:lnTo>
                  <a:pt x="90405" y="4644"/>
                </a:lnTo>
                <a:lnTo>
                  <a:pt x="94401" y="5367"/>
                </a:lnTo>
                <a:lnTo>
                  <a:pt x="98653" y="5849"/>
                </a:lnTo>
                <a:lnTo>
                  <a:pt x="101487" y="6964"/>
                </a:lnTo>
                <a:lnTo>
                  <a:pt x="103377" y="8502"/>
                </a:lnTo>
                <a:lnTo>
                  <a:pt x="106270" y="12326"/>
                </a:lnTo>
                <a:lnTo>
                  <a:pt x="108153" y="14457"/>
                </a:lnTo>
                <a:lnTo>
                  <a:pt x="110203" y="16672"/>
                </a:lnTo>
                <a:lnTo>
                  <a:pt x="110775" y="18942"/>
                </a:lnTo>
                <a:lnTo>
                  <a:pt x="110362" y="21249"/>
                </a:lnTo>
                <a:lnTo>
                  <a:pt x="109293" y="23581"/>
                </a:lnTo>
                <a:lnTo>
                  <a:pt x="108581" y="26723"/>
                </a:lnTo>
                <a:lnTo>
                  <a:pt x="108106" y="30405"/>
                </a:lnTo>
                <a:lnTo>
                  <a:pt x="107790" y="34447"/>
                </a:lnTo>
                <a:lnTo>
                  <a:pt x="106785" y="37936"/>
                </a:lnTo>
                <a:lnTo>
                  <a:pt x="105321" y="41056"/>
                </a:lnTo>
                <a:lnTo>
                  <a:pt x="103552" y="43929"/>
                </a:lnTo>
                <a:lnTo>
                  <a:pt x="100785" y="47432"/>
                </a:lnTo>
                <a:lnTo>
                  <a:pt x="97352" y="51355"/>
                </a:lnTo>
                <a:lnTo>
                  <a:pt x="93476" y="55558"/>
                </a:lnTo>
                <a:lnTo>
                  <a:pt x="90099" y="59947"/>
                </a:lnTo>
                <a:lnTo>
                  <a:pt x="87053" y="64461"/>
                </a:lnTo>
                <a:lnTo>
                  <a:pt x="84230" y="69058"/>
                </a:lnTo>
                <a:lnTo>
                  <a:pt x="80759" y="72916"/>
                </a:lnTo>
                <a:lnTo>
                  <a:pt x="76858" y="76282"/>
                </a:lnTo>
                <a:lnTo>
                  <a:pt x="72670" y="79319"/>
                </a:lnTo>
                <a:lnTo>
                  <a:pt x="68290" y="82138"/>
                </a:lnTo>
                <a:lnTo>
                  <a:pt x="63784" y="84811"/>
                </a:lnTo>
                <a:lnTo>
                  <a:pt x="59190" y="87387"/>
                </a:lnTo>
                <a:lnTo>
                  <a:pt x="55335" y="90691"/>
                </a:lnTo>
                <a:lnTo>
                  <a:pt x="51972" y="94482"/>
                </a:lnTo>
                <a:lnTo>
                  <a:pt x="48935" y="98597"/>
                </a:lnTo>
                <a:lnTo>
                  <a:pt x="46117" y="101340"/>
                </a:lnTo>
                <a:lnTo>
                  <a:pt x="43445" y="103168"/>
                </a:lnTo>
                <a:lnTo>
                  <a:pt x="40869" y="104387"/>
                </a:lnTo>
                <a:lnTo>
                  <a:pt x="39153" y="105994"/>
                </a:lnTo>
                <a:lnTo>
                  <a:pt x="38008" y="107859"/>
                </a:lnTo>
                <a:lnTo>
                  <a:pt x="37245" y="109896"/>
                </a:lnTo>
                <a:lnTo>
                  <a:pt x="36737" y="112047"/>
                </a:lnTo>
                <a:lnTo>
                  <a:pt x="36397" y="114276"/>
                </a:lnTo>
                <a:lnTo>
                  <a:pt x="35853" y="119763"/>
                </a:lnTo>
                <a:lnTo>
                  <a:pt x="35778" y="122630"/>
                </a:lnTo>
                <a:lnTo>
                  <a:pt x="35731" y="127145"/>
                </a:lnTo>
                <a:lnTo>
                  <a:pt x="39958" y="127763"/>
                </a:lnTo>
                <a:lnTo>
                  <a:pt x="43307" y="127928"/>
                </a:lnTo>
                <a:lnTo>
                  <a:pt x="51262" y="128111"/>
                </a:lnTo>
                <a:lnTo>
                  <a:pt x="171450" y="1282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3" name="SMARTPenAnnotation992"/>
          <p:cNvSpPr/>
          <p:nvPr/>
        </p:nvSpPr>
        <p:spPr>
          <a:xfrm>
            <a:off x="7600950" y="1457325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7143"/>
                </a:moveTo>
                <a:lnTo>
                  <a:pt x="3792" y="7143"/>
                </a:lnTo>
                <a:lnTo>
                  <a:pt x="4909" y="6350"/>
                </a:lnTo>
                <a:lnTo>
                  <a:pt x="5653" y="5027"/>
                </a:lnTo>
                <a:lnTo>
                  <a:pt x="6151" y="3351"/>
                </a:lnTo>
                <a:lnTo>
                  <a:pt x="7275" y="2234"/>
                </a:lnTo>
                <a:lnTo>
                  <a:pt x="8818" y="1489"/>
                </a:lnTo>
                <a:lnTo>
                  <a:pt x="10642" y="993"/>
                </a:lnTo>
                <a:lnTo>
                  <a:pt x="13444" y="661"/>
                </a:lnTo>
                <a:lnTo>
                  <a:pt x="16901" y="441"/>
                </a:lnTo>
                <a:lnTo>
                  <a:pt x="20791" y="294"/>
                </a:lnTo>
                <a:lnTo>
                  <a:pt x="33853" y="87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4" name="SMARTPenAnnotation993"/>
          <p:cNvSpPr/>
          <p:nvPr/>
        </p:nvSpPr>
        <p:spPr>
          <a:xfrm>
            <a:off x="7686701" y="1343025"/>
            <a:ext cx="32605" cy="234296"/>
          </a:xfrm>
          <a:custGeom>
            <a:avLst/>
            <a:gdLst/>
            <a:ahLst/>
            <a:cxnLst/>
            <a:rect l="0" t="0" r="0" b="0"/>
            <a:pathLst>
              <a:path w="32605" h="234296">
                <a:moveTo>
                  <a:pt x="7117" y="0"/>
                </a:moveTo>
                <a:lnTo>
                  <a:pt x="7117" y="33792"/>
                </a:lnTo>
                <a:lnTo>
                  <a:pt x="6324" y="39197"/>
                </a:lnTo>
                <a:lnTo>
                  <a:pt x="5001" y="45181"/>
                </a:lnTo>
                <a:lnTo>
                  <a:pt x="3324" y="51552"/>
                </a:lnTo>
                <a:lnTo>
                  <a:pt x="2207" y="57386"/>
                </a:lnTo>
                <a:lnTo>
                  <a:pt x="1463" y="62864"/>
                </a:lnTo>
                <a:lnTo>
                  <a:pt x="966" y="68103"/>
                </a:lnTo>
                <a:lnTo>
                  <a:pt x="635" y="73977"/>
                </a:lnTo>
                <a:lnTo>
                  <a:pt x="268" y="86853"/>
                </a:lnTo>
                <a:lnTo>
                  <a:pt x="0" y="124894"/>
                </a:lnTo>
                <a:lnTo>
                  <a:pt x="784" y="130094"/>
                </a:lnTo>
                <a:lnTo>
                  <a:pt x="2102" y="135148"/>
                </a:lnTo>
                <a:lnTo>
                  <a:pt x="3774" y="140105"/>
                </a:lnTo>
                <a:lnTo>
                  <a:pt x="4888" y="145790"/>
                </a:lnTo>
                <a:lnTo>
                  <a:pt x="5631" y="151962"/>
                </a:lnTo>
                <a:lnTo>
                  <a:pt x="6127" y="158458"/>
                </a:lnTo>
                <a:lnTo>
                  <a:pt x="7251" y="164376"/>
                </a:lnTo>
                <a:lnTo>
                  <a:pt x="8794" y="169909"/>
                </a:lnTo>
                <a:lnTo>
                  <a:pt x="10617" y="175185"/>
                </a:lnTo>
                <a:lnTo>
                  <a:pt x="11832" y="180290"/>
                </a:lnTo>
                <a:lnTo>
                  <a:pt x="12642" y="185280"/>
                </a:lnTo>
                <a:lnTo>
                  <a:pt x="13181" y="190195"/>
                </a:lnTo>
                <a:lnTo>
                  <a:pt x="14335" y="195059"/>
                </a:lnTo>
                <a:lnTo>
                  <a:pt x="15898" y="199889"/>
                </a:lnTo>
                <a:lnTo>
                  <a:pt x="17734" y="204697"/>
                </a:lnTo>
                <a:lnTo>
                  <a:pt x="18957" y="208696"/>
                </a:lnTo>
                <a:lnTo>
                  <a:pt x="19773" y="212155"/>
                </a:lnTo>
                <a:lnTo>
                  <a:pt x="20679" y="218116"/>
                </a:lnTo>
                <a:lnTo>
                  <a:pt x="21082" y="223411"/>
                </a:lnTo>
                <a:lnTo>
                  <a:pt x="21984" y="225934"/>
                </a:lnTo>
                <a:lnTo>
                  <a:pt x="23378" y="228410"/>
                </a:lnTo>
                <a:lnTo>
                  <a:pt x="27528" y="234295"/>
                </a:lnTo>
                <a:lnTo>
                  <a:pt x="27867" y="233984"/>
                </a:lnTo>
                <a:lnTo>
                  <a:pt x="28246" y="231522"/>
                </a:lnTo>
                <a:lnTo>
                  <a:pt x="29141" y="230548"/>
                </a:lnTo>
                <a:lnTo>
                  <a:pt x="30531" y="229898"/>
                </a:lnTo>
                <a:lnTo>
                  <a:pt x="32251" y="229465"/>
                </a:lnTo>
                <a:lnTo>
                  <a:pt x="32604" y="228383"/>
                </a:lnTo>
                <a:lnTo>
                  <a:pt x="32046" y="226868"/>
                </a:lnTo>
                <a:lnTo>
                  <a:pt x="28549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5" name="SMARTPenAnnotation994"/>
          <p:cNvSpPr/>
          <p:nvPr/>
        </p:nvSpPr>
        <p:spPr>
          <a:xfrm>
            <a:off x="7879556" y="1250156"/>
            <a:ext cx="206973" cy="278569"/>
          </a:xfrm>
          <a:custGeom>
            <a:avLst/>
            <a:gdLst/>
            <a:ahLst/>
            <a:cxnLst/>
            <a:rect l="0" t="0" r="0" b="0"/>
            <a:pathLst>
              <a:path w="206973" h="278569">
                <a:moveTo>
                  <a:pt x="0" y="0"/>
                </a:moveTo>
                <a:lnTo>
                  <a:pt x="0" y="6150"/>
                </a:lnTo>
                <a:lnTo>
                  <a:pt x="3793" y="14434"/>
                </a:lnTo>
                <a:lnTo>
                  <a:pt x="9943" y="26942"/>
                </a:lnTo>
                <a:lnTo>
                  <a:pt x="11391" y="31455"/>
                </a:lnTo>
                <a:lnTo>
                  <a:pt x="12356" y="36051"/>
                </a:lnTo>
                <a:lnTo>
                  <a:pt x="13001" y="40703"/>
                </a:lnTo>
                <a:lnTo>
                  <a:pt x="13429" y="45391"/>
                </a:lnTo>
                <a:lnTo>
                  <a:pt x="13715" y="50105"/>
                </a:lnTo>
                <a:lnTo>
                  <a:pt x="13906" y="54834"/>
                </a:lnTo>
                <a:lnTo>
                  <a:pt x="14118" y="66439"/>
                </a:lnTo>
                <a:lnTo>
                  <a:pt x="14287" y="196233"/>
                </a:lnTo>
                <a:lnTo>
                  <a:pt x="15081" y="202260"/>
                </a:lnTo>
                <a:lnTo>
                  <a:pt x="16403" y="208659"/>
                </a:lnTo>
                <a:lnTo>
                  <a:pt x="18080" y="215306"/>
                </a:lnTo>
                <a:lnTo>
                  <a:pt x="19197" y="221324"/>
                </a:lnTo>
                <a:lnTo>
                  <a:pt x="19941" y="226925"/>
                </a:lnTo>
                <a:lnTo>
                  <a:pt x="20439" y="232245"/>
                </a:lnTo>
                <a:lnTo>
                  <a:pt x="20769" y="237380"/>
                </a:lnTo>
                <a:lnTo>
                  <a:pt x="21137" y="247319"/>
                </a:lnTo>
                <a:lnTo>
                  <a:pt x="22029" y="251398"/>
                </a:lnTo>
                <a:lnTo>
                  <a:pt x="26282" y="260931"/>
                </a:lnTo>
                <a:lnTo>
                  <a:pt x="27896" y="268783"/>
                </a:lnTo>
                <a:lnTo>
                  <a:pt x="28486" y="277156"/>
                </a:lnTo>
                <a:lnTo>
                  <a:pt x="28573" y="278568"/>
                </a:lnTo>
                <a:lnTo>
                  <a:pt x="28575" y="268660"/>
                </a:lnTo>
                <a:lnTo>
                  <a:pt x="27781" y="266419"/>
                </a:lnTo>
                <a:lnTo>
                  <a:pt x="23665" y="259473"/>
                </a:lnTo>
                <a:lnTo>
                  <a:pt x="22424" y="254756"/>
                </a:lnTo>
                <a:lnTo>
                  <a:pt x="21872" y="247898"/>
                </a:lnTo>
                <a:lnTo>
                  <a:pt x="21627" y="240352"/>
                </a:lnTo>
                <a:lnTo>
                  <a:pt x="21518" y="234352"/>
                </a:lnTo>
                <a:lnTo>
                  <a:pt x="23587" y="226923"/>
                </a:lnTo>
                <a:lnTo>
                  <a:pt x="27152" y="219123"/>
                </a:lnTo>
                <a:lnTo>
                  <a:pt x="31382" y="213011"/>
                </a:lnTo>
                <a:lnTo>
                  <a:pt x="34415" y="210270"/>
                </a:lnTo>
                <a:lnTo>
                  <a:pt x="38024" y="207648"/>
                </a:lnTo>
                <a:lnTo>
                  <a:pt x="42018" y="205107"/>
                </a:lnTo>
                <a:lnTo>
                  <a:pt x="45474" y="202619"/>
                </a:lnTo>
                <a:lnTo>
                  <a:pt x="51431" y="197738"/>
                </a:lnTo>
                <a:lnTo>
                  <a:pt x="54925" y="195325"/>
                </a:lnTo>
                <a:lnTo>
                  <a:pt x="58841" y="192923"/>
                </a:lnTo>
                <a:lnTo>
                  <a:pt x="63040" y="190528"/>
                </a:lnTo>
                <a:lnTo>
                  <a:pt x="68220" y="188137"/>
                </a:lnTo>
                <a:lnTo>
                  <a:pt x="74055" y="185750"/>
                </a:lnTo>
                <a:lnTo>
                  <a:pt x="80327" y="183364"/>
                </a:lnTo>
                <a:lnTo>
                  <a:pt x="86094" y="181774"/>
                </a:lnTo>
                <a:lnTo>
                  <a:pt x="91528" y="180714"/>
                </a:lnTo>
                <a:lnTo>
                  <a:pt x="96736" y="180007"/>
                </a:lnTo>
                <a:lnTo>
                  <a:pt x="102592" y="178742"/>
                </a:lnTo>
                <a:lnTo>
                  <a:pt x="108875" y="177105"/>
                </a:lnTo>
                <a:lnTo>
                  <a:pt x="115445" y="175220"/>
                </a:lnTo>
                <a:lnTo>
                  <a:pt x="122208" y="173963"/>
                </a:lnTo>
                <a:lnTo>
                  <a:pt x="129097" y="173126"/>
                </a:lnTo>
                <a:lnTo>
                  <a:pt x="136071" y="172567"/>
                </a:lnTo>
                <a:lnTo>
                  <a:pt x="142307" y="172988"/>
                </a:lnTo>
                <a:lnTo>
                  <a:pt x="148053" y="174063"/>
                </a:lnTo>
                <a:lnTo>
                  <a:pt x="153471" y="175573"/>
                </a:lnTo>
                <a:lnTo>
                  <a:pt x="158670" y="176580"/>
                </a:lnTo>
                <a:lnTo>
                  <a:pt x="163723" y="177251"/>
                </a:lnTo>
                <a:lnTo>
                  <a:pt x="168680" y="177699"/>
                </a:lnTo>
                <a:lnTo>
                  <a:pt x="173572" y="178791"/>
                </a:lnTo>
                <a:lnTo>
                  <a:pt x="178421" y="180312"/>
                </a:lnTo>
                <a:lnTo>
                  <a:pt x="183241" y="182121"/>
                </a:lnTo>
                <a:lnTo>
                  <a:pt x="186455" y="184120"/>
                </a:lnTo>
                <a:lnTo>
                  <a:pt x="188597" y="186247"/>
                </a:lnTo>
                <a:lnTo>
                  <a:pt x="190025" y="188458"/>
                </a:lnTo>
                <a:lnTo>
                  <a:pt x="195845" y="193032"/>
                </a:lnTo>
                <a:lnTo>
                  <a:pt x="199619" y="195363"/>
                </a:lnTo>
                <a:lnTo>
                  <a:pt x="202136" y="197711"/>
                </a:lnTo>
                <a:lnTo>
                  <a:pt x="203814" y="200070"/>
                </a:lnTo>
                <a:lnTo>
                  <a:pt x="204931" y="202436"/>
                </a:lnTo>
                <a:lnTo>
                  <a:pt x="206175" y="209298"/>
                </a:lnTo>
                <a:lnTo>
                  <a:pt x="206727" y="216846"/>
                </a:lnTo>
                <a:lnTo>
                  <a:pt x="206972" y="222847"/>
                </a:lnTo>
                <a:lnTo>
                  <a:pt x="205451" y="225558"/>
                </a:lnTo>
                <a:lnTo>
                  <a:pt x="199526" y="230688"/>
                </a:lnTo>
                <a:lnTo>
                  <a:pt x="193717" y="237730"/>
                </a:lnTo>
                <a:lnTo>
                  <a:pt x="191058" y="241830"/>
                </a:lnTo>
                <a:lnTo>
                  <a:pt x="187697" y="245358"/>
                </a:lnTo>
                <a:lnTo>
                  <a:pt x="183868" y="248503"/>
                </a:lnTo>
                <a:lnTo>
                  <a:pt x="179729" y="251394"/>
                </a:lnTo>
                <a:lnTo>
                  <a:pt x="175382" y="254114"/>
                </a:lnTo>
                <a:lnTo>
                  <a:pt x="170896" y="256722"/>
                </a:lnTo>
                <a:lnTo>
                  <a:pt x="166318" y="259254"/>
                </a:lnTo>
                <a:lnTo>
                  <a:pt x="160885" y="261736"/>
                </a:lnTo>
                <a:lnTo>
                  <a:pt x="154882" y="264184"/>
                </a:lnTo>
                <a:lnTo>
                  <a:pt x="148498" y="266610"/>
                </a:lnTo>
                <a:lnTo>
                  <a:pt x="141862" y="268228"/>
                </a:lnTo>
                <a:lnTo>
                  <a:pt x="135055" y="269306"/>
                </a:lnTo>
                <a:lnTo>
                  <a:pt x="128136" y="270025"/>
                </a:lnTo>
                <a:lnTo>
                  <a:pt x="121937" y="270504"/>
                </a:lnTo>
                <a:lnTo>
                  <a:pt x="116217" y="270823"/>
                </a:lnTo>
                <a:lnTo>
                  <a:pt x="110815" y="271036"/>
                </a:lnTo>
                <a:lnTo>
                  <a:pt x="105627" y="271972"/>
                </a:lnTo>
                <a:lnTo>
                  <a:pt x="100580" y="273390"/>
                </a:lnTo>
                <a:lnTo>
                  <a:pt x="95629" y="275128"/>
                </a:lnTo>
                <a:lnTo>
                  <a:pt x="90740" y="275494"/>
                </a:lnTo>
                <a:lnTo>
                  <a:pt x="85893" y="274944"/>
                </a:lnTo>
                <a:lnTo>
                  <a:pt x="81074" y="273783"/>
                </a:lnTo>
                <a:lnTo>
                  <a:pt x="75481" y="273010"/>
                </a:lnTo>
                <a:lnTo>
                  <a:pt x="69371" y="272494"/>
                </a:lnTo>
                <a:lnTo>
                  <a:pt x="57819" y="271921"/>
                </a:lnTo>
                <a:lnTo>
                  <a:pt x="50039" y="271666"/>
                </a:lnTo>
                <a:lnTo>
                  <a:pt x="46853" y="270804"/>
                </a:lnTo>
                <a:lnTo>
                  <a:pt x="41196" y="267730"/>
                </a:lnTo>
                <a:lnTo>
                  <a:pt x="36037" y="263718"/>
                </a:lnTo>
                <a:lnTo>
                  <a:pt x="30048" y="258467"/>
                </a:lnTo>
                <a:lnTo>
                  <a:pt x="23956" y="252521"/>
                </a:lnTo>
                <a:lnTo>
                  <a:pt x="21431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6" name="SMARTPenAnnotation995"/>
          <p:cNvSpPr/>
          <p:nvPr/>
        </p:nvSpPr>
        <p:spPr>
          <a:xfrm>
            <a:off x="8158162" y="1371600"/>
            <a:ext cx="142876" cy="171451"/>
          </a:xfrm>
          <a:custGeom>
            <a:avLst/>
            <a:gdLst/>
            <a:ahLst/>
            <a:cxnLst/>
            <a:rect l="0" t="0" r="0" b="0"/>
            <a:pathLst>
              <a:path w="142876" h="171451">
                <a:moveTo>
                  <a:pt x="0" y="0"/>
                </a:moveTo>
                <a:lnTo>
                  <a:pt x="0" y="10641"/>
                </a:lnTo>
                <a:lnTo>
                  <a:pt x="794" y="12650"/>
                </a:lnTo>
                <a:lnTo>
                  <a:pt x="3793" y="16999"/>
                </a:lnTo>
                <a:lnTo>
                  <a:pt x="7771" y="21578"/>
                </a:lnTo>
                <a:lnTo>
                  <a:pt x="12185" y="26259"/>
                </a:lnTo>
                <a:lnTo>
                  <a:pt x="16793" y="30985"/>
                </a:lnTo>
                <a:lnTo>
                  <a:pt x="19132" y="34150"/>
                </a:lnTo>
                <a:lnTo>
                  <a:pt x="21486" y="37848"/>
                </a:lnTo>
                <a:lnTo>
                  <a:pt x="23850" y="41900"/>
                </a:lnTo>
                <a:lnTo>
                  <a:pt x="27012" y="46190"/>
                </a:lnTo>
                <a:lnTo>
                  <a:pt x="30708" y="50637"/>
                </a:lnTo>
                <a:lnTo>
                  <a:pt x="38255" y="59017"/>
                </a:lnTo>
                <a:lnTo>
                  <a:pt x="44255" y="65388"/>
                </a:lnTo>
                <a:lnTo>
                  <a:pt x="69387" y="90792"/>
                </a:lnTo>
                <a:lnTo>
                  <a:pt x="73246" y="95453"/>
                </a:lnTo>
                <a:lnTo>
                  <a:pt x="76612" y="100148"/>
                </a:lnTo>
                <a:lnTo>
                  <a:pt x="79649" y="104865"/>
                </a:lnTo>
                <a:lnTo>
                  <a:pt x="82469" y="108804"/>
                </a:lnTo>
                <a:lnTo>
                  <a:pt x="85141" y="112223"/>
                </a:lnTo>
                <a:lnTo>
                  <a:pt x="87718" y="115296"/>
                </a:lnTo>
                <a:lnTo>
                  <a:pt x="91022" y="118139"/>
                </a:lnTo>
                <a:lnTo>
                  <a:pt x="94813" y="120828"/>
                </a:lnTo>
                <a:lnTo>
                  <a:pt x="98927" y="123414"/>
                </a:lnTo>
                <a:lnTo>
                  <a:pt x="102464" y="126726"/>
                </a:lnTo>
                <a:lnTo>
                  <a:pt x="105615" y="130521"/>
                </a:lnTo>
                <a:lnTo>
                  <a:pt x="108510" y="134639"/>
                </a:lnTo>
                <a:lnTo>
                  <a:pt x="110441" y="138178"/>
                </a:lnTo>
                <a:lnTo>
                  <a:pt x="111727" y="141331"/>
                </a:lnTo>
                <a:lnTo>
                  <a:pt x="112585" y="144227"/>
                </a:lnTo>
                <a:lnTo>
                  <a:pt x="114744" y="146951"/>
                </a:lnTo>
                <a:lnTo>
                  <a:pt x="117772" y="149561"/>
                </a:lnTo>
                <a:lnTo>
                  <a:pt x="121376" y="152095"/>
                </a:lnTo>
                <a:lnTo>
                  <a:pt x="123780" y="154577"/>
                </a:lnTo>
                <a:lnTo>
                  <a:pt x="125383" y="157027"/>
                </a:lnTo>
                <a:lnTo>
                  <a:pt x="127957" y="161864"/>
                </a:lnTo>
                <a:lnTo>
                  <a:pt x="131747" y="166660"/>
                </a:lnTo>
                <a:lnTo>
                  <a:pt x="133869" y="168257"/>
                </a:lnTo>
                <a:lnTo>
                  <a:pt x="136078" y="169321"/>
                </a:lnTo>
                <a:lnTo>
                  <a:pt x="1428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7" name="SMARTPenAnnotation996"/>
          <p:cNvSpPr/>
          <p:nvPr/>
        </p:nvSpPr>
        <p:spPr>
          <a:xfrm>
            <a:off x="8179593" y="1407318"/>
            <a:ext cx="128589" cy="128589"/>
          </a:xfrm>
          <a:custGeom>
            <a:avLst/>
            <a:gdLst/>
            <a:ahLst/>
            <a:cxnLst/>
            <a:rect l="0" t="0" r="0" b="0"/>
            <a:pathLst>
              <a:path w="128589" h="128589">
                <a:moveTo>
                  <a:pt x="128588" y="0"/>
                </a:moveTo>
                <a:lnTo>
                  <a:pt x="122437" y="0"/>
                </a:lnTo>
                <a:lnTo>
                  <a:pt x="122106" y="794"/>
                </a:lnTo>
                <a:lnTo>
                  <a:pt x="121739" y="3793"/>
                </a:lnTo>
                <a:lnTo>
                  <a:pt x="120846" y="4910"/>
                </a:lnTo>
                <a:lnTo>
                  <a:pt x="119458" y="5655"/>
                </a:lnTo>
                <a:lnTo>
                  <a:pt x="117739" y="6151"/>
                </a:lnTo>
                <a:lnTo>
                  <a:pt x="115799" y="8069"/>
                </a:lnTo>
                <a:lnTo>
                  <a:pt x="113712" y="10936"/>
                </a:lnTo>
                <a:lnTo>
                  <a:pt x="111527" y="14434"/>
                </a:lnTo>
                <a:lnTo>
                  <a:pt x="109277" y="17561"/>
                </a:lnTo>
                <a:lnTo>
                  <a:pt x="106982" y="20438"/>
                </a:lnTo>
                <a:lnTo>
                  <a:pt x="104659" y="23151"/>
                </a:lnTo>
                <a:lnTo>
                  <a:pt x="101523" y="26546"/>
                </a:lnTo>
                <a:lnTo>
                  <a:pt x="89523" y="38910"/>
                </a:lnTo>
                <a:lnTo>
                  <a:pt x="66548" y="62019"/>
                </a:lnTo>
                <a:lnTo>
                  <a:pt x="61035" y="66746"/>
                </a:lnTo>
                <a:lnTo>
                  <a:pt x="54977" y="71485"/>
                </a:lnTo>
                <a:lnTo>
                  <a:pt x="48558" y="76232"/>
                </a:lnTo>
                <a:lnTo>
                  <a:pt x="43484" y="80984"/>
                </a:lnTo>
                <a:lnTo>
                  <a:pt x="39308" y="85739"/>
                </a:lnTo>
                <a:lnTo>
                  <a:pt x="35731" y="90497"/>
                </a:lnTo>
                <a:lnTo>
                  <a:pt x="31758" y="94463"/>
                </a:lnTo>
                <a:lnTo>
                  <a:pt x="27523" y="97900"/>
                </a:lnTo>
                <a:lnTo>
                  <a:pt x="23111" y="100986"/>
                </a:lnTo>
                <a:lnTo>
                  <a:pt x="19376" y="103836"/>
                </a:lnTo>
                <a:lnTo>
                  <a:pt x="16093" y="106531"/>
                </a:lnTo>
                <a:lnTo>
                  <a:pt x="13110" y="109120"/>
                </a:lnTo>
                <a:lnTo>
                  <a:pt x="10327" y="111641"/>
                </a:lnTo>
                <a:lnTo>
                  <a:pt x="1516" y="119996"/>
                </a:lnTo>
                <a:lnTo>
                  <a:pt x="1012" y="121273"/>
                </a:lnTo>
                <a:lnTo>
                  <a:pt x="450" y="124807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8" name="SMARTPenAnnotation997"/>
          <p:cNvSpPr/>
          <p:nvPr/>
        </p:nvSpPr>
        <p:spPr>
          <a:xfrm>
            <a:off x="8415337" y="1443037"/>
            <a:ext cx="207170" cy="7145"/>
          </a:xfrm>
          <a:custGeom>
            <a:avLst/>
            <a:gdLst/>
            <a:ahLst/>
            <a:cxnLst/>
            <a:rect l="0" t="0" r="0" b="0"/>
            <a:pathLst>
              <a:path w="207170" h="7145">
                <a:moveTo>
                  <a:pt x="0" y="0"/>
                </a:moveTo>
                <a:lnTo>
                  <a:pt x="182964" y="0"/>
                </a:lnTo>
                <a:lnTo>
                  <a:pt x="187064" y="794"/>
                </a:lnTo>
                <a:lnTo>
                  <a:pt x="190591" y="2117"/>
                </a:lnTo>
                <a:lnTo>
                  <a:pt x="193735" y="3792"/>
                </a:lnTo>
                <a:lnTo>
                  <a:pt x="196626" y="4909"/>
                </a:lnTo>
                <a:lnTo>
                  <a:pt x="199347" y="5654"/>
                </a:lnTo>
                <a:lnTo>
                  <a:pt x="2071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9" name="SMARTPenAnnotation998"/>
          <p:cNvSpPr/>
          <p:nvPr/>
        </p:nvSpPr>
        <p:spPr>
          <a:xfrm>
            <a:off x="8515350" y="1357312"/>
            <a:ext cx="71438" cy="185739"/>
          </a:xfrm>
          <a:custGeom>
            <a:avLst/>
            <a:gdLst/>
            <a:ahLst/>
            <a:cxnLst/>
            <a:rect l="0" t="0" r="0" b="0"/>
            <a:pathLst>
              <a:path w="71438" h="185739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6151" y="6850"/>
                </a:lnTo>
                <a:lnTo>
                  <a:pt x="6702" y="11246"/>
                </a:lnTo>
                <a:lnTo>
                  <a:pt x="6849" y="14641"/>
                </a:lnTo>
                <a:lnTo>
                  <a:pt x="7742" y="17698"/>
                </a:lnTo>
                <a:lnTo>
                  <a:pt x="9130" y="20530"/>
                </a:lnTo>
                <a:lnTo>
                  <a:pt x="10848" y="23212"/>
                </a:lnTo>
                <a:lnTo>
                  <a:pt x="12789" y="26587"/>
                </a:lnTo>
                <a:lnTo>
                  <a:pt x="17061" y="34571"/>
                </a:lnTo>
                <a:lnTo>
                  <a:pt x="18517" y="38922"/>
                </a:lnTo>
                <a:lnTo>
                  <a:pt x="19489" y="43411"/>
                </a:lnTo>
                <a:lnTo>
                  <a:pt x="20135" y="47990"/>
                </a:lnTo>
                <a:lnTo>
                  <a:pt x="20567" y="52631"/>
                </a:lnTo>
                <a:lnTo>
                  <a:pt x="20856" y="57312"/>
                </a:lnTo>
                <a:lnTo>
                  <a:pt x="21047" y="62021"/>
                </a:lnTo>
                <a:lnTo>
                  <a:pt x="21969" y="66747"/>
                </a:lnTo>
                <a:lnTo>
                  <a:pt x="23377" y="71486"/>
                </a:lnTo>
                <a:lnTo>
                  <a:pt x="25110" y="76232"/>
                </a:lnTo>
                <a:lnTo>
                  <a:pt x="26265" y="80984"/>
                </a:lnTo>
                <a:lnTo>
                  <a:pt x="27034" y="85739"/>
                </a:lnTo>
                <a:lnTo>
                  <a:pt x="27548" y="90497"/>
                </a:lnTo>
                <a:lnTo>
                  <a:pt x="27890" y="95256"/>
                </a:lnTo>
                <a:lnTo>
                  <a:pt x="28119" y="100017"/>
                </a:lnTo>
                <a:lnTo>
                  <a:pt x="28270" y="104778"/>
                </a:lnTo>
                <a:lnTo>
                  <a:pt x="29166" y="109539"/>
                </a:lnTo>
                <a:lnTo>
                  <a:pt x="30556" y="114301"/>
                </a:lnTo>
                <a:lnTo>
                  <a:pt x="32277" y="119063"/>
                </a:lnTo>
                <a:lnTo>
                  <a:pt x="33424" y="123826"/>
                </a:lnTo>
                <a:lnTo>
                  <a:pt x="34189" y="128588"/>
                </a:lnTo>
                <a:lnTo>
                  <a:pt x="34699" y="133350"/>
                </a:lnTo>
                <a:lnTo>
                  <a:pt x="35832" y="137319"/>
                </a:lnTo>
                <a:lnTo>
                  <a:pt x="37382" y="140758"/>
                </a:lnTo>
                <a:lnTo>
                  <a:pt x="39208" y="143845"/>
                </a:lnTo>
                <a:lnTo>
                  <a:pt x="41220" y="147491"/>
                </a:lnTo>
                <a:lnTo>
                  <a:pt x="45572" y="155774"/>
                </a:lnTo>
                <a:lnTo>
                  <a:pt x="47844" y="159412"/>
                </a:lnTo>
                <a:lnTo>
                  <a:pt x="50152" y="162631"/>
                </a:lnTo>
                <a:lnTo>
                  <a:pt x="52485" y="165571"/>
                </a:lnTo>
                <a:lnTo>
                  <a:pt x="54040" y="168324"/>
                </a:lnTo>
                <a:lnTo>
                  <a:pt x="55767" y="173500"/>
                </a:lnTo>
                <a:lnTo>
                  <a:pt x="56739" y="177085"/>
                </a:lnTo>
                <a:lnTo>
                  <a:pt x="57670" y="178381"/>
                </a:lnTo>
                <a:lnTo>
                  <a:pt x="59084" y="180040"/>
                </a:lnTo>
                <a:lnTo>
                  <a:pt x="60821" y="181939"/>
                </a:lnTo>
                <a:lnTo>
                  <a:pt x="62772" y="183205"/>
                </a:lnTo>
                <a:lnTo>
                  <a:pt x="64867" y="184049"/>
                </a:lnTo>
                <a:lnTo>
                  <a:pt x="71437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0" name="SMARTPenAnnotation999"/>
          <p:cNvSpPr/>
          <p:nvPr/>
        </p:nvSpPr>
        <p:spPr>
          <a:xfrm>
            <a:off x="8715415" y="1350171"/>
            <a:ext cx="249992" cy="178563"/>
          </a:xfrm>
          <a:custGeom>
            <a:avLst/>
            <a:gdLst/>
            <a:ahLst/>
            <a:cxnLst/>
            <a:rect l="0" t="0" r="0" b="0"/>
            <a:pathLst>
              <a:path w="249992" h="178563">
                <a:moveTo>
                  <a:pt x="135691" y="7141"/>
                </a:moveTo>
                <a:lnTo>
                  <a:pt x="135691" y="3349"/>
                </a:lnTo>
                <a:lnTo>
                  <a:pt x="134897" y="2232"/>
                </a:lnTo>
                <a:lnTo>
                  <a:pt x="133575" y="1487"/>
                </a:lnTo>
                <a:lnTo>
                  <a:pt x="128842" y="84"/>
                </a:lnTo>
                <a:lnTo>
                  <a:pt x="122902" y="14"/>
                </a:lnTo>
                <a:lnTo>
                  <a:pt x="111762" y="0"/>
                </a:lnTo>
                <a:lnTo>
                  <a:pt x="104948" y="2115"/>
                </a:lnTo>
                <a:lnTo>
                  <a:pt x="97421" y="5701"/>
                </a:lnTo>
                <a:lnTo>
                  <a:pt x="91431" y="9941"/>
                </a:lnTo>
                <a:lnTo>
                  <a:pt x="84005" y="14471"/>
                </a:lnTo>
                <a:lnTo>
                  <a:pt x="79803" y="16790"/>
                </a:lnTo>
                <a:lnTo>
                  <a:pt x="75413" y="19924"/>
                </a:lnTo>
                <a:lnTo>
                  <a:pt x="70899" y="23600"/>
                </a:lnTo>
                <a:lnTo>
                  <a:pt x="66303" y="27639"/>
                </a:lnTo>
                <a:lnTo>
                  <a:pt x="61651" y="31919"/>
                </a:lnTo>
                <a:lnTo>
                  <a:pt x="52249" y="40907"/>
                </a:lnTo>
                <a:lnTo>
                  <a:pt x="23763" y="69091"/>
                </a:lnTo>
                <a:lnTo>
                  <a:pt x="19798" y="73841"/>
                </a:lnTo>
                <a:lnTo>
                  <a:pt x="16360" y="78595"/>
                </a:lnTo>
                <a:lnTo>
                  <a:pt x="13275" y="83352"/>
                </a:lnTo>
                <a:lnTo>
                  <a:pt x="10424" y="88111"/>
                </a:lnTo>
                <a:lnTo>
                  <a:pt x="7730" y="92871"/>
                </a:lnTo>
                <a:lnTo>
                  <a:pt x="5139" y="97632"/>
                </a:lnTo>
                <a:lnTo>
                  <a:pt x="3413" y="102393"/>
                </a:lnTo>
                <a:lnTo>
                  <a:pt x="2262" y="107155"/>
                </a:lnTo>
                <a:lnTo>
                  <a:pt x="1494" y="111917"/>
                </a:lnTo>
                <a:lnTo>
                  <a:pt x="983" y="116679"/>
                </a:lnTo>
                <a:lnTo>
                  <a:pt x="642" y="121441"/>
                </a:lnTo>
                <a:lnTo>
                  <a:pt x="263" y="130173"/>
                </a:lnTo>
                <a:lnTo>
                  <a:pt x="94" y="136699"/>
                </a:lnTo>
                <a:lnTo>
                  <a:pt x="0" y="148628"/>
                </a:lnTo>
                <a:lnTo>
                  <a:pt x="1573" y="152266"/>
                </a:lnTo>
                <a:lnTo>
                  <a:pt x="4210" y="155484"/>
                </a:lnTo>
                <a:lnTo>
                  <a:pt x="7556" y="158424"/>
                </a:lnTo>
                <a:lnTo>
                  <a:pt x="13390" y="163807"/>
                </a:lnTo>
                <a:lnTo>
                  <a:pt x="16056" y="166354"/>
                </a:lnTo>
                <a:lnTo>
                  <a:pt x="19423" y="168052"/>
                </a:lnTo>
                <a:lnTo>
                  <a:pt x="23253" y="169184"/>
                </a:lnTo>
                <a:lnTo>
                  <a:pt x="27395" y="169938"/>
                </a:lnTo>
                <a:lnTo>
                  <a:pt x="31744" y="171235"/>
                </a:lnTo>
                <a:lnTo>
                  <a:pt x="36230" y="172893"/>
                </a:lnTo>
                <a:lnTo>
                  <a:pt x="40808" y="174792"/>
                </a:lnTo>
                <a:lnTo>
                  <a:pt x="45448" y="176059"/>
                </a:lnTo>
                <a:lnTo>
                  <a:pt x="50130" y="176903"/>
                </a:lnTo>
                <a:lnTo>
                  <a:pt x="54837" y="177465"/>
                </a:lnTo>
                <a:lnTo>
                  <a:pt x="59564" y="177841"/>
                </a:lnTo>
                <a:lnTo>
                  <a:pt x="64302" y="178091"/>
                </a:lnTo>
                <a:lnTo>
                  <a:pt x="69048" y="178258"/>
                </a:lnTo>
                <a:lnTo>
                  <a:pt x="87105" y="178492"/>
                </a:lnTo>
                <a:lnTo>
                  <a:pt x="103745" y="178562"/>
                </a:lnTo>
                <a:lnTo>
                  <a:pt x="109630" y="177778"/>
                </a:lnTo>
                <a:lnTo>
                  <a:pt x="115936" y="176461"/>
                </a:lnTo>
                <a:lnTo>
                  <a:pt x="122521" y="174790"/>
                </a:lnTo>
                <a:lnTo>
                  <a:pt x="128498" y="172882"/>
                </a:lnTo>
                <a:lnTo>
                  <a:pt x="134071" y="170816"/>
                </a:lnTo>
                <a:lnTo>
                  <a:pt x="139373" y="168645"/>
                </a:lnTo>
                <a:lnTo>
                  <a:pt x="144496" y="167198"/>
                </a:lnTo>
                <a:lnTo>
                  <a:pt x="149498" y="166233"/>
                </a:lnTo>
                <a:lnTo>
                  <a:pt x="154421" y="165590"/>
                </a:lnTo>
                <a:lnTo>
                  <a:pt x="159290" y="164367"/>
                </a:lnTo>
                <a:lnTo>
                  <a:pt x="164124" y="162759"/>
                </a:lnTo>
                <a:lnTo>
                  <a:pt x="168934" y="160892"/>
                </a:lnTo>
                <a:lnTo>
                  <a:pt x="174522" y="158061"/>
                </a:lnTo>
                <a:lnTo>
                  <a:pt x="180628" y="154585"/>
                </a:lnTo>
                <a:lnTo>
                  <a:pt x="187080" y="150681"/>
                </a:lnTo>
                <a:lnTo>
                  <a:pt x="192969" y="147284"/>
                </a:lnTo>
                <a:lnTo>
                  <a:pt x="203746" y="141394"/>
                </a:lnTo>
                <a:lnTo>
                  <a:pt x="208048" y="139505"/>
                </a:lnTo>
                <a:lnTo>
                  <a:pt x="214945" y="137407"/>
                </a:lnTo>
                <a:lnTo>
                  <a:pt x="220657" y="134358"/>
                </a:lnTo>
                <a:lnTo>
                  <a:pt x="226635" y="130357"/>
                </a:lnTo>
                <a:lnTo>
                  <a:pt x="230452" y="128179"/>
                </a:lnTo>
                <a:lnTo>
                  <a:pt x="240398" y="122772"/>
                </a:lnTo>
                <a:lnTo>
                  <a:pt x="245914" y="118043"/>
                </a:lnTo>
                <a:lnTo>
                  <a:pt x="247272" y="117588"/>
                </a:lnTo>
                <a:lnTo>
                  <a:pt x="248178" y="118079"/>
                </a:lnTo>
                <a:lnTo>
                  <a:pt x="249991" y="12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1" name="SMARTPenAnnotation1000"/>
          <p:cNvSpPr/>
          <p:nvPr/>
        </p:nvSpPr>
        <p:spPr>
          <a:xfrm>
            <a:off x="6786562" y="1214437"/>
            <a:ext cx="392907" cy="382734"/>
          </a:xfrm>
          <a:custGeom>
            <a:avLst/>
            <a:gdLst/>
            <a:ahLst/>
            <a:cxnLst/>
            <a:rect l="0" t="0" r="0" b="0"/>
            <a:pathLst>
              <a:path w="392907" h="382734">
                <a:moveTo>
                  <a:pt x="64294" y="0"/>
                </a:moveTo>
                <a:lnTo>
                  <a:pt x="64294" y="16793"/>
                </a:lnTo>
                <a:lnTo>
                  <a:pt x="63500" y="19133"/>
                </a:lnTo>
                <a:lnTo>
                  <a:pt x="60501" y="23849"/>
                </a:lnTo>
                <a:lnTo>
                  <a:pt x="58640" y="30708"/>
                </a:lnTo>
                <a:lnTo>
                  <a:pt x="58143" y="34760"/>
                </a:lnTo>
                <a:lnTo>
                  <a:pt x="57018" y="38254"/>
                </a:lnTo>
                <a:lnTo>
                  <a:pt x="52436" y="47759"/>
                </a:lnTo>
                <a:lnTo>
                  <a:pt x="49933" y="59483"/>
                </a:lnTo>
                <a:lnTo>
                  <a:pt x="44517" y="69130"/>
                </a:lnTo>
                <a:lnTo>
                  <a:pt x="38678" y="80896"/>
                </a:lnTo>
                <a:lnTo>
                  <a:pt x="35802" y="89762"/>
                </a:lnTo>
                <a:lnTo>
                  <a:pt x="32317" y="94928"/>
                </a:lnTo>
                <a:lnTo>
                  <a:pt x="30238" y="101986"/>
                </a:lnTo>
                <a:lnTo>
                  <a:pt x="29683" y="106091"/>
                </a:lnTo>
                <a:lnTo>
                  <a:pt x="26951" y="112768"/>
                </a:lnTo>
                <a:lnTo>
                  <a:pt x="25112" y="115660"/>
                </a:lnTo>
                <a:lnTo>
                  <a:pt x="23067" y="123107"/>
                </a:lnTo>
                <a:lnTo>
                  <a:pt x="21916" y="134107"/>
                </a:lnTo>
                <a:lnTo>
                  <a:pt x="21754" y="137030"/>
                </a:lnTo>
                <a:lnTo>
                  <a:pt x="16586" y="153127"/>
                </a:lnTo>
                <a:lnTo>
                  <a:pt x="15309" y="162248"/>
                </a:lnTo>
                <a:lnTo>
                  <a:pt x="14742" y="171594"/>
                </a:lnTo>
                <a:lnTo>
                  <a:pt x="14422" y="183663"/>
                </a:lnTo>
                <a:lnTo>
                  <a:pt x="14291" y="219471"/>
                </a:lnTo>
                <a:lnTo>
                  <a:pt x="14290" y="222514"/>
                </a:lnTo>
                <a:lnTo>
                  <a:pt x="12172" y="230129"/>
                </a:lnTo>
                <a:lnTo>
                  <a:pt x="9378" y="238011"/>
                </a:lnTo>
                <a:lnTo>
                  <a:pt x="7012" y="247704"/>
                </a:lnTo>
                <a:lnTo>
                  <a:pt x="2430" y="259484"/>
                </a:lnTo>
                <a:lnTo>
                  <a:pt x="720" y="268354"/>
                </a:lnTo>
                <a:lnTo>
                  <a:pt x="213" y="276803"/>
                </a:lnTo>
                <a:lnTo>
                  <a:pt x="19" y="292066"/>
                </a:lnTo>
                <a:lnTo>
                  <a:pt x="0" y="317006"/>
                </a:lnTo>
                <a:lnTo>
                  <a:pt x="794" y="318493"/>
                </a:lnTo>
                <a:lnTo>
                  <a:pt x="2117" y="319485"/>
                </a:lnTo>
                <a:lnTo>
                  <a:pt x="3793" y="320146"/>
                </a:lnTo>
                <a:lnTo>
                  <a:pt x="4910" y="321381"/>
                </a:lnTo>
                <a:lnTo>
                  <a:pt x="5654" y="322998"/>
                </a:lnTo>
                <a:lnTo>
                  <a:pt x="6151" y="324869"/>
                </a:lnTo>
                <a:lnTo>
                  <a:pt x="7276" y="326117"/>
                </a:lnTo>
                <a:lnTo>
                  <a:pt x="8820" y="326949"/>
                </a:lnTo>
                <a:lnTo>
                  <a:pt x="10643" y="327503"/>
                </a:lnTo>
                <a:lnTo>
                  <a:pt x="14784" y="330236"/>
                </a:lnTo>
                <a:lnTo>
                  <a:pt x="20118" y="334666"/>
                </a:lnTo>
                <a:lnTo>
                  <a:pt x="30991" y="340450"/>
                </a:lnTo>
                <a:lnTo>
                  <a:pt x="33617" y="341811"/>
                </a:lnTo>
                <a:lnTo>
                  <a:pt x="45477" y="352747"/>
                </a:lnTo>
                <a:lnTo>
                  <a:pt x="48575" y="354228"/>
                </a:lnTo>
                <a:lnTo>
                  <a:pt x="59725" y="356310"/>
                </a:lnTo>
                <a:lnTo>
                  <a:pt x="65702" y="356798"/>
                </a:lnTo>
                <a:lnTo>
                  <a:pt x="81711" y="362020"/>
                </a:lnTo>
                <a:lnTo>
                  <a:pt x="90820" y="363304"/>
                </a:lnTo>
                <a:lnTo>
                  <a:pt x="98044" y="365991"/>
                </a:lnTo>
                <a:lnTo>
                  <a:pt x="101081" y="367819"/>
                </a:lnTo>
                <a:lnTo>
                  <a:pt x="108689" y="369850"/>
                </a:lnTo>
                <a:lnTo>
                  <a:pt x="117363" y="370753"/>
                </a:lnTo>
                <a:lnTo>
                  <a:pt x="126509" y="371154"/>
                </a:lnTo>
                <a:lnTo>
                  <a:pt x="135866" y="373449"/>
                </a:lnTo>
                <a:lnTo>
                  <a:pt x="145316" y="376321"/>
                </a:lnTo>
                <a:lnTo>
                  <a:pt x="154808" y="377598"/>
                </a:lnTo>
                <a:lnTo>
                  <a:pt x="164319" y="378165"/>
                </a:lnTo>
                <a:lnTo>
                  <a:pt x="176481" y="378484"/>
                </a:lnTo>
                <a:lnTo>
                  <a:pt x="211232" y="378611"/>
                </a:lnTo>
                <a:lnTo>
                  <a:pt x="221146" y="380732"/>
                </a:lnTo>
                <a:lnTo>
                  <a:pt x="226012" y="382409"/>
                </a:lnTo>
                <a:lnTo>
                  <a:pt x="230843" y="382733"/>
                </a:lnTo>
                <a:lnTo>
                  <a:pt x="240445" y="380976"/>
                </a:lnTo>
                <a:lnTo>
                  <a:pt x="250004" y="379667"/>
                </a:lnTo>
                <a:lnTo>
                  <a:pt x="259545" y="379085"/>
                </a:lnTo>
                <a:lnTo>
                  <a:pt x="269076" y="378826"/>
                </a:lnTo>
                <a:lnTo>
                  <a:pt x="316706" y="378622"/>
                </a:lnTo>
                <a:lnTo>
                  <a:pt x="326231" y="378620"/>
                </a:lnTo>
                <a:lnTo>
                  <a:pt x="335756" y="376503"/>
                </a:lnTo>
                <a:lnTo>
                  <a:pt x="347928" y="372965"/>
                </a:lnTo>
                <a:lnTo>
                  <a:pt x="359151" y="371769"/>
                </a:lnTo>
                <a:lnTo>
                  <a:pt x="370381" y="367770"/>
                </a:lnTo>
                <a:lnTo>
                  <a:pt x="379970" y="365350"/>
                </a:lnTo>
                <a:lnTo>
                  <a:pt x="391405" y="364421"/>
                </a:lnTo>
                <a:lnTo>
                  <a:pt x="391906" y="363597"/>
                </a:lnTo>
                <a:lnTo>
                  <a:pt x="392867" y="357484"/>
                </a:lnTo>
                <a:lnTo>
                  <a:pt x="392905" y="344195"/>
                </a:lnTo>
                <a:lnTo>
                  <a:pt x="392906" y="333071"/>
                </a:lnTo>
                <a:lnTo>
                  <a:pt x="392113" y="330791"/>
                </a:lnTo>
                <a:lnTo>
                  <a:pt x="385135" y="319312"/>
                </a:lnTo>
                <a:lnTo>
                  <a:pt x="381515" y="311779"/>
                </a:lnTo>
                <a:lnTo>
                  <a:pt x="378683" y="303075"/>
                </a:lnTo>
                <a:lnTo>
                  <a:pt x="373169" y="294676"/>
                </a:lnTo>
                <a:lnTo>
                  <a:pt x="368789" y="286807"/>
                </a:lnTo>
                <a:lnTo>
                  <a:pt x="366313" y="278018"/>
                </a:lnTo>
                <a:lnTo>
                  <a:pt x="365652" y="273451"/>
                </a:lnTo>
                <a:lnTo>
                  <a:pt x="362802" y="266261"/>
                </a:lnTo>
                <a:lnTo>
                  <a:pt x="360930" y="263232"/>
                </a:lnTo>
                <a:lnTo>
                  <a:pt x="358851" y="255634"/>
                </a:lnTo>
                <a:lnTo>
                  <a:pt x="357133" y="246965"/>
                </a:lnTo>
                <a:lnTo>
                  <a:pt x="353724" y="237821"/>
                </a:lnTo>
                <a:lnTo>
                  <a:pt x="351679" y="228465"/>
                </a:lnTo>
                <a:lnTo>
                  <a:pt x="350771" y="219015"/>
                </a:lnTo>
                <a:lnTo>
                  <a:pt x="350367" y="209523"/>
                </a:lnTo>
                <a:lnTo>
                  <a:pt x="350139" y="195255"/>
                </a:lnTo>
                <a:lnTo>
                  <a:pt x="347969" y="185734"/>
                </a:lnTo>
                <a:lnTo>
                  <a:pt x="345153" y="176211"/>
                </a:lnTo>
                <a:lnTo>
                  <a:pt x="343901" y="166687"/>
                </a:lnTo>
                <a:lnTo>
                  <a:pt x="341229" y="157162"/>
                </a:lnTo>
                <a:lnTo>
                  <a:pt x="338189" y="147637"/>
                </a:lnTo>
                <a:lnTo>
                  <a:pt x="336838" y="138113"/>
                </a:lnTo>
                <a:lnTo>
                  <a:pt x="338354" y="128588"/>
                </a:lnTo>
                <a:lnTo>
                  <a:pt x="340879" y="119063"/>
                </a:lnTo>
                <a:lnTo>
                  <a:pt x="342002" y="109538"/>
                </a:lnTo>
                <a:lnTo>
                  <a:pt x="342634" y="99042"/>
                </a:lnTo>
                <a:lnTo>
                  <a:pt x="346614" y="87113"/>
                </a:lnTo>
                <a:lnTo>
                  <a:pt x="349028" y="77317"/>
                </a:lnTo>
                <a:lnTo>
                  <a:pt x="349742" y="65595"/>
                </a:lnTo>
                <a:lnTo>
                  <a:pt x="349955" y="55860"/>
                </a:lnTo>
                <a:lnTo>
                  <a:pt x="350017" y="47948"/>
                </a:lnTo>
                <a:lnTo>
                  <a:pt x="349232" y="45459"/>
                </a:lnTo>
                <a:lnTo>
                  <a:pt x="343891" y="37158"/>
                </a:lnTo>
                <a:lnTo>
                  <a:pt x="336836" y="29694"/>
                </a:lnTo>
                <a:lnTo>
                  <a:pt x="336476" y="28528"/>
                </a:lnTo>
                <a:lnTo>
                  <a:pt x="336076" y="25114"/>
                </a:lnTo>
                <a:lnTo>
                  <a:pt x="335176" y="23887"/>
                </a:lnTo>
                <a:lnTo>
                  <a:pt x="333782" y="23068"/>
                </a:lnTo>
                <a:lnTo>
                  <a:pt x="330116" y="22159"/>
                </a:lnTo>
                <a:lnTo>
                  <a:pt x="325841" y="21755"/>
                </a:lnTo>
                <a:lnTo>
                  <a:pt x="324383" y="20853"/>
                </a:lnTo>
                <a:lnTo>
                  <a:pt x="323412" y="19458"/>
                </a:lnTo>
                <a:lnTo>
                  <a:pt x="322764" y="17735"/>
                </a:lnTo>
                <a:lnTo>
                  <a:pt x="321539" y="16586"/>
                </a:lnTo>
                <a:lnTo>
                  <a:pt x="319928" y="15820"/>
                </a:lnTo>
                <a:lnTo>
                  <a:pt x="318060" y="15309"/>
                </a:lnTo>
                <a:lnTo>
                  <a:pt x="313868" y="12625"/>
                </a:lnTo>
                <a:lnTo>
                  <a:pt x="311640" y="10798"/>
                </a:lnTo>
                <a:lnTo>
                  <a:pt x="308566" y="9580"/>
                </a:lnTo>
                <a:lnTo>
                  <a:pt x="297449" y="7866"/>
                </a:lnTo>
                <a:lnTo>
                  <a:pt x="287982" y="7358"/>
                </a:lnTo>
                <a:lnTo>
                  <a:pt x="279863" y="7239"/>
                </a:lnTo>
                <a:lnTo>
                  <a:pt x="270963" y="5069"/>
                </a:lnTo>
                <a:lnTo>
                  <a:pt x="259144" y="1502"/>
                </a:lnTo>
                <a:lnTo>
                  <a:pt x="248498" y="445"/>
                </a:lnTo>
                <a:lnTo>
                  <a:pt x="239825" y="198"/>
                </a:lnTo>
                <a:lnTo>
                  <a:pt x="204108" y="5"/>
                </a:lnTo>
                <a:lnTo>
                  <a:pt x="122528" y="0"/>
                </a:lnTo>
                <a:lnTo>
                  <a:pt x="118991" y="794"/>
                </a:lnTo>
                <a:lnTo>
                  <a:pt x="107613" y="5654"/>
                </a:lnTo>
                <a:lnTo>
                  <a:pt x="98031" y="6702"/>
                </a:lnTo>
                <a:lnTo>
                  <a:pt x="93929" y="6850"/>
                </a:lnTo>
                <a:lnTo>
                  <a:pt x="90401" y="7741"/>
                </a:lnTo>
                <a:lnTo>
                  <a:pt x="79035" y="12759"/>
                </a:lnTo>
                <a:lnTo>
                  <a:pt x="69455" y="13835"/>
                </a:lnTo>
                <a:lnTo>
                  <a:pt x="57976" y="14228"/>
                </a:lnTo>
                <a:lnTo>
                  <a:pt x="50364" y="14285"/>
                </a:lnTo>
                <a:lnTo>
                  <a:pt x="500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2" name="SMARTPenAnnotation1001"/>
          <p:cNvSpPr/>
          <p:nvPr/>
        </p:nvSpPr>
        <p:spPr>
          <a:xfrm>
            <a:off x="7779570" y="1185862"/>
            <a:ext cx="384744" cy="441910"/>
          </a:xfrm>
          <a:custGeom>
            <a:avLst/>
            <a:gdLst/>
            <a:ahLst/>
            <a:cxnLst/>
            <a:rect l="0" t="0" r="0" b="0"/>
            <a:pathLst>
              <a:path w="384744" h="441910">
                <a:moveTo>
                  <a:pt x="21405" y="14288"/>
                </a:moveTo>
                <a:lnTo>
                  <a:pt x="17612" y="10495"/>
                </a:lnTo>
                <a:lnTo>
                  <a:pt x="15701" y="9378"/>
                </a:lnTo>
                <a:lnTo>
                  <a:pt x="7230" y="7170"/>
                </a:lnTo>
                <a:lnTo>
                  <a:pt x="62" y="7144"/>
                </a:lnTo>
                <a:lnTo>
                  <a:pt x="0" y="10936"/>
                </a:lnTo>
                <a:lnTo>
                  <a:pt x="784" y="12053"/>
                </a:lnTo>
                <a:lnTo>
                  <a:pt x="2102" y="12798"/>
                </a:lnTo>
                <a:lnTo>
                  <a:pt x="3774" y="13295"/>
                </a:lnTo>
                <a:lnTo>
                  <a:pt x="4888" y="14419"/>
                </a:lnTo>
                <a:lnTo>
                  <a:pt x="5631" y="15963"/>
                </a:lnTo>
                <a:lnTo>
                  <a:pt x="6126" y="17786"/>
                </a:lnTo>
                <a:lnTo>
                  <a:pt x="8794" y="21928"/>
                </a:lnTo>
                <a:lnTo>
                  <a:pt x="18450" y="33403"/>
                </a:lnTo>
                <a:lnTo>
                  <a:pt x="22938" y="44992"/>
                </a:lnTo>
                <a:lnTo>
                  <a:pt x="29002" y="57781"/>
                </a:lnTo>
                <a:lnTo>
                  <a:pt x="33513" y="66162"/>
                </a:lnTo>
                <a:lnTo>
                  <a:pt x="38163" y="72532"/>
                </a:lnTo>
                <a:lnTo>
                  <a:pt x="39721" y="76136"/>
                </a:lnTo>
                <a:lnTo>
                  <a:pt x="42707" y="89587"/>
                </a:lnTo>
                <a:lnTo>
                  <a:pt x="46218" y="101729"/>
                </a:lnTo>
                <a:lnTo>
                  <a:pt x="50424" y="112946"/>
                </a:lnTo>
                <a:lnTo>
                  <a:pt x="54146" y="123223"/>
                </a:lnTo>
                <a:lnTo>
                  <a:pt x="55799" y="133083"/>
                </a:lnTo>
                <a:lnTo>
                  <a:pt x="58652" y="144873"/>
                </a:lnTo>
                <a:lnTo>
                  <a:pt x="61771" y="158050"/>
                </a:lnTo>
                <a:lnTo>
                  <a:pt x="63158" y="171845"/>
                </a:lnTo>
                <a:lnTo>
                  <a:pt x="63528" y="178857"/>
                </a:lnTo>
                <a:lnTo>
                  <a:pt x="63938" y="192998"/>
                </a:lnTo>
                <a:lnTo>
                  <a:pt x="66237" y="205104"/>
                </a:lnTo>
                <a:lnTo>
                  <a:pt x="69111" y="216570"/>
                </a:lnTo>
                <a:lnTo>
                  <a:pt x="70390" y="229603"/>
                </a:lnTo>
                <a:lnTo>
                  <a:pt x="73073" y="241217"/>
                </a:lnTo>
                <a:lnTo>
                  <a:pt x="76119" y="252464"/>
                </a:lnTo>
                <a:lnTo>
                  <a:pt x="77472" y="265400"/>
                </a:lnTo>
                <a:lnTo>
                  <a:pt x="78073" y="276970"/>
                </a:lnTo>
                <a:lnTo>
                  <a:pt x="78341" y="287404"/>
                </a:lnTo>
                <a:lnTo>
                  <a:pt x="78554" y="350040"/>
                </a:lnTo>
                <a:lnTo>
                  <a:pt x="78555" y="365301"/>
                </a:lnTo>
                <a:lnTo>
                  <a:pt x="76438" y="372964"/>
                </a:lnTo>
                <a:lnTo>
                  <a:pt x="73645" y="381662"/>
                </a:lnTo>
                <a:lnTo>
                  <a:pt x="72073" y="394690"/>
                </a:lnTo>
                <a:lnTo>
                  <a:pt x="71705" y="401107"/>
                </a:lnTo>
                <a:lnTo>
                  <a:pt x="73659" y="408722"/>
                </a:lnTo>
                <a:lnTo>
                  <a:pt x="77587" y="418961"/>
                </a:lnTo>
                <a:lnTo>
                  <a:pt x="78268" y="424527"/>
                </a:lnTo>
                <a:lnTo>
                  <a:pt x="78470" y="431203"/>
                </a:lnTo>
                <a:lnTo>
                  <a:pt x="79292" y="432725"/>
                </a:lnTo>
                <a:lnTo>
                  <a:pt x="80633" y="433740"/>
                </a:lnTo>
                <a:lnTo>
                  <a:pt x="85402" y="435650"/>
                </a:lnTo>
                <a:lnTo>
                  <a:pt x="85610" y="439526"/>
                </a:lnTo>
                <a:lnTo>
                  <a:pt x="86433" y="440655"/>
                </a:lnTo>
                <a:lnTo>
                  <a:pt x="87776" y="441407"/>
                </a:lnTo>
                <a:lnTo>
                  <a:pt x="89465" y="441909"/>
                </a:lnTo>
                <a:lnTo>
                  <a:pt x="91384" y="441450"/>
                </a:lnTo>
                <a:lnTo>
                  <a:pt x="98697" y="436674"/>
                </a:lnTo>
                <a:lnTo>
                  <a:pt x="101529" y="436171"/>
                </a:lnTo>
                <a:lnTo>
                  <a:pt x="109815" y="435848"/>
                </a:lnTo>
                <a:lnTo>
                  <a:pt x="120537" y="432000"/>
                </a:lnTo>
                <a:lnTo>
                  <a:pt x="129976" y="429625"/>
                </a:lnTo>
                <a:lnTo>
                  <a:pt x="141592" y="428921"/>
                </a:lnTo>
                <a:lnTo>
                  <a:pt x="151296" y="428713"/>
                </a:lnTo>
                <a:lnTo>
                  <a:pt x="187091" y="428626"/>
                </a:lnTo>
                <a:lnTo>
                  <a:pt x="194526" y="430742"/>
                </a:lnTo>
                <a:lnTo>
                  <a:pt x="202329" y="433535"/>
                </a:lnTo>
                <a:lnTo>
                  <a:pt x="211978" y="435107"/>
                </a:lnTo>
                <a:lnTo>
                  <a:pt x="223744" y="435573"/>
                </a:lnTo>
                <a:lnTo>
                  <a:pt x="233404" y="435711"/>
                </a:lnTo>
                <a:lnTo>
                  <a:pt x="301278" y="435769"/>
                </a:lnTo>
                <a:lnTo>
                  <a:pt x="308776" y="433652"/>
                </a:lnTo>
                <a:lnTo>
                  <a:pt x="316607" y="430859"/>
                </a:lnTo>
                <a:lnTo>
                  <a:pt x="328101" y="429066"/>
                </a:lnTo>
                <a:lnTo>
                  <a:pt x="338015" y="428712"/>
                </a:lnTo>
                <a:lnTo>
                  <a:pt x="378259" y="428625"/>
                </a:lnTo>
                <a:lnTo>
                  <a:pt x="378586" y="415974"/>
                </a:lnTo>
                <a:lnTo>
                  <a:pt x="378591" y="400922"/>
                </a:lnTo>
                <a:lnTo>
                  <a:pt x="380708" y="392236"/>
                </a:lnTo>
                <a:lnTo>
                  <a:pt x="384246" y="380537"/>
                </a:lnTo>
                <a:lnTo>
                  <a:pt x="384743" y="377516"/>
                </a:lnTo>
                <a:lnTo>
                  <a:pt x="383178" y="369927"/>
                </a:lnTo>
                <a:lnTo>
                  <a:pt x="380630" y="361262"/>
                </a:lnTo>
                <a:lnTo>
                  <a:pt x="379498" y="352119"/>
                </a:lnTo>
                <a:lnTo>
                  <a:pt x="378995" y="340647"/>
                </a:lnTo>
                <a:lnTo>
                  <a:pt x="377977" y="328405"/>
                </a:lnTo>
                <a:lnTo>
                  <a:pt x="374879" y="317672"/>
                </a:lnTo>
                <a:lnTo>
                  <a:pt x="372974" y="307611"/>
                </a:lnTo>
                <a:lnTo>
                  <a:pt x="372126" y="297847"/>
                </a:lnTo>
                <a:lnTo>
                  <a:pt x="371750" y="288216"/>
                </a:lnTo>
                <a:lnTo>
                  <a:pt x="369465" y="278644"/>
                </a:lnTo>
                <a:lnTo>
                  <a:pt x="366598" y="268304"/>
                </a:lnTo>
                <a:lnTo>
                  <a:pt x="365324" y="255771"/>
                </a:lnTo>
                <a:lnTo>
                  <a:pt x="362642" y="244380"/>
                </a:lnTo>
                <a:lnTo>
                  <a:pt x="359596" y="234026"/>
                </a:lnTo>
                <a:lnTo>
                  <a:pt x="358244" y="224132"/>
                </a:lnTo>
                <a:lnTo>
                  <a:pt x="357642" y="212327"/>
                </a:lnTo>
                <a:lnTo>
                  <a:pt x="356581" y="199936"/>
                </a:lnTo>
                <a:lnTo>
                  <a:pt x="353463" y="189138"/>
                </a:lnTo>
                <a:lnTo>
                  <a:pt x="349432" y="179047"/>
                </a:lnTo>
                <a:lnTo>
                  <a:pt x="344994" y="169270"/>
                </a:lnTo>
                <a:lnTo>
                  <a:pt x="340377" y="159633"/>
                </a:lnTo>
                <a:lnTo>
                  <a:pt x="337794" y="150059"/>
                </a:lnTo>
                <a:lnTo>
                  <a:pt x="336648" y="140511"/>
                </a:lnTo>
                <a:lnTo>
                  <a:pt x="336137" y="130977"/>
                </a:lnTo>
                <a:lnTo>
                  <a:pt x="335911" y="121447"/>
                </a:lnTo>
                <a:lnTo>
                  <a:pt x="335733" y="84461"/>
                </a:lnTo>
                <a:lnTo>
                  <a:pt x="333614" y="76961"/>
                </a:lnTo>
                <a:lnTo>
                  <a:pt x="331937" y="72739"/>
                </a:lnTo>
                <a:lnTo>
                  <a:pt x="331614" y="69130"/>
                </a:lnTo>
                <a:lnTo>
                  <a:pt x="332193" y="65930"/>
                </a:lnTo>
                <a:lnTo>
                  <a:pt x="334158" y="60259"/>
                </a:lnTo>
                <a:lnTo>
                  <a:pt x="335419" y="50150"/>
                </a:lnTo>
                <a:lnTo>
                  <a:pt x="335711" y="37138"/>
                </a:lnTo>
                <a:lnTo>
                  <a:pt x="333606" y="34233"/>
                </a:lnTo>
                <a:lnTo>
                  <a:pt x="331932" y="32347"/>
                </a:lnTo>
                <a:lnTo>
                  <a:pt x="330817" y="30296"/>
                </a:lnTo>
                <a:lnTo>
                  <a:pt x="328880" y="22755"/>
                </a:lnTo>
                <a:lnTo>
                  <a:pt x="322461" y="15397"/>
                </a:lnTo>
                <a:lnTo>
                  <a:pt x="317952" y="10824"/>
                </a:lnTo>
                <a:lnTo>
                  <a:pt x="315147" y="9597"/>
                </a:lnTo>
                <a:lnTo>
                  <a:pt x="304407" y="7871"/>
                </a:lnTo>
                <a:lnTo>
                  <a:pt x="298525" y="7467"/>
                </a:lnTo>
                <a:lnTo>
                  <a:pt x="295845" y="6565"/>
                </a:lnTo>
                <a:lnTo>
                  <a:pt x="290752" y="3447"/>
                </a:lnTo>
                <a:lnTo>
                  <a:pt x="281608" y="1532"/>
                </a:lnTo>
                <a:lnTo>
                  <a:pt x="270401" y="681"/>
                </a:lnTo>
                <a:lnTo>
                  <a:pt x="260128" y="303"/>
                </a:lnTo>
                <a:lnTo>
                  <a:pt x="240598" y="60"/>
                </a:lnTo>
                <a:lnTo>
                  <a:pt x="66744" y="0"/>
                </a:lnTo>
                <a:lnTo>
                  <a:pt x="57166" y="2117"/>
                </a:lnTo>
                <a:lnTo>
                  <a:pt x="48411" y="4909"/>
                </a:lnTo>
                <a:lnTo>
                  <a:pt x="38226" y="6482"/>
                </a:lnTo>
                <a:lnTo>
                  <a:pt x="26300" y="6948"/>
                </a:lnTo>
                <a:lnTo>
                  <a:pt x="14758" y="7105"/>
                </a:lnTo>
                <a:lnTo>
                  <a:pt x="711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3" name="SMARTPenAnnotation1002"/>
          <p:cNvSpPr/>
          <p:nvPr/>
        </p:nvSpPr>
        <p:spPr>
          <a:xfrm>
            <a:off x="8668413" y="1250156"/>
            <a:ext cx="372547" cy="378620"/>
          </a:xfrm>
          <a:custGeom>
            <a:avLst/>
            <a:gdLst/>
            <a:ahLst/>
            <a:cxnLst/>
            <a:rect l="0" t="0" r="0" b="0"/>
            <a:pathLst>
              <a:path w="372547" h="378620">
                <a:moveTo>
                  <a:pt x="11243" y="0"/>
                </a:moveTo>
                <a:lnTo>
                  <a:pt x="11243" y="23849"/>
                </a:lnTo>
                <a:lnTo>
                  <a:pt x="6333" y="39048"/>
                </a:lnTo>
                <a:lnTo>
                  <a:pt x="5092" y="48046"/>
                </a:lnTo>
                <a:lnTo>
                  <a:pt x="4394" y="58245"/>
                </a:lnTo>
                <a:lnTo>
                  <a:pt x="4230" y="65839"/>
                </a:lnTo>
                <a:lnTo>
                  <a:pt x="3364" y="75299"/>
                </a:lnTo>
                <a:lnTo>
                  <a:pt x="2021" y="81155"/>
                </a:lnTo>
                <a:lnTo>
                  <a:pt x="333" y="87441"/>
                </a:lnTo>
                <a:lnTo>
                  <a:pt x="0" y="93219"/>
                </a:lnTo>
                <a:lnTo>
                  <a:pt x="1748" y="103872"/>
                </a:lnTo>
                <a:lnTo>
                  <a:pt x="3054" y="113899"/>
                </a:lnTo>
                <a:lnTo>
                  <a:pt x="3635" y="123646"/>
                </a:lnTo>
                <a:lnTo>
                  <a:pt x="3893" y="133270"/>
                </a:lnTo>
                <a:lnTo>
                  <a:pt x="4094" y="186852"/>
                </a:lnTo>
                <a:lnTo>
                  <a:pt x="6214" y="198404"/>
                </a:lnTo>
                <a:lnTo>
                  <a:pt x="9008" y="209623"/>
                </a:lnTo>
                <a:lnTo>
                  <a:pt x="9752" y="215949"/>
                </a:lnTo>
                <a:lnTo>
                  <a:pt x="10250" y="222547"/>
                </a:lnTo>
                <a:lnTo>
                  <a:pt x="10802" y="234112"/>
                </a:lnTo>
                <a:lnTo>
                  <a:pt x="11047" y="244543"/>
                </a:lnTo>
                <a:lnTo>
                  <a:pt x="11156" y="254471"/>
                </a:lnTo>
                <a:lnTo>
                  <a:pt x="9087" y="266292"/>
                </a:lnTo>
                <a:lnTo>
                  <a:pt x="7424" y="272778"/>
                </a:lnTo>
                <a:lnTo>
                  <a:pt x="5577" y="284218"/>
                </a:lnTo>
                <a:lnTo>
                  <a:pt x="5084" y="289491"/>
                </a:lnTo>
                <a:lnTo>
                  <a:pt x="5550" y="293800"/>
                </a:lnTo>
                <a:lnTo>
                  <a:pt x="6654" y="297467"/>
                </a:lnTo>
                <a:lnTo>
                  <a:pt x="8184" y="300705"/>
                </a:lnTo>
                <a:lnTo>
                  <a:pt x="9883" y="308536"/>
                </a:lnTo>
                <a:lnTo>
                  <a:pt x="10840" y="319753"/>
                </a:lnTo>
                <a:lnTo>
                  <a:pt x="11164" y="330655"/>
                </a:lnTo>
                <a:lnTo>
                  <a:pt x="11219" y="338037"/>
                </a:lnTo>
                <a:lnTo>
                  <a:pt x="12021" y="339658"/>
                </a:lnTo>
                <a:lnTo>
                  <a:pt x="13349" y="340739"/>
                </a:lnTo>
                <a:lnTo>
                  <a:pt x="15029" y="341459"/>
                </a:lnTo>
                <a:lnTo>
                  <a:pt x="16148" y="342733"/>
                </a:lnTo>
                <a:lnTo>
                  <a:pt x="16894" y="344376"/>
                </a:lnTo>
                <a:lnTo>
                  <a:pt x="17391" y="346265"/>
                </a:lnTo>
                <a:lnTo>
                  <a:pt x="18517" y="347525"/>
                </a:lnTo>
                <a:lnTo>
                  <a:pt x="20061" y="348364"/>
                </a:lnTo>
                <a:lnTo>
                  <a:pt x="21884" y="348924"/>
                </a:lnTo>
                <a:lnTo>
                  <a:pt x="26026" y="351663"/>
                </a:lnTo>
                <a:lnTo>
                  <a:pt x="31361" y="356096"/>
                </a:lnTo>
                <a:lnTo>
                  <a:pt x="39870" y="356864"/>
                </a:lnTo>
                <a:lnTo>
                  <a:pt x="51264" y="357123"/>
                </a:lnTo>
                <a:lnTo>
                  <a:pt x="56283" y="357159"/>
                </a:lnTo>
                <a:lnTo>
                  <a:pt x="71674" y="362091"/>
                </a:lnTo>
                <a:lnTo>
                  <a:pt x="80700" y="363336"/>
                </a:lnTo>
                <a:lnTo>
                  <a:pt x="90002" y="363889"/>
                </a:lnTo>
                <a:lnTo>
                  <a:pt x="99429" y="364134"/>
                </a:lnTo>
                <a:lnTo>
                  <a:pt x="108910" y="364244"/>
                </a:lnTo>
                <a:lnTo>
                  <a:pt x="118415" y="366409"/>
                </a:lnTo>
                <a:lnTo>
                  <a:pt x="127136" y="369223"/>
                </a:lnTo>
                <a:lnTo>
                  <a:pt x="137304" y="370808"/>
                </a:lnTo>
                <a:lnTo>
                  <a:pt x="145586" y="371178"/>
                </a:lnTo>
                <a:lnTo>
                  <a:pt x="154560" y="373460"/>
                </a:lnTo>
                <a:lnTo>
                  <a:pt x="163840" y="376326"/>
                </a:lnTo>
                <a:lnTo>
                  <a:pt x="173255" y="377599"/>
                </a:lnTo>
                <a:lnTo>
                  <a:pt x="182732" y="378166"/>
                </a:lnTo>
                <a:lnTo>
                  <a:pt x="192235" y="378417"/>
                </a:lnTo>
                <a:lnTo>
                  <a:pt x="281312" y="378619"/>
                </a:lnTo>
                <a:lnTo>
                  <a:pt x="284203" y="376502"/>
                </a:lnTo>
                <a:lnTo>
                  <a:pt x="294809" y="366433"/>
                </a:lnTo>
                <a:lnTo>
                  <a:pt x="306543" y="354769"/>
                </a:lnTo>
                <a:lnTo>
                  <a:pt x="308122" y="351606"/>
                </a:lnTo>
                <a:lnTo>
                  <a:pt x="311138" y="339570"/>
                </a:lnTo>
                <a:lnTo>
                  <a:pt x="314657" y="330572"/>
                </a:lnTo>
                <a:lnTo>
                  <a:pt x="318866" y="321281"/>
                </a:lnTo>
                <a:lnTo>
                  <a:pt x="321101" y="316581"/>
                </a:lnTo>
                <a:lnTo>
                  <a:pt x="323582" y="305009"/>
                </a:lnTo>
                <a:lnTo>
                  <a:pt x="324244" y="298589"/>
                </a:lnTo>
                <a:lnTo>
                  <a:pt x="327096" y="287223"/>
                </a:lnTo>
                <a:lnTo>
                  <a:pt x="333165" y="269782"/>
                </a:lnTo>
                <a:lnTo>
                  <a:pt x="335395" y="263198"/>
                </a:lnTo>
                <a:lnTo>
                  <a:pt x="338469" y="256428"/>
                </a:lnTo>
                <a:lnTo>
                  <a:pt x="342106" y="249533"/>
                </a:lnTo>
                <a:lnTo>
                  <a:pt x="346118" y="242555"/>
                </a:lnTo>
                <a:lnTo>
                  <a:pt x="348793" y="236316"/>
                </a:lnTo>
                <a:lnTo>
                  <a:pt x="351765" y="225150"/>
                </a:lnTo>
                <a:lnTo>
                  <a:pt x="353352" y="219156"/>
                </a:lnTo>
                <a:lnTo>
                  <a:pt x="357231" y="206146"/>
                </a:lnTo>
                <a:lnTo>
                  <a:pt x="359484" y="194543"/>
                </a:lnTo>
                <a:lnTo>
                  <a:pt x="361279" y="184095"/>
                </a:lnTo>
                <a:lnTo>
                  <a:pt x="364723" y="174159"/>
                </a:lnTo>
                <a:lnTo>
                  <a:pt x="366783" y="164452"/>
                </a:lnTo>
                <a:lnTo>
                  <a:pt x="367698" y="155640"/>
                </a:lnTo>
                <a:lnTo>
                  <a:pt x="368213" y="145422"/>
                </a:lnTo>
                <a:lnTo>
                  <a:pt x="368402" y="127325"/>
                </a:lnTo>
                <a:lnTo>
                  <a:pt x="368428" y="102074"/>
                </a:lnTo>
                <a:lnTo>
                  <a:pt x="369222" y="98212"/>
                </a:lnTo>
                <a:lnTo>
                  <a:pt x="372222" y="91804"/>
                </a:lnTo>
                <a:lnTo>
                  <a:pt x="372546" y="88190"/>
                </a:lnTo>
                <a:lnTo>
                  <a:pt x="370788" y="79941"/>
                </a:lnTo>
                <a:lnTo>
                  <a:pt x="369129" y="70165"/>
                </a:lnTo>
                <a:lnTo>
                  <a:pt x="368492" y="58658"/>
                </a:lnTo>
                <a:lnTo>
                  <a:pt x="368436" y="47339"/>
                </a:lnTo>
                <a:lnTo>
                  <a:pt x="367640" y="45053"/>
                </a:lnTo>
                <a:lnTo>
                  <a:pt x="364640" y="40396"/>
                </a:lnTo>
                <a:lnTo>
                  <a:pt x="362728" y="38837"/>
                </a:lnTo>
                <a:lnTo>
                  <a:pt x="360660" y="37798"/>
                </a:lnTo>
                <a:lnTo>
                  <a:pt x="358488" y="37104"/>
                </a:lnTo>
                <a:lnTo>
                  <a:pt x="353957" y="34218"/>
                </a:lnTo>
                <a:lnTo>
                  <a:pt x="348504" y="30289"/>
                </a:lnTo>
                <a:lnTo>
                  <a:pt x="337303" y="24408"/>
                </a:lnTo>
                <a:lnTo>
                  <a:pt x="327811" y="21520"/>
                </a:lnTo>
                <a:lnTo>
                  <a:pt x="319686" y="18031"/>
                </a:lnTo>
                <a:lnTo>
                  <a:pt x="310783" y="15951"/>
                </a:lnTo>
                <a:lnTo>
                  <a:pt x="300741" y="15027"/>
                </a:lnTo>
                <a:lnTo>
                  <a:pt x="294729" y="14780"/>
                </a:lnTo>
                <a:lnTo>
                  <a:pt x="277007" y="14433"/>
                </a:lnTo>
                <a:lnTo>
                  <a:pt x="271763" y="14385"/>
                </a:lnTo>
                <a:lnTo>
                  <a:pt x="261702" y="12214"/>
                </a:lnTo>
                <a:lnTo>
                  <a:pt x="251146" y="9397"/>
                </a:lnTo>
                <a:lnTo>
                  <a:pt x="244997" y="8646"/>
                </a:lnTo>
                <a:lnTo>
                  <a:pt x="238516" y="8145"/>
                </a:lnTo>
                <a:lnTo>
                  <a:pt x="231815" y="7811"/>
                </a:lnTo>
                <a:lnTo>
                  <a:pt x="218019" y="7440"/>
                </a:lnTo>
                <a:lnTo>
                  <a:pt x="26979" y="7144"/>
                </a:lnTo>
                <a:lnTo>
                  <a:pt x="24057" y="9260"/>
                </a:lnTo>
                <a:lnTo>
                  <a:pt x="18387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4" name="SMARTPenAnnotation1003"/>
          <p:cNvSpPr/>
          <p:nvPr/>
        </p:nvSpPr>
        <p:spPr>
          <a:xfrm>
            <a:off x="5564983" y="1764506"/>
            <a:ext cx="213919" cy="321422"/>
          </a:xfrm>
          <a:custGeom>
            <a:avLst/>
            <a:gdLst/>
            <a:ahLst/>
            <a:cxnLst/>
            <a:rect l="0" t="0" r="0" b="0"/>
            <a:pathLst>
              <a:path w="213919" h="321422">
                <a:moveTo>
                  <a:pt x="7142" y="0"/>
                </a:moveTo>
                <a:lnTo>
                  <a:pt x="7142" y="10849"/>
                </a:lnTo>
                <a:lnTo>
                  <a:pt x="6348" y="12789"/>
                </a:lnTo>
                <a:lnTo>
                  <a:pt x="3349" y="17061"/>
                </a:lnTo>
                <a:lnTo>
                  <a:pt x="2232" y="20105"/>
                </a:lnTo>
                <a:lnTo>
                  <a:pt x="991" y="27721"/>
                </a:lnTo>
                <a:lnTo>
                  <a:pt x="292" y="37141"/>
                </a:lnTo>
                <a:lnTo>
                  <a:pt x="129" y="44553"/>
                </a:lnTo>
                <a:lnTo>
                  <a:pt x="0" y="84366"/>
                </a:lnTo>
                <a:lnTo>
                  <a:pt x="2115" y="93323"/>
                </a:lnTo>
                <a:lnTo>
                  <a:pt x="4908" y="102595"/>
                </a:lnTo>
                <a:lnTo>
                  <a:pt x="6149" y="112008"/>
                </a:lnTo>
                <a:lnTo>
                  <a:pt x="6700" y="121483"/>
                </a:lnTo>
                <a:lnTo>
                  <a:pt x="6848" y="126233"/>
                </a:lnTo>
                <a:lnTo>
                  <a:pt x="7739" y="130192"/>
                </a:lnTo>
                <a:lnTo>
                  <a:pt x="10847" y="136709"/>
                </a:lnTo>
                <a:lnTo>
                  <a:pt x="17059" y="144840"/>
                </a:lnTo>
                <a:lnTo>
                  <a:pt x="23720" y="149834"/>
                </a:lnTo>
                <a:lnTo>
                  <a:pt x="27719" y="152277"/>
                </a:lnTo>
                <a:lnTo>
                  <a:pt x="34279" y="157108"/>
                </a:lnTo>
                <a:lnTo>
                  <a:pt x="37139" y="159507"/>
                </a:lnTo>
                <a:lnTo>
                  <a:pt x="40634" y="161107"/>
                </a:lnTo>
                <a:lnTo>
                  <a:pt x="44551" y="162173"/>
                </a:lnTo>
                <a:lnTo>
                  <a:pt x="48750" y="162884"/>
                </a:lnTo>
                <a:lnTo>
                  <a:pt x="52343" y="163358"/>
                </a:lnTo>
                <a:lnTo>
                  <a:pt x="58452" y="163885"/>
                </a:lnTo>
                <a:lnTo>
                  <a:pt x="61986" y="164025"/>
                </a:lnTo>
                <a:lnTo>
                  <a:pt x="70146" y="164181"/>
                </a:lnTo>
                <a:lnTo>
                  <a:pt x="73751" y="163429"/>
                </a:lnTo>
                <a:lnTo>
                  <a:pt x="82617" y="159372"/>
                </a:lnTo>
                <a:lnTo>
                  <a:pt x="87782" y="158144"/>
                </a:lnTo>
                <a:lnTo>
                  <a:pt x="91064" y="156230"/>
                </a:lnTo>
                <a:lnTo>
                  <a:pt x="94840" y="153365"/>
                </a:lnTo>
                <a:lnTo>
                  <a:pt x="98944" y="149869"/>
                </a:lnTo>
                <a:lnTo>
                  <a:pt x="105622" y="141750"/>
                </a:lnTo>
                <a:lnTo>
                  <a:pt x="111236" y="133644"/>
                </a:lnTo>
                <a:lnTo>
                  <a:pt x="116377" y="127395"/>
                </a:lnTo>
                <a:lnTo>
                  <a:pt x="119652" y="123030"/>
                </a:lnTo>
                <a:lnTo>
                  <a:pt x="127525" y="111830"/>
                </a:lnTo>
                <a:lnTo>
                  <a:pt x="131054" y="106303"/>
                </a:lnTo>
                <a:lnTo>
                  <a:pt x="134200" y="101031"/>
                </a:lnTo>
                <a:lnTo>
                  <a:pt x="137091" y="95929"/>
                </a:lnTo>
                <a:lnTo>
                  <a:pt x="140605" y="90940"/>
                </a:lnTo>
                <a:lnTo>
                  <a:pt x="144536" y="86027"/>
                </a:lnTo>
                <a:lnTo>
                  <a:pt x="148744" y="81164"/>
                </a:lnTo>
                <a:lnTo>
                  <a:pt x="152343" y="76334"/>
                </a:lnTo>
                <a:lnTo>
                  <a:pt x="158459" y="66735"/>
                </a:lnTo>
                <a:lnTo>
                  <a:pt x="161706" y="57176"/>
                </a:lnTo>
                <a:lnTo>
                  <a:pt x="163149" y="48430"/>
                </a:lnTo>
                <a:lnTo>
                  <a:pt x="163962" y="39044"/>
                </a:lnTo>
                <a:lnTo>
                  <a:pt x="164203" y="31236"/>
                </a:lnTo>
                <a:lnTo>
                  <a:pt x="164291" y="22879"/>
                </a:lnTo>
                <a:lnTo>
                  <a:pt x="162182" y="19958"/>
                </a:lnTo>
                <a:lnTo>
                  <a:pt x="158152" y="15407"/>
                </a:lnTo>
                <a:lnTo>
                  <a:pt x="157822" y="15828"/>
                </a:lnTo>
                <a:lnTo>
                  <a:pt x="157247" y="20536"/>
                </a:lnTo>
                <a:lnTo>
                  <a:pt x="157178" y="27751"/>
                </a:lnTo>
                <a:lnTo>
                  <a:pt x="157168" y="35088"/>
                </a:lnTo>
                <a:lnTo>
                  <a:pt x="157959" y="38473"/>
                </a:lnTo>
                <a:lnTo>
                  <a:pt x="162865" y="47824"/>
                </a:lnTo>
                <a:lnTo>
                  <a:pt x="167104" y="55915"/>
                </a:lnTo>
                <a:lnTo>
                  <a:pt x="173953" y="69396"/>
                </a:lnTo>
                <a:lnTo>
                  <a:pt x="175499" y="74839"/>
                </a:lnTo>
                <a:lnTo>
                  <a:pt x="176530" y="80849"/>
                </a:lnTo>
                <a:lnTo>
                  <a:pt x="177217" y="87237"/>
                </a:lnTo>
                <a:lnTo>
                  <a:pt x="178469" y="93083"/>
                </a:lnTo>
                <a:lnTo>
                  <a:pt x="180098" y="98568"/>
                </a:lnTo>
                <a:lnTo>
                  <a:pt x="186181" y="115988"/>
                </a:lnTo>
                <a:lnTo>
                  <a:pt x="188414" y="122569"/>
                </a:lnTo>
                <a:lnTo>
                  <a:pt x="190696" y="128544"/>
                </a:lnTo>
                <a:lnTo>
                  <a:pt x="193011" y="134115"/>
                </a:lnTo>
                <a:lnTo>
                  <a:pt x="195349" y="139416"/>
                </a:lnTo>
                <a:lnTo>
                  <a:pt x="196907" y="145331"/>
                </a:lnTo>
                <a:lnTo>
                  <a:pt x="197945" y="151656"/>
                </a:lnTo>
                <a:lnTo>
                  <a:pt x="198638" y="158254"/>
                </a:lnTo>
                <a:lnTo>
                  <a:pt x="199893" y="164240"/>
                </a:lnTo>
                <a:lnTo>
                  <a:pt x="201524" y="169818"/>
                </a:lnTo>
                <a:lnTo>
                  <a:pt x="207611" y="187370"/>
                </a:lnTo>
                <a:lnTo>
                  <a:pt x="209845" y="193970"/>
                </a:lnTo>
                <a:lnTo>
                  <a:pt x="211333" y="199957"/>
                </a:lnTo>
                <a:lnTo>
                  <a:pt x="212325" y="205536"/>
                </a:lnTo>
                <a:lnTo>
                  <a:pt x="212987" y="210843"/>
                </a:lnTo>
                <a:lnTo>
                  <a:pt x="213428" y="215968"/>
                </a:lnTo>
                <a:lnTo>
                  <a:pt x="213918" y="225896"/>
                </a:lnTo>
                <a:lnTo>
                  <a:pt x="213255" y="231560"/>
                </a:lnTo>
                <a:lnTo>
                  <a:pt x="212019" y="237717"/>
                </a:lnTo>
                <a:lnTo>
                  <a:pt x="210402" y="244203"/>
                </a:lnTo>
                <a:lnTo>
                  <a:pt x="209323" y="250114"/>
                </a:lnTo>
                <a:lnTo>
                  <a:pt x="208604" y="255643"/>
                </a:lnTo>
                <a:lnTo>
                  <a:pt x="208125" y="260916"/>
                </a:lnTo>
                <a:lnTo>
                  <a:pt x="206218" y="266019"/>
                </a:lnTo>
                <a:lnTo>
                  <a:pt x="199866" y="275922"/>
                </a:lnTo>
                <a:lnTo>
                  <a:pt x="193868" y="285615"/>
                </a:lnTo>
                <a:lnTo>
                  <a:pt x="191157" y="290423"/>
                </a:lnTo>
                <a:lnTo>
                  <a:pt x="186969" y="295215"/>
                </a:lnTo>
                <a:lnTo>
                  <a:pt x="181795" y="299997"/>
                </a:lnTo>
                <a:lnTo>
                  <a:pt x="175965" y="304773"/>
                </a:lnTo>
                <a:lnTo>
                  <a:pt x="170490" y="308751"/>
                </a:lnTo>
                <a:lnTo>
                  <a:pt x="165253" y="312196"/>
                </a:lnTo>
                <a:lnTo>
                  <a:pt x="160174" y="315287"/>
                </a:lnTo>
                <a:lnTo>
                  <a:pt x="154407" y="317347"/>
                </a:lnTo>
                <a:lnTo>
                  <a:pt x="148181" y="318721"/>
                </a:lnTo>
                <a:lnTo>
                  <a:pt x="141649" y="319637"/>
                </a:lnTo>
                <a:lnTo>
                  <a:pt x="135707" y="320247"/>
                </a:lnTo>
                <a:lnTo>
                  <a:pt x="130158" y="320654"/>
                </a:lnTo>
                <a:lnTo>
                  <a:pt x="124871" y="320926"/>
                </a:lnTo>
                <a:lnTo>
                  <a:pt x="112647" y="321227"/>
                </a:lnTo>
                <a:lnTo>
                  <a:pt x="89189" y="321421"/>
                </a:lnTo>
                <a:lnTo>
                  <a:pt x="84858" y="320643"/>
                </a:lnTo>
                <a:lnTo>
                  <a:pt x="81178" y="319331"/>
                </a:lnTo>
                <a:lnTo>
                  <a:pt x="52119" y="304675"/>
                </a:lnTo>
                <a:lnTo>
                  <a:pt x="48239" y="302335"/>
                </a:lnTo>
                <a:lnTo>
                  <a:pt x="41811" y="297619"/>
                </a:lnTo>
                <a:lnTo>
                  <a:pt x="39780" y="295250"/>
                </a:lnTo>
                <a:lnTo>
                  <a:pt x="38426" y="292877"/>
                </a:lnTo>
                <a:lnTo>
                  <a:pt x="37523" y="290501"/>
                </a:lnTo>
                <a:lnTo>
                  <a:pt x="36519" y="283628"/>
                </a:lnTo>
                <a:lnTo>
                  <a:pt x="36251" y="279573"/>
                </a:lnTo>
                <a:lnTo>
                  <a:pt x="35280" y="276076"/>
                </a:lnTo>
                <a:lnTo>
                  <a:pt x="30913" y="267361"/>
                </a:lnTo>
                <a:lnTo>
                  <a:pt x="30133" y="264760"/>
                </a:lnTo>
                <a:lnTo>
                  <a:pt x="2857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5" name="SMARTPenAnnotation1004"/>
          <p:cNvSpPr/>
          <p:nvPr/>
        </p:nvSpPr>
        <p:spPr>
          <a:xfrm>
            <a:off x="5872162" y="1828800"/>
            <a:ext cx="192882" cy="7144"/>
          </a:xfrm>
          <a:custGeom>
            <a:avLst/>
            <a:gdLst/>
            <a:ahLst/>
            <a:cxnLst/>
            <a:rect l="0" t="0" r="0" b="0"/>
            <a:pathLst>
              <a:path w="192882" h="7144">
                <a:moveTo>
                  <a:pt x="0" y="0"/>
                </a:moveTo>
                <a:lnTo>
                  <a:pt x="151023" y="0"/>
                </a:lnTo>
                <a:lnTo>
                  <a:pt x="157038" y="793"/>
                </a:lnTo>
                <a:lnTo>
                  <a:pt x="162636" y="2116"/>
                </a:lnTo>
                <a:lnTo>
                  <a:pt x="167955" y="3792"/>
                </a:lnTo>
                <a:lnTo>
                  <a:pt x="172295" y="4909"/>
                </a:lnTo>
                <a:lnTo>
                  <a:pt x="175982" y="5654"/>
                </a:lnTo>
                <a:lnTo>
                  <a:pt x="179234" y="6150"/>
                </a:lnTo>
                <a:lnTo>
                  <a:pt x="182196" y="6481"/>
                </a:lnTo>
                <a:lnTo>
                  <a:pt x="184964" y="6702"/>
                </a:lnTo>
                <a:lnTo>
                  <a:pt x="19288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6" name="SMARTPenAnnotation1005"/>
          <p:cNvSpPr/>
          <p:nvPr/>
        </p:nvSpPr>
        <p:spPr>
          <a:xfrm>
            <a:off x="5907881" y="1885950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9943" y="21431"/>
                </a:lnTo>
                <a:lnTo>
                  <a:pt x="12978" y="20637"/>
                </a:lnTo>
                <a:lnTo>
                  <a:pt x="16590" y="19314"/>
                </a:lnTo>
                <a:lnTo>
                  <a:pt x="20585" y="17639"/>
                </a:lnTo>
                <a:lnTo>
                  <a:pt x="24835" y="16521"/>
                </a:lnTo>
                <a:lnTo>
                  <a:pt x="29257" y="15776"/>
                </a:lnTo>
                <a:lnTo>
                  <a:pt x="33792" y="15280"/>
                </a:lnTo>
                <a:lnTo>
                  <a:pt x="39197" y="14949"/>
                </a:lnTo>
                <a:lnTo>
                  <a:pt x="51552" y="14581"/>
                </a:lnTo>
                <a:lnTo>
                  <a:pt x="58181" y="13689"/>
                </a:lnTo>
                <a:lnTo>
                  <a:pt x="64981" y="12301"/>
                </a:lnTo>
                <a:lnTo>
                  <a:pt x="71895" y="10582"/>
                </a:lnTo>
                <a:lnTo>
                  <a:pt x="78887" y="9436"/>
                </a:lnTo>
                <a:lnTo>
                  <a:pt x="85928" y="8671"/>
                </a:lnTo>
                <a:lnTo>
                  <a:pt x="93004" y="8162"/>
                </a:lnTo>
                <a:lnTo>
                  <a:pt x="100103" y="7029"/>
                </a:lnTo>
                <a:lnTo>
                  <a:pt x="107216" y="5479"/>
                </a:lnTo>
                <a:lnTo>
                  <a:pt x="114340" y="3653"/>
                </a:lnTo>
                <a:lnTo>
                  <a:pt x="120676" y="2435"/>
                </a:lnTo>
                <a:lnTo>
                  <a:pt x="126489" y="162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7" name="SMARTPenAnnotation1006"/>
          <p:cNvSpPr/>
          <p:nvPr/>
        </p:nvSpPr>
        <p:spPr>
          <a:xfrm>
            <a:off x="6450806" y="1821656"/>
            <a:ext cx="228601" cy="192882"/>
          </a:xfrm>
          <a:custGeom>
            <a:avLst/>
            <a:gdLst/>
            <a:ahLst/>
            <a:cxnLst/>
            <a:rect l="0" t="0" r="0" b="0"/>
            <a:pathLst>
              <a:path w="228601" h="192882">
                <a:moveTo>
                  <a:pt x="0" y="0"/>
                </a:moveTo>
                <a:lnTo>
                  <a:pt x="10849" y="10849"/>
                </a:lnTo>
                <a:lnTo>
                  <a:pt x="16993" y="14876"/>
                </a:lnTo>
                <a:lnTo>
                  <a:pt x="20853" y="17061"/>
                </a:lnTo>
                <a:lnTo>
                  <a:pt x="29377" y="21605"/>
                </a:lnTo>
                <a:lnTo>
                  <a:pt x="33871" y="23929"/>
                </a:lnTo>
                <a:lnTo>
                  <a:pt x="40983" y="28626"/>
                </a:lnTo>
                <a:lnTo>
                  <a:pt x="47584" y="34154"/>
                </a:lnTo>
                <a:lnTo>
                  <a:pt x="51566" y="37850"/>
                </a:lnTo>
                <a:lnTo>
                  <a:pt x="55809" y="41902"/>
                </a:lnTo>
                <a:lnTo>
                  <a:pt x="60225" y="45397"/>
                </a:lnTo>
                <a:lnTo>
                  <a:pt x="64755" y="48521"/>
                </a:lnTo>
                <a:lnTo>
                  <a:pt x="69364" y="51397"/>
                </a:lnTo>
                <a:lnTo>
                  <a:pt x="74024" y="54902"/>
                </a:lnTo>
                <a:lnTo>
                  <a:pt x="78718" y="58826"/>
                </a:lnTo>
                <a:lnTo>
                  <a:pt x="83435" y="63030"/>
                </a:lnTo>
                <a:lnTo>
                  <a:pt x="88167" y="66626"/>
                </a:lnTo>
                <a:lnTo>
                  <a:pt x="92909" y="69817"/>
                </a:lnTo>
                <a:lnTo>
                  <a:pt x="97659" y="72739"/>
                </a:lnTo>
                <a:lnTo>
                  <a:pt x="102411" y="76274"/>
                </a:lnTo>
                <a:lnTo>
                  <a:pt x="107168" y="80218"/>
                </a:lnTo>
                <a:lnTo>
                  <a:pt x="111927" y="84435"/>
                </a:lnTo>
                <a:lnTo>
                  <a:pt x="121447" y="93354"/>
                </a:lnTo>
                <a:lnTo>
                  <a:pt x="126209" y="97954"/>
                </a:lnTo>
                <a:lnTo>
                  <a:pt x="131764" y="102609"/>
                </a:lnTo>
                <a:lnTo>
                  <a:pt x="137849" y="107300"/>
                </a:lnTo>
                <a:lnTo>
                  <a:pt x="144286" y="112014"/>
                </a:lnTo>
                <a:lnTo>
                  <a:pt x="149372" y="116745"/>
                </a:lnTo>
                <a:lnTo>
                  <a:pt x="153556" y="121486"/>
                </a:lnTo>
                <a:lnTo>
                  <a:pt x="157140" y="126234"/>
                </a:lnTo>
                <a:lnTo>
                  <a:pt x="161116" y="130194"/>
                </a:lnTo>
                <a:lnTo>
                  <a:pt x="165354" y="133627"/>
                </a:lnTo>
                <a:lnTo>
                  <a:pt x="169767" y="136710"/>
                </a:lnTo>
                <a:lnTo>
                  <a:pt x="174297" y="139558"/>
                </a:lnTo>
                <a:lnTo>
                  <a:pt x="178904" y="142252"/>
                </a:lnTo>
                <a:lnTo>
                  <a:pt x="183563" y="144840"/>
                </a:lnTo>
                <a:lnTo>
                  <a:pt x="187463" y="148154"/>
                </a:lnTo>
                <a:lnTo>
                  <a:pt x="190856" y="151951"/>
                </a:lnTo>
                <a:lnTo>
                  <a:pt x="193913" y="156069"/>
                </a:lnTo>
                <a:lnTo>
                  <a:pt x="197537" y="159609"/>
                </a:lnTo>
                <a:lnTo>
                  <a:pt x="201542" y="162762"/>
                </a:lnTo>
                <a:lnTo>
                  <a:pt x="205799" y="165658"/>
                </a:lnTo>
                <a:lnTo>
                  <a:pt x="212646" y="170992"/>
                </a:lnTo>
                <a:lnTo>
                  <a:pt x="218334" y="176009"/>
                </a:lnTo>
                <a:lnTo>
                  <a:pt x="223508" y="180885"/>
                </a:lnTo>
                <a:lnTo>
                  <a:pt x="225205" y="183296"/>
                </a:lnTo>
                <a:lnTo>
                  <a:pt x="227091" y="188092"/>
                </a:lnTo>
                <a:lnTo>
                  <a:pt x="22860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8" name="SMARTPenAnnotation1007"/>
          <p:cNvSpPr/>
          <p:nvPr/>
        </p:nvSpPr>
        <p:spPr>
          <a:xfrm>
            <a:off x="6486525" y="1828800"/>
            <a:ext cx="114301" cy="192882"/>
          </a:xfrm>
          <a:custGeom>
            <a:avLst/>
            <a:gdLst/>
            <a:ahLst/>
            <a:cxnLst/>
            <a:rect l="0" t="0" r="0" b="0"/>
            <a:pathLst>
              <a:path w="114301" h="192882">
                <a:moveTo>
                  <a:pt x="114300" y="0"/>
                </a:moveTo>
                <a:lnTo>
                  <a:pt x="114300" y="3792"/>
                </a:lnTo>
                <a:lnTo>
                  <a:pt x="113506" y="4909"/>
                </a:lnTo>
                <a:lnTo>
                  <a:pt x="112183" y="5654"/>
                </a:lnTo>
                <a:lnTo>
                  <a:pt x="110507" y="6150"/>
                </a:lnTo>
                <a:lnTo>
                  <a:pt x="108596" y="7275"/>
                </a:lnTo>
                <a:lnTo>
                  <a:pt x="106529" y="8819"/>
                </a:lnTo>
                <a:lnTo>
                  <a:pt x="104357" y="10641"/>
                </a:lnTo>
                <a:lnTo>
                  <a:pt x="102909" y="12650"/>
                </a:lnTo>
                <a:lnTo>
                  <a:pt x="101299" y="16999"/>
                </a:lnTo>
                <a:lnTo>
                  <a:pt x="100076" y="20064"/>
                </a:lnTo>
                <a:lnTo>
                  <a:pt x="98468" y="23695"/>
                </a:lnTo>
                <a:lnTo>
                  <a:pt x="94563" y="31962"/>
                </a:lnTo>
                <a:lnTo>
                  <a:pt x="90182" y="40928"/>
                </a:lnTo>
                <a:lnTo>
                  <a:pt x="87109" y="45541"/>
                </a:lnTo>
                <a:lnTo>
                  <a:pt x="83473" y="50205"/>
                </a:lnTo>
                <a:lnTo>
                  <a:pt x="79461" y="54901"/>
                </a:lnTo>
                <a:lnTo>
                  <a:pt x="75199" y="60413"/>
                </a:lnTo>
                <a:lnTo>
                  <a:pt x="70770" y="66469"/>
                </a:lnTo>
                <a:lnTo>
                  <a:pt x="66230" y="72887"/>
                </a:lnTo>
                <a:lnTo>
                  <a:pt x="62409" y="79548"/>
                </a:lnTo>
                <a:lnTo>
                  <a:pt x="59069" y="86369"/>
                </a:lnTo>
                <a:lnTo>
                  <a:pt x="53240" y="99505"/>
                </a:lnTo>
                <a:lnTo>
                  <a:pt x="48004" y="110635"/>
                </a:lnTo>
                <a:lnTo>
                  <a:pt x="44702" y="116619"/>
                </a:lnTo>
                <a:lnTo>
                  <a:pt x="40914" y="122989"/>
                </a:lnTo>
                <a:lnTo>
                  <a:pt x="36801" y="129618"/>
                </a:lnTo>
                <a:lnTo>
                  <a:pt x="33265" y="135624"/>
                </a:lnTo>
                <a:lnTo>
                  <a:pt x="30114" y="141216"/>
                </a:lnTo>
                <a:lnTo>
                  <a:pt x="24496" y="151662"/>
                </a:lnTo>
                <a:lnTo>
                  <a:pt x="11996" y="176115"/>
                </a:lnTo>
                <a:lnTo>
                  <a:pt x="9585" y="179322"/>
                </a:lnTo>
                <a:lnTo>
                  <a:pt x="7184" y="181461"/>
                </a:lnTo>
                <a:lnTo>
                  <a:pt x="4789" y="182886"/>
                </a:lnTo>
                <a:lnTo>
                  <a:pt x="3192" y="184630"/>
                </a:lnTo>
                <a:lnTo>
                  <a:pt x="2128" y="186587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9" name="SMARTPenAnnotation1008"/>
          <p:cNvSpPr/>
          <p:nvPr/>
        </p:nvSpPr>
        <p:spPr>
          <a:xfrm>
            <a:off x="6707981" y="1771657"/>
            <a:ext cx="157163" cy="92862"/>
          </a:xfrm>
          <a:custGeom>
            <a:avLst/>
            <a:gdLst/>
            <a:ahLst/>
            <a:cxnLst/>
            <a:rect l="0" t="0" r="0" b="0"/>
            <a:pathLst>
              <a:path w="157163" h="92862">
                <a:moveTo>
                  <a:pt x="0" y="14280"/>
                </a:moveTo>
                <a:lnTo>
                  <a:pt x="0" y="8129"/>
                </a:lnTo>
                <a:lnTo>
                  <a:pt x="794" y="7798"/>
                </a:lnTo>
                <a:lnTo>
                  <a:pt x="3793" y="7430"/>
                </a:lnTo>
                <a:lnTo>
                  <a:pt x="5703" y="6539"/>
                </a:lnTo>
                <a:lnTo>
                  <a:pt x="7771" y="5150"/>
                </a:lnTo>
                <a:lnTo>
                  <a:pt x="9943" y="3431"/>
                </a:lnTo>
                <a:lnTo>
                  <a:pt x="12978" y="2285"/>
                </a:lnTo>
                <a:lnTo>
                  <a:pt x="16590" y="1521"/>
                </a:lnTo>
                <a:lnTo>
                  <a:pt x="20585" y="1011"/>
                </a:lnTo>
                <a:lnTo>
                  <a:pt x="24042" y="672"/>
                </a:lnTo>
                <a:lnTo>
                  <a:pt x="27140" y="445"/>
                </a:lnTo>
                <a:lnTo>
                  <a:pt x="29999" y="294"/>
                </a:lnTo>
                <a:lnTo>
                  <a:pt x="37410" y="127"/>
                </a:lnTo>
                <a:lnTo>
                  <a:pt x="63004" y="0"/>
                </a:lnTo>
                <a:lnTo>
                  <a:pt x="66609" y="791"/>
                </a:lnTo>
                <a:lnTo>
                  <a:pt x="69806" y="2113"/>
                </a:lnTo>
                <a:lnTo>
                  <a:pt x="72731" y="3787"/>
                </a:lnTo>
                <a:lnTo>
                  <a:pt x="75475" y="4904"/>
                </a:lnTo>
                <a:lnTo>
                  <a:pt x="78097" y="5648"/>
                </a:lnTo>
                <a:lnTo>
                  <a:pt x="80640" y="6144"/>
                </a:lnTo>
                <a:lnTo>
                  <a:pt x="82335" y="7268"/>
                </a:lnTo>
                <a:lnTo>
                  <a:pt x="83465" y="8812"/>
                </a:lnTo>
                <a:lnTo>
                  <a:pt x="84219" y="10635"/>
                </a:lnTo>
                <a:lnTo>
                  <a:pt x="85514" y="12643"/>
                </a:lnTo>
                <a:lnTo>
                  <a:pt x="87172" y="14776"/>
                </a:lnTo>
                <a:lnTo>
                  <a:pt x="89071" y="16992"/>
                </a:lnTo>
                <a:lnTo>
                  <a:pt x="90337" y="19263"/>
                </a:lnTo>
                <a:lnTo>
                  <a:pt x="91181" y="21571"/>
                </a:lnTo>
                <a:lnTo>
                  <a:pt x="91744" y="23903"/>
                </a:lnTo>
                <a:lnTo>
                  <a:pt x="92118" y="27045"/>
                </a:lnTo>
                <a:lnTo>
                  <a:pt x="92369" y="30728"/>
                </a:lnTo>
                <a:lnTo>
                  <a:pt x="92535" y="34770"/>
                </a:lnTo>
                <a:lnTo>
                  <a:pt x="91852" y="38259"/>
                </a:lnTo>
                <a:lnTo>
                  <a:pt x="90604" y="41378"/>
                </a:lnTo>
                <a:lnTo>
                  <a:pt x="88977" y="44252"/>
                </a:lnTo>
                <a:lnTo>
                  <a:pt x="87100" y="46961"/>
                </a:lnTo>
                <a:lnTo>
                  <a:pt x="85053" y="49561"/>
                </a:lnTo>
                <a:lnTo>
                  <a:pt x="82895" y="52088"/>
                </a:lnTo>
                <a:lnTo>
                  <a:pt x="81458" y="54567"/>
                </a:lnTo>
                <a:lnTo>
                  <a:pt x="80499" y="57013"/>
                </a:lnTo>
                <a:lnTo>
                  <a:pt x="79859" y="59437"/>
                </a:lnTo>
                <a:lnTo>
                  <a:pt x="77846" y="61847"/>
                </a:lnTo>
                <a:lnTo>
                  <a:pt x="74916" y="64248"/>
                </a:lnTo>
                <a:lnTo>
                  <a:pt x="71375" y="66642"/>
                </a:lnTo>
                <a:lnTo>
                  <a:pt x="68221" y="69825"/>
                </a:lnTo>
                <a:lnTo>
                  <a:pt x="65324" y="73535"/>
                </a:lnTo>
                <a:lnTo>
                  <a:pt x="62600" y="77596"/>
                </a:lnTo>
                <a:lnTo>
                  <a:pt x="59195" y="80303"/>
                </a:lnTo>
                <a:lnTo>
                  <a:pt x="55338" y="82108"/>
                </a:lnTo>
                <a:lnTo>
                  <a:pt x="51180" y="83311"/>
                </a:lnTo>
                <a:lnTo>
                  <a:pt x="47614" y="84907"/>
                </a:lnTo>
                <a:lnTo>
                  <a:pt x="44442" y="86765"/>
                </a:lnTo>
                <a:lnTo>
                  <a:pt x="41534" y="88797"/>
                </a:lnTo>
                <a:lnTo>
                  <a:pt x="38802" y="90152"/>
                </a:lnTo>
                <a:lnTo>
                  <a:pt x="36187" y="91055"/>
                </a:lnTo>
                <a:lnTo>
                  <a:pt x="28592" y="92857"/>
                </a:lnTo>
                <a:lnTo>
                  <a:pt x="28578" y="92861"/>
                </a:lnTo>
                <a:lnTo>
                  <a:pt x="45368" y="92861"/>
                </a:lnTo>
                <a:lnTo>
                  <a:pt x="48501" y="92068"/>
                </a:lnTo>
                <a:lnTo>
                  <a:pt x="52178" y="90745"/>
                </a:lnTo>
                <a:lnTo>
                  <a:pt x="56216" y="89069"/>
                </a:lnTo>
                <a:lnTo>
                  <a:pt x="60496" y="87952"/>
                </a:lnTo>
                <a:lnTo>
                  <a:pt x="64937" y="87207"/>
                </a:lnTo>
                <a:lnTo>
                  <a:pt x="69485" y="86710"/>
                </a:lnTo>
                <a:lnTo>
                  <a:pt x="74105" y="86380"/>
                </a:lnTo>
                <a:lnTo>
                  <a:pt x="78772" y="86159"/>
                </a:lnTo>
                <a:lnTo>
                  <a:pt x="83471" y="86012"/>
                </a:lnTo>
                <a:lnTo>
                  <a:pt x="88191" y="85120"/>
                </a:lnTo>
                <a:lnTo>
                  <a:pt x="92925" y="83732"/>
                </a:lnTo>
                <a:lnTo>
                  <a:pt x="97669" y="82012"/>
                </a:lnTo>
                <a:lnTo>
                  <a:pt x="102418" y="80866"/>
                </a:lnTo>
                <a:lnTo>
                  <a:pt x="107173" y="80102"/>
                </a:lnTo>
                <a:lnTo>
                  <a:pt x="111930" y="79592"/>
                </a:lnTo>
                <a:lnTo>
                  <a:pt x="116689" y="79253"/>
                </a:lnTo>
                <a:lnTo>
                  <a:pt x="121449" y="79027"/>
                </a:lnTo>
                <a:lnTo>
                  <a:pt x="133616" y="78708"/>
                </a:lnTo>
                <a:lnTo>
                  <a:pt x="157162" y="78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0" name="SMARTPenAnnotation1009"/>
          <p:cNvSpPr/>
          <p:nvPr/>
        </p:nvSpPr>
        <p:spPr>
          <a:xfrm>
            <a:off x="6950868" y="1893101"/>
            <a:ext cx="207170" cy="7137"/>
          </a:xfrm>
          <a:custGeom>
            <a:avLst/>
            <a:gdLst/>
            <a:ahLst/>
            <a:cxnLst/>
            <a:rect l="0" t="0" r="0" b="0"/>
            <a:pathLst>
              <a:path w="207170" h="7137">
                <a:moveTo>
                  <a:pt x="0" y="7136"/>
                </a:moveTo>
                <a:lnTo>
                  <a:pt x="17000" y="7136"/>
                </a:lnTo>
                <a:lnTo>
                  <a:pt x="20065" y="6342"/>
                </a:lnTo>
                <a:lnTo>
                  <a:pt x="23695" y="5019"/>
                </a:lnTo>
                <a:lnTo>
                  <a:pt x="27704" y="3344"/>
                </a:lnTo>
                <a:lnTo>
                  <a:pt x="31963" y="2226"/>
                </a:lnTo>
                <a:lnTo>
                  <a:pt x="36390" y="1482"/>
                </a:lnTo>
                <a:lnTo>
                  <a:pt x="40929" y="985"/>
                </a:lnTo>
                <a:lnTo>
                  <a:pt x="46336" y="654"/>
                </a:lnTo>
                <a:lnTo>
                  <a:pt x="58694" y="286"/>
                </a:lnTo>
                <a:lnTo>
                  <a:pt x="87418" y="31"/>
                </a:lnTo>
                <a:lnTo>
                  <a:pt x="110842" y="0"/>
                </a:lnTo>
                <a:lnTo>
                  <a:pt x="115964" y="791"/>
                </a:lnTo>
                <a:lnTo>
                  <a:pt x="120966" y="2112"/>
                </a:lnTo>
                <a:lnTo>
                  <a:pt x="125888" y="3787"/>
                </a:lnTo>
                <a:lnTo>
                  <a:pt x="130757" y="4903"/>
                </a:lnTo>
                <a:lnTo>
                  <a:pt x="135590" y="5647"/>
                </a:lnTo>
                <a:lnTo>
                  <a:pt x="140399" y="6144"/>
                </a:lnTo>
                <a:lnTo>
                  <a:pt x="145194" y="6475"/>
                </a:lnTo>
                <a:lnTo>
                  <a:pt x="149977" y="6695"/>
                </a:lnTo>
                <a:lnTo>
                  <a:pt x="159525" y="6940"/>
                </a:lnTo>
                <a:lnTo>
                  <a:pt x="207169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1" name="SMARTPenAnnotation1010"/>
          <p:cNvSpPr/>
          <p:nvPr/>
        </p:nvSpPr>
        <p:spPr>
          <a:xfrm>
            <a:off x="7022306" y="1814512"/>
            <a:ext cx="14288" cy="207170"/>
          </a:xfrm>
          <a:custGeom>
            <a:avLst/>
            <a:gdLst/>
            <a:ahLst/>
            <a:cxnLst/>
            <a:rect l="0" t="0" r="0" b="0"/>
            <a:pathLst>
              <a:path w="14288" h="207170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5654" y="14474"/>
                </a:lnTo>
                <a:lnTo>
                  <a:pt x="6151" y="16793"/>
                </a:lnTo>
                <a:lnTo>
                  <a:pt x="6482" y="19926"/>
                </a:lnTo>
                <a:lnTo>
                  <a:pt x="6702" y="23603"/>
                </a:lnTo>
                <a:lnTo>
                  <a:pt x="6947" y="31922"/>
                </a:lnTo>
                <a:lnTo>
                  <a:pt x="7132" y="66467"/>
                </a:lnTo>
                <a:lnTo>
                  <a:pt x="7144" y="147630"/>
                </a:lnTo>
                <a:lnTo>
                  <a:pt x="7937" y="152395"/>
                </a:lnTo>
                <a:lnTo>
                  <a:pt x="9260" y="157159"/>
                </a:lnTo>
                <a:lnTo>
                  <a:pt x="10936" y="161923"/>
                </a:lnTo>
                <a:lnTo>
                  <a:pt x="12053" y="165892"/>
                </a:lnTo>
                <a:lnTo>
                  <a:pt x="12797" y="169332"/>
                </a:lnTo>
                <a:lnTo>
                  <a:pt x="13294" y="172420"/>
                </a:lnTo>
                <a:lnTo>
                  <a:pt x="13625" y="175271"/>
                </a:lnTo>
                <a:lnTo>
                  <a:pt x="13993" y="180557"/>
                </a:lnTo>
                <a:lnTo>
                  <a:pt x="14157" y="185551"/>
                </a:lnTo>
                <a:lnTo>
                  <a:pt x="14279" y="198603"/>
                </a:lnTo>
                <a:lnTo>
                  <a:pt x="14287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2" name="SMARTPenAnnotation1011"/>
          <p:cNvSpPr/>
          <p:nvPr/>
        </p:nvSpPr>
        <p:spPr>
          <a:xfrm>
            <a:off x="7258084" y="1764506"/>
            <a:ext cx="178560" cy="142876"/>
          </a:xfrm>
          <a:custGeom>
            <a:avLst/>
            <a:gdLst/>
            <a:ahLst/>
            <a:cxnLst/>
            <a:rect l="0" t="0" r="0" b="0"/>
            <a:pathLst>
              <a:path w="178560" h="142876">
                <a:moveTo>
                  <a:pt x="28541" y="0"/>
                </a:moveTo>
                <a:lnTo>
                  <a:pt x="28541" y="16999"/>
                </a:lnTo>
                <a:lnTo>
                  <a:pt x="27747" y="20064"/>
                </a:lnTo>
                <a:lnTo>
                  <a:pt x="26424" y="23695"/>
                </a:lnTo>
                <a:lnTo>
                  <a:pt x="24748" y="27703"/>
                </a:lnTo>
                <a:lnTo>
                  <a:pt x="23631" y="31962"/>
                </a:lnTo>
                <a:lnTo>
                  <a:pt x="22887" y="36389"/>
                </a:lnTo>
                <a:lnTo>
                  <a:pt x="22390" y="40928"/>
                </a:lnTo>
                <a:lnTo>
                  <a:pt x="21265" y="45542"/>
                </a:lnTo>
                <a:lnTo>
                  <a:pt x="19722" y="50205"/>
                </a:lnTo>
                <a:lnTo>
                  <a:pt x="17899" y="54901"/>
                </a:lnTo>
                <a:lnTo>
                  <a:pt x="16683" y="59619"/>
                </a:lnTo>
                <a:lnTo>
                  <a:pt x="15873" y="64352"/>
                </a:lnTo>
                <a:lnTo>
                  <a:pt x="15333" y="69095"/>
                </a:lnTo>
                <a:lnTo>
                  <a:pt x="14179" y="73845"/>
                </a:lnTo>
                <a:lnTo>
                  <a:pt x="12617" y="78598"/>
                </a:lnTo>
                <a:lnTo>
                  <a:pt x="10781" y="83355"/>
                </a:lnTo>
                <a:lnTo>
                  <a:pt x="8763" y="88114"/>
                </a:lnTo>
                <a:lnTo>
                  <a:pt x="4405" y="97634"/>
                </a:lnTo>
                <a:lnTo>
                  <a:pt x="2925" y="101602"/>
                </a:lnTo>
                <a:lnTo>
                  <a:pt x="1939" y="105041"/>
                </a:lnTo>
                <a:lnTo>
                  <a:pt x="355" y="112471"/>
                </a:lnTo>
                <a:lnTo>
                  <a:pt x="138" y="115604"/>
                </a:lnTo>
                <a:lnTo>
                  <a:pt x="42" y="119642"/>
                </a:lnTo>
                <a:lnTo>
                  <a:pt x="0" y="124082"/>
                </a:lnTo>
                <a:lnTo>
                  <a:pt x="783" y="125584"/>
                </a:lnTo>
                <a:lnTo>
                  <a:pt x="2098" y="126585"/>
                </a:lnTo>
                <a:lnTo>
                  <a:pt x="3768" y="127252"/>
                </a:lnTo>
                <a:lnTo>
                  <a:pt x="7741" y="130111"/>
                </a:lnTo>
                <a:lnTo>
                  <a:pt x="9911" y="131984"/>
                </a:lnTo>
                <a:lnTo>
                  <a:pt x="12152" y="133233"/>
                </a:lnTo>
                <a:lnTo>
                  <a:pt x="16759" y="134621"/>
                </a:lnTo>
                <a:lnTo>
                  <a:pt x="21453" y="135238"/>
                </a:lnTo>
                <a:lnTo>
                  <a:pt x="26184" y="135512"/>
                </a:lnTo>
                <a:lnTo>
                  <a:pt x="30933" y="135634"/>
                </a:lnTo>
                <a:lnTo>
                  <a:pt x="168888" y="135731"/>
                </a:lnTo>
                <a:lnTo>
                  <a:pt x="170524" y="136525"/>
                </a:lnTo>
                <a:lnTo>
                  <a:pt x="172408" y="137848"/>
                </a:lnTo>
                <a:lnTo>
                  <a:pt x="178559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3" name="SMARTPenAnnotation1012"/>
          <p:cNvSpPr/>
          <p:nvPr/>
        </p:nvSpPr>
        <p:spPr>
          <a:xfrm>
            <a:off x="7408068" y="1785937"/>
            <a:ext cx="21433" cy="264320"/>
          </a:xfrm>
          <a:custGeom>
            <a:avLst/>
            <a:gdLst/>
            <a:ahLst/>
            <a:cxnLst/>
            <a:rect l="0" t="0" r="0" b="0"/>
            <a:pathLst>
              <a:path w="21433" h="264320">
                <a:moveTo>
                  <a:pt x="0" y="0"/>
                </a:moveTo>
                <a:lnTo>
                  <a:pt x="0" y="16793"/>
                </a:lnTo>
                <a:lnTo>
                  <a:pt x="794" y="19926"/>
                </a:lnTo>
                <a:lnTo>
                  <a:pt x="2116" y="23603"/>
                </a:lnTo>
                <a:lnTo>
                  <a:pt x="3793" y="27642"/>
                </a:lnTo>
                <a:lnTo>
                  <a:pt x="4910" y="32715"/>
                </a:lnTo>
                <a:lnTo>
                  <a:pt x="5654" y="38479"/>
                </a:lnTo>
                <a:lnTo>
                  <a:pt x="6152" y="44703"/>
                </a:lnTo>
                <a:lnTo>
                  <a:pt x="6482" y="51233"/>
                </a:lnTo>
                <a:lnTo>
                  <a:pt x="6850" y="64839"/>
                </a:lnTo>
                <a:lnTo>
                  <a:pt x="7057" y="85887"/>
                </a:lnTo>
                <a:lnTo>
                  <a:pt x="7880" y="92976"/>
                </a:lnTo>
                <a:lnTo>
                  <a:pt x="9222" y="100084"/>
                </a:lnTo>
                <a:lnTo>
                  <a:pt x="10910" y="107204"/>
                </a:lnTo>
                <a:lnTo>
                  <a:pt x="12036" y="114332"/>
                </a:lnTo>
                <a:lnTo>
                  <a:pt x="12787" y="121465"/>
                </a:lnTo>
                <a:lnTo>
                  <a:pt x="13288" y="128602"/>
                </a:lnTo>
                <a:lnTo>
                  <a:pt x="13620" y="135741"/>
                </a:lnTo>
                <a:lnTo>
                  <a:pt x="13992" y="150023"/>
                </a:lnTo>
                <a:lnTo>
                  <a:pt x="14885" y="156371"/>
                </a:lnTo>
                <a:lnTo>
                  <a:pt x="16272" y="162192"/>
                </a:lnTo>
                <a:lnTo>
                  <a:pt x="17992" y="167659"/>
                </a:lnTo>
                <a:lnTo>
                  <a:pt x="19139" y="173685"/>
                </a:lnTo>
                <a:lnTo>
                  <a:pt x="19903" y="180084"/>
                </a:lnTo>
                <a:lnTo>
                  <a:pt x="20412" y="186731"/>
                </a:lnTo>
                <a:lnTo>
                  <a:pt x="20752" y="192750"/>
                </a:lnTo>
                <a:lnTo>
                  <a:pt x="21130" y="203671"/>
                </a:lnTo>
                <a:lnTo>
                  <a:pt x="21392" y="226336"/>
                </a:lnTo>
                <a:lnTo>
                  <a:pt x="21432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13"/>
          <p:cNvSpPr/>
          <p:nvPr/>
        </p:nvSpPr>
        <p:spPr>
          <a:xfrm>
            <a:off x="7565231" y="1864518"/>
            <a:ext cx="185738" cy="178595"/>
          </a:xfrm>
          <a:custGeom>
            <a:avLst/>
            <a:gdLst/>
            <a:ahLst/>
            <a:cxnLst/>
            <a:rect l="0" t="0" r="0" b="0"/>
            <a:pathLst>
              <a:path w="185738" h="178595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8819" y="21579"/>
                </a:lnTo>
                <a:lnTo>
                  <a:pt x="12652" y="26259"/>
                </a:lnTo>
                <a:lnTo>
                  <a:pt x="17000" y="30986"/>
                </a:lnTo>
                <a:lnTo>
                  <a:pt x="19271" y="34151"/>
                </a:lnTo>
                <a:lnTo>
                  <a:pt x="21578" y="37849"/>
                </a:lnTo>
                <a:lnTo>
                  <a:pt x="23910" y="41901"/>
                </a:lnTo>
                <a:lnTo>
                  <a:pt x="27053" y="46190"/>
                </a:lnTo>
                <a:lnTo>
                  <a:pt x="30735" y="50637"/>
                </a:lnTo>
                <a:lnTo>
                  <a:pt x="34777" y="55190"/>
                </a:lnTo>
                <a:lnTo>
                  <a:pt x="38266" y="59812"/>
                </a:lnTo>
                <a:lnTo>
                  <a:pt x="41386" y="64481"/>
                </a:lnTo>
                <a:lnTo>
                  <a:pt x="44259" y="69181"/>
                </a:lnTo>
                <a:lnTo>
                  <a:pt x="46969" y="73902"/>
                </a:lnTo>
                <a:lnTo>
                  <a:pt x="52097" y="83381"/>
                </a:lnTo>
                <a:lnTo>
                  <a:pt x="55368" y="87337"/>
                </a:lnTo>
                <a:lnTo>
                  <a:pt x="59137" y="90769"/>
                </a:lnTo>
                <a:lnTo>
                  <a:pt x="63238" y="93850"/>
                </a:lnTo>
                <a:lnTo>
                  <a:pt x="67558" y="97492"/>
                </a:lnTo>
                <a:lnTo>
                  <a:pt x="72026" y="101507"/>
                </a:lnTo>
                <a:lnTo>
                  <a:pt x="76593" y="105772"/>
                </a:lnTo>
                <a:lnTo>
                  <a:pt x="81224" y="109408"/>
                </a:lnTo>
                <a:lnTo>
                  <a:pt x="85899" y="112626"/>
                </a:lnTo>
                <a:lnTo>
                  <a:pt x="90604" y="115566"/>
                </a:lnTo>
                <a:lnTo>
                  <a:pt x="95327" y="119113"/>
                </a:lnTo>
                <a:lnTo>
                  <a:pt x="100063" y="123065"/>
                </a:lnTo>
                <a:lnTo>
                  <a:pt x="108767" y="130896"/>
                </a:lnTo>
                <a:lnTo>
                  <a:pt x="115280" y="137022"/>
                </a:lnTo>
                <a:lnTo>
                  <a:pt x="118923" y="139767"/>
                </a:lnTo>
                <a:lnTo>
                  <a:pt x="122937" y="142390"/>
                </a:lnTo>
                <a:lnTo>
                  <a:pt x="127201" y="144933"/>
                </a:lnTo>
                <a:lnTo>
                  <a:pt x="131632" y="147422"/>
                </a:lnTo>
                <a:lnTo>
                  <a:pt x="140789" y="152305"/>
                </a:lnTo>
                <a:lnTo>
                  <a:pt x="143865" y="154718"/>
                </a:lnTo>
                <a:lnTo>
                  <a:pt x="145916" y="157120"/>
                </a:lnTo>
                <a:lnTo>
                  <a:pt x="147284" y="159516"/>
                </a:lnTo>
                <a:lnTo>
                  <a:pt x="148989" y="161113"/>
                </a:lnTo>
                <a:lnTo>
                  <a:pt x="150920" y="162177"/>
                </a:lnTo>
                <a:lnTo>
                  <a:pt x="155976" y="164154"/>
                </a:lnTo>
                <a:lnTo>
                  <a:pt x="169099" y="170333"/>
                </a:lnTo>
                <a:lnTo>
                  <a:pt x="172522" y="170954"/>
                </a:lnTo>
                <a:lnTo>
                  <a:pt x="174546" y="171119"/>
                </a:lnTo>
                <a:lnTo>
                  <a:pt x="175895" y="172023"/>
                </a:lnTo>
                <a:lnTo>
                  <a:pt x="176794" y="173420"/>
                </a:lnTo>
                <a:lnTo>
                  <a:pt x="177394" y="175144"/>
                </a:lnTo>
                <a:lnTo>
                  <a:pt x="178587" y="176295"/>
                </a:lnTo>
                <a:lnTo>
                  <a:pt x="180177" y="177061"/>
                </a:lnTo>
                <a:lnTo>
                  <a:pt x="18573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4"/>
          <p:cNvSpPr/>
          <p:nvPr/>
        </p:nvSpPr>
        <p:spPr>
          <a:xfrm>
            <a:off x="7536656" y="1864518"/>
            <a:ext cx="164307" cy="185739"/>
          </a:xfrm>
          <a:custGeom>
            <a:avLst/>
            <a:gdLst/>
            <a:ahLst/>
            <a:cxnLst/>
            <a:rect l="0" t="0" r="0" b="0"/>
            <a:pathLst>
              <a:path w="164307" h="185739">
                <a:moveTo>
                  <a:pt x="164306" y="0"/>
                </a:moveTo>
                <a:lnTo>
                  <a:pt x="164306" y="3793"/>
                </a:lnTo>
                <a:lnTo>
                  <a:pt x="163512" y="6497"/>
                </a:lnTo>
                <a:lnTo>
                  <a:pt x="162190" y="9888"/>
                </a:lnTo>
                <a:lnTo>
                  <a:pt x="160513" y="13736"/>
                </a:lnTo>
                <a:lnTo>
                  <a:pt x="156535" y="22244"/>
                </a:lnTo>
                <a:lnTo>
                  <a:pt x="154363" y="26736"/>
                </a:lnTo>
                <a:lnTo>
                  <a:pt x="151328" y="30524"/>
                </a:lnTo>
                <a:lnTo>
                  <a:pt x="147716" y="33843"/>
                </a:lnTo>
                <a:lnTo>
                  <a:pt x="143721" y="36850"/>
                </a:lnTo>
                <a:lnTo>
                  <a:pt x="139470" y="41235"/>
                </a:lnTo>
                <a:lnTo>
                  <a:pt x="135049" y="46540"/>
                </a:lnTo>
                <a:lnTo>
                  <a:pt x="130513" y="52458"/>
                </a:lnTo>
                <a:lnTo>
                  <a:pt x="125903" y="57991"/>
                </a:lnTo>
                <a:lnTo>
                  <a:pt x="121241" y="63267"/>
                </a:lnTo>
                <a:lnTo>
                  <a:pt x="111829" y="73363"/>
                </a:lnTo>
                <a:lnTo>
                  <a:pt x="102354" y="83141"/>
                </a:lnTo>
                <a:lnTo>
                  <a:pt x="97605" y="88765"/>
                </a:lnTo>
                <a:lnTo>
                  <a:pt x="92851" y="94896"/>
                </a:lnTo>
                <a:lnTo>
                  <a:pt x="88094" y="101364"/>
                </a:lnTo>
                <a:lnTo>
                  <a:pt x="82542" y="107263"/>
                </a:lnTo>
                <a:lnTo>
                  <a:pt x="76459" y="112784"/>
                </a:lnTo>
                <a:lnTo>
                  <a:pt x="70023" y="118052"/>
                </a:lnTo>
                <a:lnTo>
                  <a:pt x="64145" y="123151"/>
                </a:lnTo>
                <a:lnTo>
                  <a:pt x="58638" y="128138"/>
                </a:lnTo>
                <a:lnTo>
                  <a:pt x="53380" y="133051"/>
                </a:lnTo>
                <a:lnTo>
                  <a:pt x="49080" y="137913"/>
                </a:lnTo>
                <a:lnTo>
                  <a:pt x="45420" y="142742"/>
                </a:lnTo>
                <a:lnTo>
                  <a:pt x="42186" y="147549"/>
                </a:lnTo>
                <a:lnTo>
                  <a:pt x="38442" y="151547"/>
                </a:lnTo>
                <a:lnTo>
                  <a:pt x="34360" y="155007"/>
                </a:lnTo>
                <a:lnTo>
                  <a:pt x="30051" y="158107"/>
                </a:lnTo>
                <a:lnTo>
                  <a:pt x="26383" y="160967"/>
                </a:lnTo>
                <a:lnTo>
                  <a:pt x="23146" y="163668"/>
                </a:lnTo>
                <a:lnTo>
                  <a:pt x="20192" y="166262"/>
                </a:lnTo>
                <a:lnTo>
                  <a:pt x="14795" y="171261"/>
                </a:lnTo>
                <a:lnTo>
                  <a:pt x="12245" y="173705"/>
                </a:lnTo>
                <a:lnTo>
                  <a:pt x="9750" y="175335"/>
                </a:lnTo>
                <a:lnTo>
                  <a:pt x="4862" y="177146"/>
                </a:lnTo>
                <a:lnTo>
                  <a:pt x="3242" y="178422"/>
                </a:lnTo>
                <a:lnTo>
                  <a:pt x="2161" y="180067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15"/>
          <p:cNvSpPr/>
          <p:nvPr/>
        </p:nvSpPr>
        <p:spPr>
          <a:xfrm>
            <a:off x="7858125" y="1951236"/>
            <a:ext cx="271463" cy="20440"/>
          </a:xfrm>
          <a:custGeom>
            <a:avLst/>
            <a:gdLst/>
            <a:ahLst/>
            <a:cxnLst/>
            <a:rect l="0" t="0" r="0" b="0"/>
            <a:pathLst>
              <a:path w="271463" h="20440">
                <a:moveTo>
                  <a:pt x="0" y="6151"/>
                </a:moveTo>
                <a:lnTo>
                  <a:pt x="0" y="2359"/>
                </a:lnTo>
                <a:lnTo>
                  <a:pt x="1588" y="1241"/>
                </a:lnTo>
                <a:lnTo>
                  <a:pt x="4233" y="497"/>
                </a:lnTo>
                <a:lnTo>
                  <a:pt x="7584" y="0"/>
                </a:lnTo>
                <a:lnTo>
                  <a:pt x="12200" y="463"/>
                </a:lnTo>
                <a:lnTo>
                  <a:pt x="17658" y="1565"/>
                </a:lnTo>
                <a:lnTo>
                  <a:pt x="23678" y="3094"/>
                </a:lnTo>
                <a:lnTo>
                  <a:pt x="29279" y="4113"/>
                </a:lnTo>
                <a:lnTo>
                  <a:pt x="34600" y="4792"/>
                </a:lnTo>
                <a:lnTo>
                  <a:pt x="39736" y="5245"/>
                </a:lnTo>
                <a:lnTo>
                  <a:pt x="45540" y="5547"/>
                </a:lnTo>
                <a:lnTo>
                  <a:pt x="58340" y="5883"/>
                </a:lnTo>
                <a:lnTo>
                  <a:pt x="100117" y="6127"/>
                </a:lnTo>
                <a:lnTo>
                  <a:pt x="107226" y="6929"/>
                </a:lnTo>
                <a:lnTo>
                  <a:pt x="114346" y="8257"/>
                </a:lnTo>
                <a:lnTo>
                  <a:pt x="121474" y="9936"/>
                </a:lnTo>
                <a:lnTo>
                  <a:pt x="128608" y="11056"/>
                </a:lnTo>
                <a:lnTo>
                  <a:pt x="135745" y="11802"/>
                </a:lnTo>
                <a:lnTo>
                  <a:pt x="142884" y="12300"/>
                </a:lnTo>
                <a:lnTo>
                  <a:pt x="150024" y="12631"/>
                </a:lnTo>
                <a:lnTo>
                  <a:pt x="164308" y="13000"/>
                </a:lnTo>
                <a:lnTo>
                  <a:pt x="269622" y="13295"/>
                </a:lnTo>
                <a:lnTo>
                  <a:pt x="270235" y="14089"/>
                </a:lnTo>
                <a:lnTo>
                  <a:pt x="270644" y="15411"/>
                </a:lnTo>
                <a:lnTo>
                  <a:pt x="271462" y="204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16"/>
          <p:cNvSpPr/>
          <p:nvPr/>
        </p:nvSpPr>
        <p:spPr>
          <a:xfrm>
            <a:off x="7979863" y="1864518"/>
            <a:ext cx="56856" cy="221458"/>
          </a:xfrm>
          <a:custGeom>
            <a:avLst/>
            <a:gdLst/>
            <a:ahLst/>
            <a:cxnLst/>
            <a:rect l="0" t="0" r="0" b="0"/>
            <a:pathLst>
              <a:path w="56856" h="221458">
                <a:moveTo>
                  <a:pt x="6849" y="0"/>
                </a:moveTo>
                <a:lnTo>
                  <a:pt x="698" y="0"/>
                </a:lnTo>
                <a:lnTo>
                  <a:pt x="367" y="794"/>
                </a:lnTo>
                <a:lnTo>
                  <a:pt x="0" y="3793"/>
                </a:lnTo>
                <a:lnTo>
                  <a:pt x="695" y="5704"/>
                </a:lnTo>
                <a:lnTo>
                  <a:pt x="1953" y="7771"/>
                </a:lnTo>
                <a:lnTo>
                  <a:pt x="3585" y="9943"/>
                </a:lnTo>
                <a:lnTo>
                  <a:pt x="4673" y="12979"/>
                </a:lnTo>
                <a:lnTo>
                  <a:pt x="5399" y="16590"/>
                </a:lnTo>
                <a:lnTo>
                  <a:pt x="5882" y="20585"/>
                </a:lnTo>
                <a:lnTo>
                  <a:pt x="6205" y="24836"/>
                </a:lnTo>
                <a:lnTo>
                  <a:pt x="6419" y="29258"/>
                </a:lnTo>
                <a:lnTo>
                  <a:pt x="6658" y="38404"/>
                </a:lnTo>
                <a:lnTo>
                  <a:pt x="6842" y="82363"/>
                </a:lnTo>
                <a:lnTo>
                  <a:pt x="7638" y="87452"/>
                </a:lnTo>
                <a:lnTo>
                  <a:pt x="8963" y="92433"/>
                </a:lnTo>
                <a:lnTo>
                  <a:pt x="10639" y="97341"/>
                </a:lnTo>
                <a:lnTo>
                  <a:pt x="11758" y="102994"/>
                </a:lnTo>
                <a:lnTo>
                  <a:pt x="12502" y="109144"/>
                </a:lnTo>
                <a:lnTo>
                  <a:pt x="13000" y="115625"/>
                </a:lnTo>
                <a:lnTo>
                  <a:pt x="14125" y="121534"/>
                </a:lnTo>
                <a:lnTo>
                  <a:pt x="15668" y="127060"/>
                </a:lnTo>
                <a:lnTo>
                  <a:pt x="17490" y="132332"/>
                </a:lnTo>
                <a:lnTo>
                  <a:pt x="18706" y="137434"/>
                </a:lnTo>
                <a:lnTo>
                  <a:pt x="19516" y="142423"/>
                </a:lnTo>
                <a:lnTo>
                  <a:pt x="20057" y="147336"/>
                </a:lnTo>
                <a:lnTo>
                  <a:pt x="21211" y="152199"/>
                </a:lnTo>
                <a:lnTo>
                  <a:pt x="22774" y="157029"/>
                </a:lnTo>
                <a:lnTo>
                  <a:pt x="24609" y="161836"/>
                </a:lnTo>
                <a:lnTo>
                  <a:pt x="26626" y="165834"/>
                </a:lnTo>
                <a:lnTo>
                  <a:pt x="28765" y="169294"/>
                </a:lnTo>
                <a:lnTo>
                  <a:pt x="30986" y="172394"/>
                </a:lnTo>
                <a:lnTo>
                  <a:pt x="33259" y="176048"/>
                </a:lnTo>
                <a:lnTo>
                  <a:pt x="35568" y="180072"/>
                </a:lnTo>
                <a:lnTo>
                  <a:pt x="37901" y="184342"/>
                </a:lnTo>
                <a:lnTo>
                  <a:pt x="39457" y="187982"/>
                </a:lnTo>
                <a:lnTo>
                  <a:pt x="41186" y="194144"/>
                </a:lnTo>
                <a:lnTo>
                  <a:pt x="42441" y="196898"/>
                </a:lnTo>
                <a:lnTo>
                  <a:pt x="44070" y="199528"/>
                </a:lnTo>
                <a:lnTo>
                  <a:pt x="45950" y="202075"/>
                </a:lnTo>
                <a:lnTo>
                  <a:pt x="47205" y="204567"/>
                </a:lnTo>
                <a:lnTo>
                  <a:pt x="48597" y="209452"/>
                </a:lnTo>
                <a:lnTo>
                  <a:pt x="49216" y="214269"/>
                </a:lnTo>
                <a:lnTo>
                  <a:pt x="49381" y="216665"/>
                </a:lnTo>
                <a:lnTo>
                  <a:pt x="50285" y="218262"/>
                </a:lnTo>
                <a:lnTo>
                  <a:pt x="51681" y="219327"/>
                </a:lnTo>
                <a:lnTo>
                  <a:pt x="56855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7"/>
          <p:cNvSpPr/>
          <p:nvPr/>
        </p:nvSpPr>
        <p:spPr>
          <a:xfrm>
            <a:off x="8265318" y="1814512"/>
            <a:ext cx="50008" cy="285751"/>
          </a:xfrm>
          <a:custGeom>
            <a:avLst/>
            <a:gdLst/>
            <a:ahLst/>
            <a:cxnLst/>
            <a:rect l="0" t="0" r="0" b="0"/>
            <a:pathLst>
              <a:path w="50008" h="285751">
                <a:moveTo>
                  <a:pt x="0" y="0"/>
                </a:moveTo>
                <a:lnTo>
                  <a:pt x="0" y="13000"/>
                </a:lnTo>
                <a:lnTo>
                  <a:pt x="794" y="15017"/>
                </a:lnTo>
                <a:lnTo>
                  <a:pt x="2116" y="17949"/>
                </a:lnTo>
                <a:lnTo>
                  <a:pt x="3793" y="21491"/>
                </a:lnTo>
                <a:lnTo>
                  <a:pt x="4910" y="24646"/>
                </a:lnTo>
                <a:lnTo>
                  <a:pt x="6152" y="30268"/>
                </a:lnTo>
                <a:lnTo>
                  <a:pt x="6703" y="37530"/>
                </a:lnTo>
                <a:lnTo>
                  <a:pt x="6850" y="41689"/>
                </a:lnTo>
                <a:lnTo>
                  <a:pt x="7742" y="46842"/>
                </a:lnTo>
                <a:lnTo>
                  <a:pt x="9131" y="52659"/>
                </a:lnTo>
                <a:lnTo>
                  <a:pt x="10849" y="58919"/>
                </a:lnTo>
                <a:lnTo>
                  <a:pt x="11995" y="64679"/>
                </a:lnTo>
                <a:lnTo>
                  <a:pt x="12760" y="70107"/>
                </a:lnTo>
                <a:lnTo>
                  <a:pt x="13269" y="75313"/>
                </a:lnTo>
                <a:lnTo>
                  <a:pt x="13609" y="81165"/>
                </a:lnTo>
                <a:lnTo>
                  <a:pt x="13986" y="94017"/>
                </a:lnTo>
                <a:lnTo>
                  <a:pt x="14881" y="99984"/>
                </a:lnTo>
                <a:lnTo>
                  <a:pt x="16271" y="105550"/>
                </a:lnTo>
                <a:lnTo>
                  <a:pt x="17991" y="110848"/>
                </a:lnTo>
                <a:lnTo>
                  <a:pt x="19138" y="116761"/>
                </a:lnTo>
                <a:lnTo>
                  <a:pt x="19903" y="123085"/>
                </a:lnTo>
                <a:lnTo>
                  <a:pt x="20412" y="129681"/>
                </a:lnTo>
                <a:lnTo>
                  <a:pt x="20752" y="136460"/>
                </a:lnTo>
                <a:lnTo>
                  <a:pt x="21129" y="150343"/>
                </a:lnTo>
                <a:lnTo>
                  <a:pt x="21342" y="167754"/>
                </a:lnTo>
                <a:lnTo>
                  <a:pt x="22166" y="173748"/>
                </a:lnTo>
                <a:lnTo>
                  <a:pt x="23509" y="180126"/>
                </a:lnTo>
                <a:lnTo>
                  <a:pt x="25197" y="186759"/>
                </a:lnTo>
                <a:lnTo>
                  <a:pt x="27117" y="192768"/>
                </a:lnTo>
                <a:lnTo>
                  <a:pt x="29191" y="198363"/>
                </a:lnTo>
                <a:lnTo>
                  <a:pt x="31367" y="203679"/>
                </a:lnTo>
                <a:lnTo>
                  <a:pt x="32818" y="209605"/>
                </a:lnTo>
                <a:lnTo>
                  <a:pt x="33785" y="215936"/>
                </a:lnTo>
                <a:lnTo>
                  <a:pt x="34430" y="222539"/>
                </a:lnTo>
                <a:lnTo>
                  <a:pt x="35654" y="228528"/>
                </a:lnTo>
                <a:lnTo>
                  <a:pt x="37262" y="234108"/>
                </a:lnTo>
                <a:lnTo>
                  <a:pt x="39130" y="239416"/>
                </a:lnTo>
                <a:lnTo>
                  <a:pt x="40374" y="243748"/>
                </a:lnTo>
                <a:lnTo>
                  <a:pt x="41756" y="250678"/>
                </a:lnTo>
                <a:lnTo>
                  <a:pt x="42371" y="258521"/>
                </a:lnTo>
                <a:lnTo>
                  <a:pt x="42535" y="262835"/>
                </a:lnTo>
                <a:lnTo>
                  <a:pt x="43438" y="266504"/>
                </a:lnTo>
                <a:lnTo>
                  <a:pt x="44833" y="269745"/>
                </a:lnTo>
                <a:lnTo>
                  <a:pt x="46559" y="272698"/>
                </a:lnTo>
                <a:lnTo>
                  <a:pt x="46914" y="274668"/>
                </a:lnTo>
                <a:lnTo>
                  <a:pt x="46357" y="275980"/>
                </a:lnTo>
                <a:lnTo>
                  <a:pt x="45192" y="276856"/>
                </a:lnTo>
                <a:lnTo>
                  <a:pt x="45209" y="278233"/>
                </a:lnTo>
                <a:lnTo>
                  <a:pt x="46015" y="279945"/>
                </a:lnTo>
                <a:lnTo>
                  <a:pt x="50007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18"/>
          <p:cNvSpPr/>
          <p:nvPr/>
        </p:nvSpPr>
        <p:spPr>
          <a:xfrm>
            <a:off x="5808960" y="2100289"/>
            <a:ext cx="191791" cy="99976"/>
          </a:xfrm>
          <a:custGeom>
            <a:avLst/>
            <a:gdLst/>
            <a:ahLst/>
            <a:cxnLst/>
            <a:rect l="0" t="0" r="0" b="0"/>
            <a:pathLst>
              <a:path w="191791" h="99976">
                <a:moveTo>
                  <a:pt x="120352" y="14261"/>
                </a:moveTo>
                <a:lnTo>
                  <a:pt x="114201" y="14261"/>
                </a:lnTo>
                <a:lnTo>
                  <a:pt x="113870" y="13467"/>
                </a:lnTo>
                <a:lnTo>
                  <a:pt x="113502" y="10468"/>
                </a:lnTo>
                <a:lnTo>
                  <a:pt x="113295" y="8110"/>
                </a:lnTo>
                <a:lnTo>
                  <a:pt x="112473" y="7779"/>
                </a:lnTo>
                <a:lnTo>
                  <a:pt x="109442" y="7411"/>
                </a:lnTo>
                <a:lnTo>
                  <a:pt x="108316" y="6519"/>
                </a:lnTo>
                <a:lnTo>
                  <a:pt x="107566" y="5131"/>
                </a:lnTo>
                <a:lnTo>
                  <a:pt x="107065" y="3412"/>
                </a:lnTo>
                <a:lnTo>
                  <a:pt x="105938" y="2265"/>
                </a:lnTo>
                <a:lnTo>
                  <a:pt x="104393" y="1501"/>
                </a:lnTo>
                <a:lnTo>
                  <a:pt x="100559" y="652"/>
                </a:lnTo>
                <a:lnTo>
                  <a:pt x="96209" y="275"/>
                </a:lnTo>
                <a:lnTo>
                  <a:pt x="91630" y="107"/>
                </a:lnTo>
                <a:lnTo>
                  <a:pt x="82223" y="0"/>
                </a:lnTo>
                <a:lnTo>
                  <a:pt x="79058" y="784"/>
                </a:lnTo>
                <a:lnTo>
                  <a:pt x="75360" y="2101"/>
                </a:lnTo>
                <a:lnTo>
                  <a:pt x="71308" y="3773"/>
                </a:lnTo>
                <a:lnTo>
                  <a:pt x="67812" y="4888"/>
                </a:lnTo>
                <a:lnTo>
                  <a:pt x="64688" y="5631"/>
                </a:lnTo>
                <a:lnTo>
                  <a:pt x="59100" y="6456"/>
                </a:lnTo>
                <a:lnTo>
                  <a:pt x="53971" y="6823"/>
                </a:lnTo>
                <a:lnTo>
                  <a:pt x="50698" y="7715"/>
                </a:lnTo>
                <a:lnTo>
                  <a:pt x="46929" y="9103"/>
                </a:lnTo>
                <a:lnTo>
                  <a:pt x="42828" y="10822"/>
                </a:lnTo>
                <a:lnTo>
                  <a:pt x="39301" y="12762"/>
                </a:lnTo>
                <a:lnTo>
                  <a:pt x="36155" y="14849"/>
                </a:lnTo>
                <a:lnTo>
                  <a:pt x="33264" y="17034"/>
                </a:lnTo>
                <a:lnTo>
                  <a:pt x="30544" y="19285"/>
                </a:lnTo>
                <a:lnTo>
                  <a:pt x="27936" y="21579"/>
                </a:lnTo>
                <a:lnTo>
                  <a:pt x="25404" y="23902"/>
                </a:lnTo>
                <a:lnTo>
                  <a:pt x="20474" y="28600"/>
                </a:lnTo>
                <a:lnTo>
                  <a:pt x="18048" y="30964"/>
                </a:lnTo>
                <a:lnTo>
                  <a:pt x="16430" y="33334"/>
                </a:lnTo>
                <a:lnTo>
                  <a:pt x="15352" y="35707"/>
                </a:lnTo>
                <a:lnTo>
                  <a:pt x="14633" y="38083"/>
                </a:lnTo>
                <a:lnTo>
                  <a:pt x="13360" y="40461"/>
                </a:lnTo>
                <a:lnTo>
                  <a:pt x="11718" y="42840"/>
                </a:lnTo>
                <a:lnTo>
                  <a:pt x="9829" y="45220"/>
                </a:lnTo>
                <a:lnTo>
                  <a:pt x="8570" y="47600"/>
                </a:lnTo>
                <a:lnTo>
                  <a:pt x="7731" y="49981"/>
                </a:lnTo>
                <a:lnTo>
                  <a:pt x="7171" y="52361"/>
                </a:lnTo>
                <a:lnTo>
                  <a:pt x="6004" y="54742"/>
                </a:lnTo>
                <a:lnTo>
                  <a:pt x="4433" y="57123"/>
                </a:lnTo>
                <a:lnTo>
                  <a:pt x="2591" y="59505"/>
                </a:lnTo>
                <a:lnTo>
                  <a:pt x="1364" y="61886"/>
                </a:lnTo>
                <a:lnTo>
                  <a:pt x="545" y="64267"/>
                </a:lnTo>
                <a:lnTo>
                  <a:pt x="0" y="66648"/>
                </a:lnTo>
                <a:lnTo>
                  <a:pt x="429" y="69029"/>
                </a:lnTo>
                <a:lnTo>
                  <a:pt x="1510" y="71411"/>
                </a:lnTo>
                <a:lnTo>
                  <a:pt x="3024" y="73792"/>
                </a:lnTo>
                <a:lnTo>
                  <a:pt x="4033" y="76173"/>
                </a:lnTo>
                <a:lnTo>
                  <a:pt x="4706" y="78554"/>
                </a:lnTo>
                <a:lnTo>
                  <a:pt x="5155" y="80936"/>
                </a:lnTo>
                <a:lnTo>
                  <a:pt x="6248" y="83317"/>
                </a:lnTo>
                <a:lnTo>
                  <a:pt x="7770" y="85698"/>
                </a:lnTo>
                <a:lnTo>
                  <a:pt x="9579" y="88079"/>
                </a:lnTo>
                <a:lnTo>
                  <a:pt x="11578" y="90461"/>
                </a:lnTo>
                <a:lnTo>
                  <a:pt x="13705" y="92842"/>
                </a:lnTo>
                <a:lnTo>
                  <a:pt x="19029" y="98574"/>
                </a:lnTo>
                <a:lnTo>
                  <a:pt x="20260" y="99045"/>
                </a:lnTo>
                <a:lnTo>
                  <a:pt x="23744" y="99567"/>
                </a:lnTo>
                <a:lnTo>
                  <a:pt x="26577" y="99707"/>
                </a:lnTo>
                <a:lnTo>
                  <a:pt x="33960" y="99862"/>
                </a:lnTo>
                <a:lnTo>
                  <a:pt x="54821" y="99975"/>
                </a:lnTo>
                <a:lnTo>
                  <a:pt x="58408" y="99185"/>
                </a:lnTo>
                <a:lnTo>
                  <a:pt x="61594" y="97864"/>
                </a:lnTo>
                <a:lnTo>
                  <a:pt x="64511" y="96190"/>
                </a:lnTo>
                <a:lnTo>
                  <a:pt x="68044" y="95074"/>
                </a:lnTo>
                <a:lnTo>
                  <a:pt x="71986" y="94330"/>
                </a:lnTo>
                <a:lnTo>
                  <a:pt x="76202" y="93834"/>
                </a:lnTo>
                <a:lnTo>
                  <a:pt x="79806" y="92709"/>
                </a:lnTo>
                <a:lnTo>
                  <a:pt x="83002" y="91166"/>
                </a:lnTo>
                <a:lnTo>
                  <a:pt x="85927" y="89343"/>
                </a:lnTo>
                <a:lnTo>
                  <a:pt x="88671" y="87335"/>
                </a:lnTo>
                <a:lnTo>
                  <a:pt x="91294" y="85202"/>
                </a:lnTo>
                <a:lnTo>
                  <a:pt x="93836" y="82986"/>
                </a:lnTo>
                <a:lnTo>
                  <a:pt x="95531" y="80715"/>
                </a:lnTo>
                <a:lnTo>
                  <a:pt x="96661" y="78407"/>
                </a:lnTo>
                <a:lnTo>
                  <a:pt x="97414" y="76075"/>
                </a:lnTo>
                <a:lnTo>
                  <a:pt x="98710" y="74520"/>
                </a:lnTo>
                <a:lnTo>
                  <a:pt x="100368" y="73484"/>
                </a:lnTo>
                <a:lnTo>
                  <a:pt x="102267" y="72793"/>
                </a:lnTo>
                <a:lnTo>
                  <a:pt x="103532" y="71538"/>
                </a:lnTo>
                <a:lnTo>
                  <a:pt x="104377" y="69908"/>
                </a:lnTo>
                <a:lnTo>
                  <a:pt x="104939" y="68028"/>
                </a:lnTo>
                <a:lnTo>
                  <a:pt x="105315" y="65980"/>
                </a:lnTo>
                <a:lnTo>
                  <a:pt x="105565" y="63822"/>
                </a:lnTo>
                <a:lnTo>
                  <a:pt x="105731" y="61589"/>
                </a:lnTo>
                <a:lnTo>
                  <a:pt x="105842" y="59306"/>
                </a:lnTo>
                <a:lnTo>
                  <a:pt x="105966" y="54654"/>
                </a:lnTo>
                <a:lnTo>
                  <a:pt x="106035" y="47572"/>
                </a:lnTo>
                <a:lnTo>
                  <a:pt x="105251" y="45199"/>
                </a:lnTo>
                <a:lnTo>
                  <a:pt x="103935" y="42824"/>
                </a:lnTo>
                <a:lnTo>
                  <a:pt x="102263" y="40446"/>
                </a:lnTo>
                <a:lnTo>
                  <a:pt x="101149" y="38068"/>
                </a:lnTo>
                <a:lnTo>
                  <a:pt x="100406" y="35688"/>
                </a:lnTo>
                <a:lnTo>
                  <a:pt x="99911" y="33308"/>
                </a:lnTo>
                <a:lnTo>
                  <a:pt x="98787" y="31722"/>
                </a:lnTo>
                <a:lnTo>
                  <a:pt x="97244" y="30664"/>
                </a:lnTo>
                <a:lnTo>
                  <a:pt x="95422" y="29958"/>
                </a:lnTo>
                <a:lnTo>
                  <a:pt x="94207" y="28695"/>
                </a:lnTo>
                <a:lnTo>
                  <a:pt x="93397" y="27058"/>
                </a:lnTo>
                <a:lnTo>
                  <a:pt x="92857" y="25174"/>
                </a:lnTo>
                <a:lnTo>
                  <a:pt x="92497" y="23124"/>
                </a:lnTo>
                <a:lnTo>
                  <a:pt x="92257" y="20963"/>
                </a:lnTo>
                <a:lnTo>
                  <a:pt x="91785" y="14377"/>
                </a:lnTo>
                <a:lnTo>
                  <a:pt x="91778" y="24214"/>
                </a:lnTo>
                <a:lnTo>
                  <a:pt x="92572" y="25658"/>
                </a:lnTo>
                <a:lnTo>
                  <a:pt x="93894" y="26622"/>
                </a:lnTo>
                <a:lnTo>
                  <a:pt x="95569" y="27264"/>
                </a:lnTo>
                <a:lnTo>
                  <a:pt x="96687" y="28486"/>
                </a:lnTo>
                <a:lnTo>
                  <a:pt x="97431" y="30094"/>
                </a:lnTo>
                <a:lnTo>
                  <a:pt x="97928" y="31960"/>
                </a:lnTo>
                <a:lnTo>
                  <a:pt x="99053" y="33998"/>
                </a:lnTo>
                <a:lnTo>
                  <a:pt x="100596" y="36150"/>
                </a:lnTo>
                <a:lnTo>
                  <a:pt x="102419" y="38378"/>
                </a:lnTo>
                <a:lnTo>
                  <a:pt x="103634" y="40658"/>
                </a:lnTo>
                <a:lnTo>
                  <a:pt x="104444" y="42971"/>
                </a:lnTo>
                <a:lnTo>
                  <a:pt x="104984" y="45307"/>
                </a:lnTo>
                <a:lnTo>
                  <a:pt x="106138" y="47658"/>
                </a:lnTo>
                <a:lnTo>
                  <a:pt x="107701" y="50020"/>
                </a:lnTo>
                <a:lnTo>
                  <a:pt x="109537" y="52387"/>
                </a:lnTo>
                <a:lnTo>
                  <a:pt x="111554" y="54760"/>
                </a:lnTo>
                <a:lnTo>
                  <a:pt x="113693" y="57135"/>
                </a:lnTo>
                <a:lnTo>
                  <a:pt x="115913" y="59512"/>
                </a:lnTo>
                <a:lnTo>
                  <a:pt x="117393" y="61891"/>
                </a:lnTo>
                <a:lnTo>
                  <a:pt x="118379" y="64270"/>
                </a:lnTo>
                <a:lnTo>
                  <a:pt x="119037" y="66650"/>
                </a:lnTo>
                <a:lnTo>
                  <a:pt x="120269" y="69031"/>
                </a:lnTo>
                <a:lnTo>
                  <a:pt x="121884" y="71412"/>
                </a:lnTo>
                <a:lnTo>
                  <a:pt x="123755" y="73793"/>
                </a:lnTo>
                <a:lnTo>
                  <a:pt x="125002" y="76173"/>
                </a:lnTo>
                <a:lnTo>
                  <a:pt x="125833" y="78554"/>
                </a:lnTo>
                <a:lnTo>
                  <a:pt x="126387" y="80936"/>
                </a:lnTo>
                <a:lnTo>
                  <a:pt x="128344" y="82523"/>
                </a:lnTo>
                <a:lnTo>
                  <a:pt x="131236" y="83581"/>
                </a:lnTo>
                <a:lnTo>
                  <a:pt x="134752" y="84287"/>
                </a:lnTo>
                <a:lnTo>
                  <a:pt x="137096" y="85551"/>
                </a:lnTo>
                <a:lnTo>
                  <a:pt x="138658" y="87188"/>
                </a:lnTo>
                <a:lnTo>
                  <a:pt x="139700" y="89072"/>
                </a:lnTo>
                <a:lnTo>
                  <a:pt x="141982" y="90329"/>
                </a:lnTo>
                <a:lnTo>
                  <a:pt x="145091" y="91167"/>
                </a:lnTo>
                <a:lnTo>
                  <a:pt x="153902" y="92511"/>
                </a:lnTo>
                <a:lnTo>
                  <a:pt x="159221" y="92744"/>
                </a:lnTo>
                <a:lnTo>
                  <a:pt x="191790" y="92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19"/>
          <p:cNvSpPr/>
          <p:nvPr/>
        </p:nvSpPr>
        <p:spPr>
          <a:xfrm>
            <a:off x="6029325" y="2128898"/>
            <a:ext cx="82202" cy="14228"/>
          </a:xfrm>
          <a:custGeom>
            <a:avLst/>
            <a:gdLst/>
            <a:ahLst/>
            <a:cxnLst/>
            <a:rect l="0" t="0" r="0" b="0"/>
            <a:pathLst>
              <a:path w="82202" h="14228">
                <a:moveTo>
                  <a:pt x="0" y="14227"/>
                </a:moveTo>
                <a:lnTo>
                  <a:pt x="6150" y="14227"/>
                </a:lnTo>
                <a:lnTo>
                  <a:pt x="7275" y="13433"/>
                </a:lnTo>
                <a:lnTo>
                  <a:pt x="8819" y="12110"/>
                </a:lnTo>
                <a:lnTo>
                  <a:pt x="10641" y="10434"/>
                </a:lnTo>
                <a:lnTo>
                  <a:pt x="12651" y="9317"/>
                </a:lnTo>
                <a:lnTo>
                  <a:pt x="14783" y="8572"/>
                </a:lnTo>
                <a:lnTo>
                  <a:pt x="17000" y="8076"/>
                </a:lnTo>
                <a:lnTo>
                  <a:pt x="20064" y="7745"/>
                </a:lnTo>
                <a:lnTo>
                  <a:pt x="23695" y="7524"/>
                </a:lnTo>
                <a:lnTo>
                  <a:pt x="27702" y="7377"/>
                </a:lnTo>
                <a:lnTo>
                  <a:pt x="31169" y="6485"/>
                </a:lnTo>
                <a:lnTo>
                  <a:pt x="34273" y="5097"/>
                </a:lnTo>
                <a:lnTo>
                  <a:pt x="37135" y="3378"/>
                </a:lnTo>
                <a:lnTo>
                  <a:pt x="40632" y="2231"/>
                </a:lnTo>
                <a:lnTo>
                  <a:pt x="44550" y="1467"/>
                </a:lnTo>
                <a:lnTo>
                  <a:pt x="48750" y="958"/>
                </a:lnTo>
                <a:lnTo>
                  <a:pt x="53137" y="618"/>
                </a:lnTo>
                <a:lnTo>
                  <a:pt x="57649" y="392"/>
                </a:lnTo>
                <a:lnTo>
                  <a:pt x="69469" y="73"/>
                </a:lnTo>
                <a:lnTo>
                  <a:pt x="822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20"/>
          <p:cNvSpPr/>
          <p:nvPr/>
        </p:nvSpPr>
        <p:spPr>
          <a:xfrm>
            <a:off x="6043612" y="2156756"/>
            <a:ext cx="76018" cy="29232"/>
          </a:xfrm>
          <a:custGeom>
            <a:avLst/>
            <a:gdLst/>
            <a:ahLst/>
            <a:cxnLst/>
            <a:rect l="0" t="0" r="0" b="0"/>
            <a:pathLst>
              <a:path w="76018" h="29232">
                <a:moveTo>
                  <a:pt x="0" y="29231"/>
                </a:moveTo>
                <a:lnTo>
                  <a:pt x="0" y="25439"/>
                </a:lnTo>
                <a:lnTo>
                  <a:pt x="794" y="24321"/>
                </a:lnTo>
                <a:lnTo>
                  <a:pt x="2117" y="23577"/>
                </a:lnTo>
                <a:lnTo>
                  <a:pt x="3792" y="23080"/>
                </a:lnTo>
                <a:lnTo>
                  <a:pt x="5703" y="22749"/>
                </a:lnTo>
                <a:lnTo>
                  <a:pt x="7771" y="22529"/>
                </a:lnTo>
                <a:lnTo>
                  <a:pt x="9943" y="22381"/>
                </a:lnTo>
                <a:lnTo>
                  <a:pt x="12185" y="21490"/>
                </a:lnTo>
                <a:lnTo>
                  <a:pt x="14473" y="20101"/>
                </a:lnTo>
                <a:lnTo>
                  <a:pt x="16793" y="18382"/>
                </a:lnTo>
                <a:lnTo>
                  <a:pt x="19927" y="17236"/>
                </a:lnTo>
                <a:lnTo>
                  <a:pt x="23603" y="16472"/>
                </a:lnTo>
                <a:lnTo>
                  <a:pt x="27642" y="15962"/>
                </a:lnTo>
                <a:lnTo>
                  <a:pt x="31921" y="14829"/>
                </a:lnTo>
                <a:lnTo>
                  <a:pt x="36362" y="13280"/>
                </a:lnTo>
                <a:lnTo>
                  <a:pt x="40910" y="11453"/>
                </a:lnTo>
                <a:lnTo>
                  <a:pt x="45530" y="9442"/>
                </a:lnTo>
                <a:lnTo>
                  <a:pt x="54896" y="5090"/>
                </a:lnTo>
                <a:lnTo>
                  <a:pt x="59616" y="3612"/>
                </a:lnTo>
                <a:lnTo>
                  <a:pt x="64350" y="2627"/>
                </a:lnTo>
                <a:lnTo>
                  <a:pt x="69094" y="1970"/>
                </a:lnTo>
                <a:lnTo>
                  <a:pt x="73844" y="738"/>
                </a:lnTo>
                <a:lnTo>
                  <a:pt x="760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21"/>
          <p:cNvSpPr/>
          <p:nvPr/>
        </p:nvSpPr>
        <p:spPr>
          <a:xfrm>
            <a:off x="6915150" y="2100262"/>
            <a:ext cx="131936" cy="142867"/>
          </a:xfrm>
          <a:custGeom>
            <a:avLst/>
            <a:gdLst/>
            <a:ahLst/>
            <a:cxnLst/>
            <a:rect l="0" t="0" r="0" b="0"/>
            <a:pathLst>
              <a:path w="131936" h="142867">
                <a:moveTo>
                  <a:pt x="0" y="0"/>
                </a:moveTo>
                <a:lnTo>
                  <a:pt x="0" y="13207"/>
                </a:lnTo>
                <a:lnTo>
                  <a:pt x="793" y="15155"/>
                </a:lnTo>
                <a:lnTo>
                  <a:pt x="2116" y="18041"/>
                </a:lnTo>
                <a:lnTo>
                  <a:pt x="3792" y="21552"/>
                </a:lnTo>
                <a:lnTo>
                  <a:pt x="4909" y="24687"/>
                </a:lnTo>
                <a:lnTo>
                  <a:pt x="5653" y="27570"/>
                </a:lnTo>
                <a:lnTo>
                  <a:pt x="6150" y="30287"/>
                </a:lnTo>
                <a:lnTo>
                  <a:pt x="7275" y="32891"/>
                </a:lnTo>
                <a:lnTo>
                  <a:pt x="8819" y="35421"/>
                </a:lnTo>
                <a:lnTo>
                  <a:pt x="10642" y="37902"/>
                </a:lnTo>
                <a:lnTo>
                  <a:pt x="12651" y="41143"/>
                </a:lnTo>
                <a:lnTo>
                  <a:pt x="14784" y="44891"/>
                </a:lnTo>
                <a:lnTo>
                  <a:pt x="16999" y="48977"/>
                </a:lnTo>
                <a:lnTo>
                  <a:pt x="18477" y="52495"/>
                </a:lnTo>
                <a:lnTo>
                  <a:pt x="19461" y="55634"/>
                </a:lnTo>
                <a:lnTo>
                  <a:pt x="20118" y="58521"/>
                </a:lnTo>
                <a:lnTo>
                  <a:pt x="21349" y="62033"/>
                </a:lnTo>
                <a:lnTo>
                  <a:pt x="22964" y="65961"/>
                </a:lnTo>
                <a:lnTo>
                  <a:pt x="24834" y="70168"/>
                </a:lnTo>
                <a:lnTo>
                  <a:pt x="26081" y="74560"/>
                </a:lnTo>
                <a:lnTo>
                  <a:pt x="26913" y="79075"/>
                </a:lnTo>
                <a:lnTo>
                  <a:pt x="27466" y="83673"/>
                </a:lnTo>
                <a:lnTo>
                  <a:pt x="27836" y="88326"/>
                </a:lnTo>
                <a:lnTo>
                  <a:pt x="28082" y="93015"/>
                </a:lnTo>
                <a:lnTo>
                  <a:pt x="28247" y="97729"/>
                </a:lnTo>
                <a:lnTo>
                  <a:pt x="27562" y="101665"/>
                </a:lnTo>
                <a:lnTo>
                  <a:pt x="26312" y="105083"/>
                </a:lnTo>
                <a:lnTo>
                  <a:pt x="24685" y="108155"/>
                </a:lnTo>
                <a:lnTo>
                  <a:pt x="23600" y="111791"/>
                </a:lnTo>
                <a:lnTo>
                  <a:pt x="22877" y="115802"/>
                </a:lnTo>
                <a:lnTo>
                  <a:pt x="22395" y="120064"/>
                </a:lnTo>
                <a:lnTo>
                  <a:pt x="22073" y="123699"/>
                </a:lnTo>
                <a:lnTo>
                  <a:pt x="21859" y="126916"/>
                </a:lnTo>
                <a:lnTo>
                  <a:pt x="21717" y="129854"/>
                </a:lnTo>
                <a:lnTo>
                  <a:pt x="20828" y="131813"/>
                </a:lnTo>
                <a:lnTo>
                  <a:pt x="19441" y="133119"/>
                </a:lnTo>
                <a:lnTo>
                  <a:pt x="17722" y="133990"/>
                </a:lnTo>
                <a:lnTo>
                  <a:pt x="16578" y="135364"/>
                </a:lnTo>
                <a:lnTo>
                  <a:pt x="15814" y="137074"/>
                </a:lnTo>
                <a:lnTo>
                  <a:pt x="14295" y="142845"/>
                </a:lnTo>
                <a:lnTo>
                  <a:pt x="14287" y="119026"/>
                </a:lnTo>
                <a:lnTo>
                  <a:pt x="15081" y="116657"/>
                </a:lnTo>
                <a:lnTo>
                  <a:pt x="16404" y="114284"/>
                </a:lnTo>
                <a:lnTo>
                  <a:pt x="18080" y="111908"/>
                </a:lnTo>
                <a:lnTo>
                  <a:pt x="20784" y="109530"/>
                </a:lnTo>
                <a:lnTo>
                  <a:pt x="24175" y="107151"/>
                </a:lnTo>
                <a:lnTo>
                  <a:pt x="28023" y="104772"/>
                </a:lnTo>
                <a:lnTo>
                  <a:pt x="32175" y="102392"/>
                </a:lnTo>
                <a:lnTo>
                  <a:pt x="41023" y="97630"/>
                </a:lnTo>
                <a:lnTo>
                  <a:pt x="44811" y="95249"/>
                </a:lnTo>
                <a:lnTo>
                  <a:pt x="48130" y="92868"/>
                </a:lnTo>
                <a:lnTo>
                  <a:pt x="51137" y="90487"/>
                </a:lnTo>
                <a:lnTo>
                  <a:pt x="55522" y="88106"/>
                </a:lnTo>
                <a:lnTo>
                  <a:pt x="60828" y="85725"/>
                </a:lnTo>
                <a:lnTo>
                  <a:pt x="66745" y="83344"/>
                </a:lnTo>
                <a:lnTo>
                  <a:pt x="71484" y="80962"/>
                </a:lnTo>
                <a:lnTo>
                  <a:pt x="75437" y="78581"/>
                </a:lnTo>
                <a:lnTo>
                  <a:pt x="78866" y="76200"/>
                </a:lnTo>
                <a:lnTo>
                  <a:pt x="82739" y="74613"/>
                </a:lnTo>
                <a:lnTo>
                  <a:pt x="86910" y="73554"/>
                </a:lnTo>
                <a:lnTo>
                  <a:pt x="91277" y="72849"/>
                </a:lnTo>
                <a:lnTo>
                  <a:pt x="95777" y="72378"/>
                </a:lnTo>
                <a:lnTo>
                  <a:pt x="100363" y="72065"/>
                </a:lnTo>
                <a:lnTo>
                  <a:pt x="108899" y="71716"/>
                </a:lnTo>
                <a:lnTo>
                  <a:pt x="115340" y="71561"/>
                </a:lnTo>
                <a:lnTo>
                  <a:pt x="117374" y="72314"/>
                </a:lnTo>
                <a:lnTo>
                  <a:pt x="118730" y="73609"/>
                </a:lnTo>
                <a:lnTo>
                  <a:pt x="119635" y="75267"/>
                </a:lnTo>
                <a:lnTo>
                  <a:pt x="121031" y="76372"/>
                </a:lnTo>
                <a:lnTo>
                  <a:pt x="122756" y="77108"/>
                </a:lnTo>
                <a:lnTo>
                  <a:pt x="124700" y="77599"/>
                </a:lnTo>
                <a:lnTo>
                  <a:pt x="126789" y="78720"/>
                </a:lnTo>
                <a:lnTo>
                  <a:pt x="128976" y="80261"/>
                </a:lnTo>
                <a:lnTo>
                  <a:pt x="131227" y="82083"/>
                </a:lnTo>
                <a:lnTo>
                  <a:pt x="131935" y="84884"/>
                </a:lnTo>
                <a:lnTo>
                  <a:pt x="131613" y="88340"/>
                </a:lnTo>
                <a:lnTo>
                  <a:pt x="130604" y="92231"/>
                </a:lnTo>
                <a:lnTo>
                  <a:pt x="129932" y="95618"/>
                </a:lnTo>
                <a:lnTo>
                  <a:pt x="129483" y="98671"/>
                </a:lnTo>
                <a:lnTo>
                  <a:pt x="129185" y="101499"/>
                </a:lnTo>
                <a:lnTo>
                  <a:pt x="127398" y="104179"/>
                </a:lnTo>
                <a:lnTo>
                  <a:pt x="124620" y="106759"/>
                </a:lnTo>
                <a:lnTo>
                  <a:pt x="121180" y="109272"/>
                </a:lnTo>
                <a:lnTo>
                  <a:pt x="118092" y="111742"/>
                </a:lnTo>
                <a:lnTo>
                  <a:pt x="115241" y="114182"/>
                </a:lnTo>
                <a:lnTo>
                  <a:pt x="112546" y="116603"/>
                </a:lnTo>
                <a:lnTo>
                  <a:pt x="109162" y="119010"/>
                </a:lnTo>
                <a:lnTo>
                  <a:pt x="105318" y="121409"/>
                </a:lnTo>
                <a:lnTo>
                  <a:pt x="101168" y="123802"/>
                </a:lnTo>
                <a:lnTo>
                  <a:pt x="97607" y="126191"/>
                </a:lnTo>
                <a:lnTo>
                  <a:pt x="94440" y="128577"/>
                </a:lnTo>
                <a:lnTo>
                  <a:pt x="91535" y="130962"/>
                </a:lnTo>
                <a:lnTo>
                  <a:pt x="88805" y="132552"/>
                </a:lnTo>
                <a:lnTo>
                  <a:pt x="86190" y="133612"/>
                </a:lnTo>
                <a:lnTo>
                  <a:pt x="83654" y="134318"/>
                </a:lnTo>
                <a:lnTo>
                  <a:pt x="81169" y="135583"/>
                </a:lnTo>
                <a:lnTo>
                  <a:pt x="78719" y="137220"/>
                </a:lnTo>
                <a:lnTo>
                  <a:pt x="76292" y="139105"/>
                </a:lnTo>
                <a:lnTo>
                  <a:pt x="73879" y="140362"/>
                </a:lnTo>
                <a:lnTo>
                  <a:pt x="71478" y="141199"/>
                </a:lnTo>
                <a:lnTo>
                  <a:pt x="69084" y="141758"/>
                </a:lnTo>
                <a:lnTo>
                  <a:pt x="66692" y="142130"/>
                </a:lnTo>
                <a:lnTo>
                  <a:pt x="64306" y="142379"/>
                </a:lnTo>
                <a:lnTo>
                  <a:pt x="61921" y="142544"/>
                </a:lnTo>
                <a:lnTo>
                  <a:pt x="59536" y="142654"/>
                </a:lnTo>
                <a:lnTo>
                  <a:pt x="51417" y="142846"/>
                </a:lnTo>
                <a:lnTo>
                  <a:pt x="46632" y="142866"/>
                </a:lnTo>
                <a:lnTo>
                  <a:pt x="45375" y="142076"/>
                </a:lnTo>
                <a:lnTo>
                  <a:pt x="44538" y="140754"/>
                </a:lnTo>
                <a:lnTo>
                  <a:pt x="42862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22"/>
          <p:cNvSpPr/>
          <p:nvPr/>
        </p:nvSpPr>
        <p:spPr>
          <a:xfrm>
            <a:off x="7136606" y="2164563"/>
            <a:ext cx="92870" cy="7138"/>
          </a:xfrm>
          <a:custGeom>
            <a:avLst/>
            <a:gdLst/>
            <a:ahLst/>
            <a:cxnLst/>
            <a:rect l="0" t="0" r="0" b="0"/>
            <a:pathLst>
              <a:path w="92870" h="7138">
                <a:moveTo>
                  <a:pt x="0" y="7137"/>
                </a:moveTo>
                <a:lnTo>
                  <a:pt x="10643" y="7137"/>
                </a:lnTo>
                <a:lnTo>
                  <a:pt x="13445" y="6343"/>
                </a:lnTo>
                <a:lnTo>
                  <a:pt x="16901" y="5020"/>
                </a:lnTo>
                <a:lnTo>
                  <a:pt x="20792" y="3344"/>
                </a:lnTo>
                <a:lnTo>
                  <a:pt x="24973" y="2227"/>
                </a:lnTo>
                <a:lnTo>
                  <a:pt x="29349" y="1482"/>
                </a:lnTo>
                <a:lnTo>
                  <a:pt x="33853" y="986"/>
                </a:lnTo>
                <a:lnTo>
                  <a:pt x="37650" y="655"/>
                </a:lnTo>
                <a:lnTo>
                  <a:pt x="40976" y="434"/>
                </a:lnTo>
                <a:lnTo>
                  <a:pt x="43985" y="287"/>
                </a:lnTo>
                <a:lnTo>
                  <a:pt x="51563" y="124"/>
                </a:lnTo>
                <a:lnTo>
                  <a:pt x="75849" y="0"/>
                </a:lnTo>
                <a:lnTo>
                  <a:pt x="77554" y="792"/>
                </a:lnTo>
                <a:lnTo>
                  <a:pt x="79484" y="2113"/>
                </a:lnTo>
                <a:lnTo>
                  <a:pt x="81565" y="3787"/>
                </a:lnTo>
                <a:lnTo>
                  <a:pt x="83745" y="4904"/>
                </a:lnTo>
                <a:lnTo>
                  <a:pt x="85992" y="5648"/>
                </a:lnTo>
                <a:lnTo>
                  <a:pt x="92869" y="7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23"/>
          <p:cNvSpPr/>
          <p:nvPr/>
        </p:nvSpPr>
        <p:spPr>
          <a:xfrm>
            <a:off x="7158037" y="2200275"/>
            <a:ext cx="107157" cy="21432"/>
          </a:xfrm>
          <a:custGeom>
            <a:avLst/>
            <a:gdLst/>
            <a:ahLst/>
            <a:cxnLst/>
            <a:rect l="0" t="0" r="0" b="0"/>
            <a:pathLst>
              <a:path w="107157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7" y="15776"/>
                </a:lnTo>
                <a:lnTo>
                  <a:pt x="6151" y="14581"/>
                </a:lnTo>
                <a:lnTo>
                  <a:pt x="8820" y="14418"/>
                </a:lnTo>
                <a:lnTo>
                  <a:pt x="10643" y="14374"/>
                </a:lnTo>
                <a:lnTo>
                  <a:pt x="12651" y="13551"/>
                </a:lnTo>
                <a:lnTo>
                  <a:pt x="14784" y="12209"/>
                </a:lnTo>
                <a:lnTo>
                  <a:pt x="17000" y="10520"/>
                </a:lnTo>
                <a:lnTo>
                  <a:pt x="20065" y="9395"/>
                </a:lnTo>
                <a:lnTo>
                  <a:pt x="23695" y="8644"/>
                </a:lnTo>
                <a:lnTo>
                  <a:pt x="27704" y="8144"/>
                </a:lnTo>
                <a:lnTo>
                  <a:pt x="31962" y="7810"/>
                </a:lnTo>
                <a:lnTo>
                  <a:pt x="36390" y="7588"/>
                </a:lnTo>
                <a:lnTo>
                  <a:pt x="45542" y="7341"/>
                </a:lnTo>
                <a:lnTo>
                  <a:pt x="69096" y="7169"/>
                </a:lnTo>
                <a:lnTo>
                  <a:pt x="73845" y="6367"/>
                </a:lnTo>
                <a:lnTo>
                  <a:pt x="78598" y="5038"/>
                </a:lnTo>
                <a:lnTo>
                  <a:pt x="83355" y="3359"/>
                </a:lnTo>
                <a:lnTo>
                  <a:pt x="87320" y="2239"/>
                </a:lnTo>
                <a:lnTo>
                  <a:pt x="90757" y="1492"/>
                </a:lnTo>
                <a:lnTo>
                  <a:pt x="93842" y="995"/>
                </a:lnTo>
                <a:lnTo>
                  <a:pt x="96693" y="663"/>
                </a:lnTo>
                <a:lnTo>
                  <a:pt x="99387" y="442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4"/>
          <p:cNvSpPr/>
          <p:nvPr/>
        </p:nvSpPr>
        <p:spPr>
          <a:xfrm>
            <a:off x="7358074" y="2121693"/>
            <a:ext cx="107145" cy="64295"/>
          </a:xfrm>
          <a:custGeom>
            <a:avLst/>
            <a:gdLst/>
            <a:ahLst/>
            <a:cxnLst/>
            <a:rect l="0" t="0" r="0" b="0"/>
            <a:pathLst>
              <a:path w="107145" h="64295">
                <a:moveTo>
                  <a:pt x="14276" y="0"/>
                </a:moveTo>
                <a:lnTo>
                  <a:pt x="21125" y="0"/>
                </a:lnTo>
                <a:lnTo>
                  <a:pt x="21223" y="794"/>
                </a:lnTo>
                <a:lnTo>
                  <a:pt x="21288" y="2117"/>
                </a:lnTo>
                <a:lnTo>
                  <a:pt x="21361" y="5704"/>
                </a:lnTo>
                <a:lnTo>
                  <a:pt x="21411" y="16793"/>
                </a:lnTo>
                <a:lnTo>
                  <a:pt x="20621" y="19133"/>
                </a:lnTo>
                <a:lnTo>
                  <a:pt x="19299" y="21487"/>
                </a:lnTo>
                <a:lnTo>
                  <a:pt x="17625" y="23849"/>
                </a:lnTo>
                <a:lnTo>
                  <a:pt x="15714" y="26219"/>
                </a:lnTo>
                <a:lnTo>
                  <a:pt x="13648" y="28592"/>
                </a:lnTo>
                <a:lnTo>
                  <a:pt x="11476" y="30968"/>
                </a:lnTo>
                <a:lnTo>
                  <a:pt x="6946" y="35724"/>
                </a:lnTo>
                <a:lnTo>
                  <a:pt x="4626" y="38104"/>
                </a:lnTo>
                <a:lnTo>
                  <a:pt x="3080" y="40484"/>
                </a:lnTo>
                <a:lnTo>
                  <a:pt x="2050" y="42864"/>
                </a:lnTo>
                <a:lnTo>
                  <a:pt x="395" y="48596"/>
                </a:lnTo>
                <a:lnTo>
                  <a:pt x="259" y="49860"/>
                </a:lnTo>
                <a:lnTo>
                  <a:pt x="169" y="51496"/>
                </a:lnTo>
                <a:lnTo>
                  <a:pt x="0" y="56819"/>
                </a:lnTo>
                <a:lnTo>
                  <a:pt x="790" y="57723"/>
                </a:lnTo>
                <a:lnTo>
                  <a:pt x="3784" y="60845"/>
                </a:lnTo>
                <a:lnTo>
                  <a:pt x="5694" y="61995"/>
                </a:lnTo>
                <a:lnTo>
                  <a:pt x="7760" y="62761"/>
                </a:lnTo>
                <a:lnTo>
                  <a:pt x="9932" y="63272"/>
                </a:lnTo>
                <a:lnTo>
                  <a:pt x="12967" y="63613"/>
                </a:lnTo>
                <a:lnTo>
                  <a:pt x="16578" y="63840"/>
                </a:lnTo>
                <a:lnTo>
                  <a:pt x="24030" y="64092"/>
                </a:lnTo>
                <a:lnTo>
                  <a:pt x="33482" y="64234"/>
                </a:lnTo>
                <a:lnTo>
                  <a:pt x="107144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25"/>
          <p:cNvSpPr/>
          <p:nvPr/>
        </p:nvSpPr>
        <p:spPr>
          <a:xfrm>
            <a:off x="7443787" y="2121693"/>
            <a:ext cx="28576" cy="135733"/>
          </a:xfrm>
          <a:custGeom>
            <a:avLst/>
            <a:gdLst/>
            <a:ahLst/>
            <a:cxnLst/>
            <a:rect l="0" t="0" r="0" b="0"/>
            <a:pathLst>
              <a:path w="28576" h="135733">
                <a:moveTo>
                  <a:pt x="0" y="0"/>
                </a:moveTo>
                <a:lnTo>
                  <a:pt x="6152" y="0"/>
                </a:lnTo>
                <a:lnTo>
                  <a:pt x="6482" y="794"/>
                </a:lnTo>
                <a:lnTo>
                  <a:pt x="6948" y="4910"/>
                </a:lnTo>
                <a:lnTo>
                  <a:pt x="7086" y="8070"/>
                </a:lnTo>
                <a:lnTo>
                  <a:pt x="7117" y="14434"/>
                </a:lnTo>
                <a:lnTo>
                  <a:pt x="7920" y="17560"/>
                </a:lnTo>
                <a:lnTo>
                  <a:pt x="9249" y="20439"/>
                </a:lnTo>
                <a:lnTo>
                  <a:pt x="10928" y="23151"/>
                </a:lnTo>
                <a:lnTo>
                  <a:pt x="12048" y="25753"/>
                </a:lnTo>
                <a:lnTo>
                  <a:pt x="12795" y="28281"/>
                </a:lnTo>
                <a:lnTo>
                  <a:pt x="13292" y="30760"/>
                </a:lnTo>
                <a:lnTo>
                  <a:pt x="14418" y="34001"/>
                </a:lnTo>
                <a:lnTo>
                  <a:pt x="15962" y="37749"/>
                </a:lnTo>
                <a:lnTo>
                  <a:pt x="17785" y="41835"/>
                </a:lnTo>
                <a:lnTo>
                  <a:pt x="19001" y="45352"/>
                </a:lnTo>
                <a:lnTo>
                  <a:pt x="19811" y="48491"/>
                </a:lnTo>
                <a:lnTo>
                  <a:pt x="20351" y="51378"/>
                </a:lnTo>
                <a:lnTo>
                  <a:pt x="20711" y="54889"/>
                </a:lnTo>
                <a:lnTo>
                  <a:pt x="20951" y="58818"/>
                </a:lnTo>
                <a:lnTo>
                  <a:pt x="21219" y="67416"/>
                </a:lnTo>
                <a:lnTo>
                  <a:pt x="21419" y="94402"/>
                </a:lnTo>
                <a:lnTo>
                  <a:pt x="21429" y="108429"/>
                </a:lnTo>
                <a:lnTo>
                  <a:pt x="22223" y="111180"/>
                </a:lnTo>
                <a:lnTo>
                  <a:pt x="23547" y="113808"/>
                </a:lnTo>
                <a:lnTo>
                  <a:pt x="25223" y="116353"/>
                </a:lnTo>
                <a:lnTo>
                  <a:pt x="26340" y="118844"/>
                </a:lnTo>
                <a:lnTo>
                  <a:pt x="27085" y="121298"/>
                </a:lnTo>
                <a:lnTo>
                  <a:pt x="28281" y="127148"/>
                </a:lnTo>
                <a:lnTo>
                  <a:pt x="28444" y="130065"/>
                </a:lnTo>
                <a:lnTo>
                  <a:pt x="28575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26"/>
          <p:cNvSpPr/>
          <p:nvPr/>
        </p:nvSpPr>
        <p:spPr>
          <a:xfrm>
            <a:off x="7865571" y="2171702"/>
            <a:ext cx="71136" cy="85724"/>
          </a:xfrm>
          <a:custGeom>
            <a:avLst/>
            <a:gdLst/>
            <a:ahLst/>
            <a:cxnLst/>
            <a:rect l="0" t="0" r="0" b="0"/>
            <a:pathLst>
              <a:path w="71136" h="85724">
                <a:moveTo>
                  <a:pt x="49704" y="7141"/>
                </a:moveTo>
                <a:lnTo>
                  <a:pt x="49704" y="3349"/>
                </a:lnTo>
                <a:lnTo>
                  <a:pt x="48910" y="2232"/>
                </a:lnTo>
                <a:lnTo>
                  <a:pt x="47587" y="1487"/>
                </a:lnTo>
                <a:lnTo>
                  <a:pt x="43553" y="292"/>
                </a:lnTo>
                <a:lnTo>
                  <a:pt x="42428" y="194"/>
                </a:lnTo>
                <a:lnTo>
                  <a:pt x="40885" y="128"/>
                </a:lnTo>
                <a:lnTo>
                  <a:pt x="37053" y="56"/>
                </a:lnTo>
                <a:lnTo>
                  <a:pt x="28661" y="0"/>
                </a:lnTo>
                <a:lnTo>
                  <a:pt x="27737" y="793"/>
                </a:lnTo>
                <a:lnTo>
                  <a:pt x="26328" y="2115"/>
                </a:lnTo>
                <a:lnTo>
                  <a:pt x="15282" y="12998"/>
                </a:lnTo>
                <a:lnTo>
                  <a:pt x="10577" y="17696"/>
                </a:lnTo>
                <a:lnTo>
                  <a:pt x="9332" y="19734"/>
                </a:lnTo>
                <a:lnTo>
                  <a:pt x="8501" y="21886"/>
                </a:lnTo>
                <a:lnTo>
                  <a:pt x="7948" y="24115"/>
                </a:lnTo>
                <a:lnTo>
                  <a:pt x="7579" y="26395"/>
                </a:lnTo>
                <a:lnTo>
                  <a:pt x="7332" y="28708"/>
                </a:lnTo>
                <a:lnTo>
                  <a:pt x="7169" y="31044"/>
                </a:lnTo>
                <a:lnTo>
                  <a:pt x="6267" y="33395"/>
                </a:lnTo>
                <a:lnTo>
                  <a:pt x="4871" y="35757"/>
                </a:lnTo>
                <a:lnTo>
                  <a:pt x="3146" y="38124"/>
                </a:lnTo>
                <a:lnTo>
                  <a:pt x="1997" y="40497"/>
                </a:lnTo>
                <a:lnTo>
                  <a:pt x="1230" y="42872"/>
                </a:lnTo>
                <a:lnTo>
                  <a:pt x="719" y="45249"/>
                </a:lnTo>
                <a:lnTo>
                  <a:pt x="379" y="48421"/>
                </a:lnTo>
                <a:lnTo>
                  <a:pt x="151" y="52124"/>
                </a:lnTo>
                <a:lnTo>
                  <a:pt x="0" y="56180"/>
                </a:lnTo>
                <a:lnTo>
                  <a:pt x="693" y="58883"/>
                </a:lnTo>
                <a:lnTo>
                  <a:pt x="1949" y="60686"/>
                </a:lnTo>
                <a:lnTo>
                  <a:pt x="3579" y="61888"/>
                </a:lnTo>
                <a:lnTo>
                  <a:pt x="4666" y="63483"/>
                </a:lnTo>
                <a:lnTo>
                  <a:pt x="5391" y="65340"/>
                </a:lnTo>
                <a:lnTo>
                  <a:pt x="5875" y="67371"/>
                </a:lnTo>
                <a:lnTo>
                  <a:pt x="6991" y="69520"/>
                </a:lnTo>
                <a:lnTo>
                  <a:pt x="8528" y="71746"/>
                </a:lnTo>
                <a:lnTo>
                  <a:pt x="10348" y="74023"/>
                </a:lnTo>
                <a:lnTo>
                  <a:pt x="12353" y="76336"/>
                </a:lnTo>
                <a:lnTo>
                  <a:pt x="14485" y="78671"/>
                </a:lnTo>
                <a:lnTo>
                  <a:pt x="16699" y="81021"/>
                </a:lnTo>
                <a:lnTo>
                  <a:pt x="18969" y="82588"/>
                </a:lnTo>
                <a:lnTo>
                  <a:pt x="21277" y="83633"/>
                </a:lnTo>
                <a:lnTo>
                  <a:pt x="23609" y="84330"/>
                </a:lnTo>
                <a:lnTo>
                  <a:pt x="25957" y="84794"/>
                </a:lnTo>
                <a:lnTo>
                  <a:pt x="28316" y="85103"/>
                </a:lnTo>
                <a:lnTo>
                  <a:pt x="30684" y="85310"/>
                </a:lnTo>
                <a:lnTo>
                  <a:pt x="33848" y="85447"/>
                </a:lnTo>
                <a:lnTo>
                  <a:pt x="45094" y="85641"/>
                </a:lnTo>
                <a:lnTo>
                  <a:pt x="71135" y="8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27"/>
          <p:cNvSpPr/>
          <p:nvPr/>
        </p:nvSpPr>
        <p:spPr>
          <a:xfrm>
            <a:off x="8009136" y="2207418"/>
            <a:ext cx="127596" cy="14289"/>
          </a:xfrm>
          <a:custGeom>
            <a:avLst/>
            <a:gdLst/>
            <a:ahLst/>
            <a:cxnLst/>
            <a:rect l="0" t="0" r="0" b="0"/>
            <a:pathLst>
              <a:path w="127596" h="14289">
                <a:moveTo>
                  <a:pt x="6151" y="14288"/>
                </a:moveTo>
                <a:lnTo>
                  <a:pt x="0" y="14288"/>
                </a:lnTo>
                <a:lnTo>
                  <a:pt x="5245" y="14288"/>
                </a:lnTo>
                <a:lnTo>
                  <a:pt x="6341" y="13494"/>
                </a:lnTo>
                <a:lnTo>
                  <a:pt x="7866" y="12171"/>
                </a:lnTo>
                <a:lnTo>
                  <a:pt x="9675" y="10496"/>
                </a:lnTo>
                <a:lnTo>
                  <a:pt x="11675" y="9378"/>
                </a:lnTo>
                <a:lnTo>
                  <a:pt x="13802" y="8633"/>
                </a:lnTo>
                <a:lnTo>
                  <a:pt x="16015" y="8137"/>
                </a:lnTo>
                <a:lnTo>
                  <a:pt x="18283" y="7806"/>
                </a:lnTo>
                <a:lnTo>
                  <a:pt x="20590" y="7585"/>
                </a:lnTo>
                <a:lnTo>
                  <a:pt x="22921" y="7438"/>
                </a:lnTo>
                <a:lnTo>
                  <a:pt x="26061" y="6546"/>
                </a:lnTo>
                <a:lnTo>
                  <a:pt x="29743" y="5158"/>
                </a:lnTo>
                <a:lnTo>
                  <a:pt x="33786" y="3439"/>
                </a:lnTo>
                <a:lnTo>
                  <a:pt x="38068" y="2293"/>
                </a:lnTo>
                <a:lnTo>
                  <a:pt x="42510" y="1528"/>
                </a:lnTo>
                <a:lnTo>
                  <a:pt x="47059" y="1019"/>
                </a:lnTo>
                <a:lnTo>
                  <a:pt x="51679" y="680"/>
                </a:lnTo>
                <a:lnTo>
                  <a:pt x="56347" y="453"/>
                </a:lnTo>
                <a:lnTo>
                  <a:pt x="65768" y="201"/>
                </a:lnTo>
                <a:lnTo>
                  <a:pt x="127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28"/>
          <p:cNvSpPr/>
          <p:nvPr/>
        </p:nvSpPr>
        <p:spPr>
          <a:xfrm>
            <a:off x="8065293" y="2243137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029"/>
          <p:cNvSpPr/>
          <p:nvPr/>
        </p:nvSpPr>
        <p:spPr>
          <a:xfrm>
            <a:off x="8315325" y="2150268"/>
            <a:ext cx="21432" cy="135733"/>
          </a:xfrm>
          <a:custGeom>
            <a:avLst/>
            <a:gdLst/>
            <a:ahLst/>
            <a:cxnLst/>
            <a:rect l="0" t="0" r="0" b="0"/>
            <a:pathLst>
              <a:path w="21432" h="135733">
                <a:moveTo>
                  <a:pt x="0" y="0"/>
                </a:moveTo>
                <a:lnTo>
                  <a:pt x="0" y="6850"/>
                </a:lnTo>
                <a:lnTo>
                  <a:pt x="2116" y="11247"/>
                </a:lnTo>
                <a:lnTo>
                  <a:pt x="3792" y="14642"/>
                </a:lnTo>
                <a:lnTo>
                  <a:pt x="4909" y="17699"/>
                </a:lnTo>
                <a:lnTo>
                  <a:pt x="5653" y="20530"/>
                </a:lnTo>
                <a:lnTo>
                  <a:pt x="6151" y="23212"/>
                </a:lnTo>
                <a:lnTo>
                  <a:pt x="6481" y="25793"/>
                </a:lnTo>
                <a:lnTo>
                  <a:pt x="6702" y="28308"/>
                </a:lnTo>
                <a:lnTo>
                  <a:pt x="6849" y="30778"/>
                </a:lnTo>
                <a:lnTo>
                  <a:pt x="7012" y="37756"/>
                </a:lnTo>
                <a:lnTo>
                  <a:pt x="7142" y="90585"/>
                </a:lnTo>
                <a:lnTo>
                  <a:pt x="7937" y="94522"/>
                </a:lnTo>
                <a:lnTo>
                  <a:pt x="9259" y="97939"/>
                </a:lnTo>
                <a:lnTo>
                  <a:pt x="10936" y="101012"/>
                </a:lnTo>
                <a:lnTo>
                  <a:pt x="12053" y="103854"/>
                </a:lnTo>
                <a:lnTo>
                  <a:pt x="12797" y="106542"/>
                </a:lnTo>
                <a:lnTo>
                  <a:pt x="13294" y="109128"/>
                </a:lnTo>
                <a:lnTo>
                  <a:pt x="13625" y="111646"/>
                </a:lnTo>
                <a:lnTo>
                  <a:pt x="13846" y="114118"/>
                </a:lnTo>
                <a:lnTo>
                  <a:pt x="13993" y="116560"/>
                </a:lnTo>
                <a:lnTo>
                  <a:pt x="14156" y="121390"/>
                </a:lnTo>
                <a:lnTo>
                  <a:pt x="14200" y="123789"/>
                </a:lnTo>
                <a:lnTo>
                  <a:pt x="15023" y="126183"/>
                </a:lnTo>
                <a:lnTo>
                  <a:pt x="16365" y="128572"/>
                </a:lnTo>
                <a:lnTo>
                  <a:pt x="21431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030"/>
          <p:cNvSpPr/>
          <p:nvPr/>
        </p:nvSpPr>
        <p:spPr>
          <a:xfrm>
            <a:off x="6172200" y="1765527"/>
            <a:ext cx="257176" cy="148998"/>
          </a:xfrm>
          <a:custGeom>
            <a:avLst/>
            <a:gdLst/>
            <a:ahLst/>
            <a:cxnLst/>
            <a:rect l="0" t="0" r="0" b="0"/>
            <a:pathLst>
              <a:path w="257176" h="148998">
                <a:moveTo>
                  <a:pt x="7143" y="13266"/>
                </a:moveTo>
                <a:lnTo>
                  <a:pt x="25" y="20384"/>
                </a:lnTo>
                <a:lnTo>
                  <a:pt x="2" y="20408"/>
                </a:lnTo>
                <a:lnTo>
                  <a:pt x="0" y="20409"/>
                </a:lnTo>
                <a:lnTo>
                  <a:pt x="3792" y="16618"/>
                </a:lnTo>
                <a:lnTo>
                  <a:pt x="5703" y="15500"/>
                </a:lnTo>
                <a:lnTo>
                  <a:pt x="12184" y="13134"/>
                </a:lnTo>
                <a:lnTo>
                  <a:pt x="16792" y="9768"/>
                </a:lnTo>
                <a:lnTo>
                  <a:pt x="19926" y="8553"/>
                </a:lnTo>
                <a:lnTo>
                  <a:pt x="27641" y="7203"/>
                </a:lnTo>
                <a:lnTo>
                  <a:pt x="31921" y="6843"/>
                </a:lnTo>
                <a:lnTo>
                  <a:pt x="36362" y="6603"/>
                </a:lnTo>
                <a:lnTo>
                  <a:pt x="40910" y="6443"/>
                </a:lnTo>
                <a:lnTo>
                  <a:pt x="45530" y="5542"/>
                </a:lnTo>
                <a:lnTo>
                  <a:pt x="50197" y="4148"/>
                </a:lnTo>
                <a:lnTo>
                  <a:pt x="54895" y="2425"/>
                </a:lnTo>
                <a:lnTo>
                  <a:pt x="59616" y="1276"/>
                </a:lnTo>
                <a:lnTo>
                  <a:pt x="64350" y="510"/>
                </a:lnTo>
                <a:lnTo>
                  <a:pt x="69093" y="0"/>
                </a:lnTo>
                <a:lnTo>
                  <a:pt x="73843" y="453"/>
                </a:lnTo>
                <a:lnTo>
                  <a:pt x="78598" y="1549"/>
                </a:lnTo>
                <a:lnTo>
                  <a:pt x="83354" y="3074"/>
                </a:lnTo>
                <a:lnTo>
                  <a:pt x="90757" y="4768"/>
                </a:lnTo>
                <a:lnTo>
                  <a:pt x="93842" y="5219"/>
                </a:lnTo>
                <a:lnTo>
                  <a:pt x="96692" y="6314"/>
                </a:lnTo>
                <a:lnTo>
                  <a:pt x="104497" y="10854"/>
                </a:lnTo>
                <a:lnTo>
                  <a:pt x="109413" y="12194"/>
                </a:lnTo>
                <a:lnTo>
                  <a:pt x="111042" y="13345"/>
                </a:lnTo>
                <a:lnTo>
                  <a:pt x="112128" y="14906"/>
                </a:lnTo>
                <a:lnTo>
                  <a:pt x="112852" y="16741"/>
                </a:lnTo>
                <a:lnTo>
                  <a:pt x="113334" y="19551"/>
                </a:lnTo>
                <a:lnTo>
                  <a:pt x="113657" y="23013"/>
                </a:lnTo>
                <a:lnTo>
                  <a:pt x="114013" y="30298"/>
                </a:lnTo>
                <a:lnTo>
                  <a:pt x="114173" y="36182"/>
                </a:lnTo>
                <a:lnTo>
                  <a:pt x="114289" y="57438"/>
                </a:lnTo>
                <a:lnTo>
                  <a:pt x="113498" y="60971"/>
                </a:lnTo>
                <a:lnTo>
                  <a:pt x="112178" y="64913"/>
                </a:lnTo>
                <a:lnTo>
                  <a:pt x="110504" y="69129"/>
                </a:lnTo>
                <a:lnTo>
                  <a:pt x="108594" y="72733"/>
                </a:lnTo>
                <a:lnTo>
                  <a:pt x="106527" y="75929"/>
                </a:lnTo>
                <a:lnTo>
                  <a:pt x="104356" y="78854"/>
                </a:lnTo>
                <a:lnTo>
                  <a:pt x="102114" y="81598"/>
                </a:lnTo>
                <a:lnTo>
                  <a:pt x="99826" y="84221"/>
                </a:lnTo>
                <a:lnTo>
                  <a:pt x="97507" y="86763"/>
                </a:lnTo>
                <a:lnTo>
                  <a:pt x="95167" y="90045"/>
                </a:lnTo>
                <a:lnTo>
                  <a:pt x="92813" y="93821"/>
                </a:lnTo>
                <a:lnTo>
                  <a:pt x="90451" y="97926"/>
                </a:lnTo>
                <a:lnTo>
                  <a:pt x="88081" y="101456"/>
                </a:lnTo>
                <a:lnTo>
                  <a:pt x="85708" y="104603"/>
                </a:lnTo>
                <a:lnTo>
                  <a:pt x="83332" y="107495"/>
                </a:lnTo>
                <a:lnTo>
                  <a:pt x="80955" y="110217"/>
                </a:lnTo>
                <a:lnTo>
                  <a:pt x="78576" y="112825"/>
                </a:lnTo>
                <a:lnTo>
                  <a:pt x="76196" y="115357"/>
                </a:lnTo>
                <a:lnTo>
                  <a:pt x="74610" y="117840"/>
                </a:lnTo>
                <a:lnTo>
                  <a:pt x="73552" y="120288"/>
                </a:lnTo>
                <a:lnTo>
                  <a:pt x="72847" y="122714"/>
                </a:lnTo>
                <a:lnTo>
                  <a:pt x="72377" y="125125"/>
                </a:lnTo>
                <a:lnTo>
                  <a:pt x="72064" y="127526"/>
                </a:lnTo>
                <a:lnTo>
                  <a:pt x="71473" y="134290"/>
                </a:lnTo>
                <a:lnTo>
                  <a:pt x="71437" y="148695"/>
                </a:lnTo>
                <a:lnTo>
                  <a:pt x="79208" y="148958"/>
                </a:lnTo>
                <a:lnTo>
                  <a:pt x="112347" y="148997"/>
                </a:lnTo>
                <a:lnTo>
                  <a:pt x="117761" y="148203"/>
                </a:lnTo>
                <a:lnTo>
                  <a:pt x="123751" y="146881"/>
                </a:lnTo>
                <a:lnTo>
                  <a:pt x="130125" y="145205"/>
                </a:lnTo>
                <a:lnTo>
                  <a:pt x="136756" y="143294"/>
                </a:lnTo>
                <a:lnTo>
                  <a:pt x="150474" y="139054"/>
                </a:lnTo>
                <a:lnTo>
                  <a:pt x="157466" y="137606"/>
                </a:lnTo>
                <a:lnTo>
                  <a:pt x="164508" y="136641"/>
                </a:lnTo>
                <a:lnTo>
                  <a:pt x="171585" y="135997"/>
                </a:lnTo>
                <a:lnTo>
                  <a:pt x="179477" y="134775"/>
                </a:lnTo>
                <a:lnTo>
                  <a:pt x="187914" y="133165"/>
                </a:lnTo>
                <a:lnTo>
                  <a:pt x="196713" y="131299"/>
                </a:lnTo>
                <a:lnTo>
                  <a:pt x="204167" y="129261"/>
                </a:lnTo>
                <a:lnTo>
                  <a:pt x="210723" y="127109"/>
                </a:lnTo>
                <a:lnTo>
                  <a:pt x="216682" y="124880"/>
                </a:lnTo>
                <a:lnTo>
                  <a:pt x="222243" y="123394"/>
                </a:lnTo>
                <a:lnTo>
                  <a:pt x="227536" y="122404"/>
                </a:lnTo>
                <a:lnTo>
                  <a:pt x="232653" y="121743"/>
                </a:lnTo>
                <a:lnTo>
                  <a:pt x="237652" y="121303"/>
                </a:lnTo>
                <a:lnTo>
                  <a:pt x="242572" y="121010"/>
                </a:lnTo>
                <a:lnTo>
                  <a:pt x="257175" y="120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031"/>
          <p:cNvSpPr/>
          <p:nvPr/>
        </p:nvSpPr>
        <p:spPr>
          <a:xfrm>
            <a:off x="6229437" y="2100264"/>
            <a:ext cx="214226" cy="100008"/>
          </a:xfrm>
          <a:custGeom>
            <a:avLst/>
            <a:gdLst/>
            <a:ahLst/>
            <a:cxnLst/>
            <a:rect l="0" t="0" r="0" b="0"/>
            <a:pathLst>
              <a:path w="214226" h="100008">
                <a:moveTo>
                  <a:pt x="7056" y="28573"/>
                </a:moveTo>
                <a:lnTo>
                  <a:pt x="207" y="21723"/>
                </a:lnTo>
                <a:lnTo>
                  <a:pt x="43" y="19443"/>
                </a:lnTo>
                <a:lnTo>
                  <a:pt x="0" y="17724"/>
                </a:lnTo>
                <a:lnTo>
                  <a:pt x="764" y="16578"/>
                </a:lnTo>
                <a:lnTo>
                  <a:pt x="2068" y="15814"/>
                </a:lnTo>
                <a:lnTo>
                  <a:pt x="3731" y="15304"/>
                </a:lnTo>
                <a:lnTo>
                  <a:pt x="7695" y="12622"/>
                </a:lnTo>
                <a:lnTo>
                  <a:pt x="9863" y="10795"/>
                </a:lnTo>
                <a:lnTo>
                  <a:pt x="12103" y="9577"/>
                </a:lnTo>
                <a:lnTo>
                  <a:pt x="16708" y="8224"/>
                </a:lnTo>
                <a:lnTo>
                  <a:pt x="21400" y="5506"/>
                </a:lnTo>
                <a:lnTo>
                  <a:pt x="23762" y="3670"/>
                </a:lnTo>
                <a:lnTo>
                  <a:pt x="26925" y="2446"/>
                </a:lnTo>
                <a:lnTo>
                  <a:pt x="30621" y="1630"/>
                </a:lnTo>
                <a:lnTo>
                  <a:pt x="34672" y="1086"/>
                </a:lnTo>
                <a:lnTo>
                  <a:pt x="41290" y="481"/>
                </a:lnTo>
                <a:lnTo>
                  <a:pt x="46878" y="213"/>
                </a:lnTo>
                <a:lnTo>
                  <a:pt x="52007" y="94"/>
                </a:lnTo>
                <a:lnTo>
                  <a:pt x="73723" y="0"/>
                </a:lnTo>
                <a:lnTo>
                  <a:pt x="76107" y="793"/>
                </a:lnTo>
                <a:lnTo>
                  <a:pt x="80873" y="3791"/>
                </a:lnTo>
                <a:lnTo>
                  <a:pt x="85637" y="5652"/>
                </a:lnTo>
                <a:lnTo>
                  <a:pt x="88018" y="6149"/>
                </a:lnTo>
                <a:lnTo>
                  <a:pt x="89606" y="7274"/>
                </a:lnTo>
                <a:lnTo>
                  <a:pt x="90664" y="8817"/>
                </a:lnTo>
                <a:lnTo>
                  <a:pt x="91370" y="10640"/>
                </a:lnTo>
                <a:lnTo>
                  <a:pt x="91840" y="12649"/>
                </a:lnTo>
                <a:lnTo>
                  <a:pt x="92154" y="14782"/>
                </a:lnTo>
                <a:lnTo>
                  <a:pt x="92363" y="16998"/>
                </a:lnTo>
                <a:lnTo>
                  <a:pt x="92503" y="19269"/>
                </a:lnTo>
                <a:lnTo>
                  <a:pt x="92657" y="23909"/>
                </a:lnTo>
                <a:lnTo>
                  <a:pt x="91905" y="26257"/>
                </a:lnTo>
                <a:lnTo>
                  <a:pt x="90610" y="28617"/>
                </a:lnTo>
                <a:lnTo>
                  <a:pt x="88952" y="30983"/>
                </a:lnTo>
                <a:lnTo>
                  <a:pt x="87054" y="34149"/>
                </a:lnTo>
                <a:lnTo>
                  <a:pt x="84995" y="37846"/>
                </a:lnTo>
                <a:lnTo>
                  <a:pt x="82827" y="41899"/>
                </a:lnTo>
                <a:lnTo>
                  <a:pt x="80589" y="45394"/>
                </a:lnTo>
                <a:lnTo>
                  <a:pt x="78303" y="48518"/>
                </a:lnTo>
                <a:lnTo>
                  <a:pt x="75985" y="51395"/>
                </a:lnTo>
                <a:lnTo>
                  <a:pt x="72853" y="54106"/>
                </a:lnTo>
                <a:lnTo>
                  <a:pt x="69177" y="56708"/>
                </a:lnTo>
                <a:lnTo>
                  <a:pt x="65139" y="59236"/>
                </a:lnTo>
                <a:lnTo>
                  <a:pt x="62447" y="62509"/>
                </a:lnTo>
                <a:lnTo>
                  <a:pt x="60652" y="66278"/>
                </a:lnTo>
                <a:lnTo>
                  <a:pt x="59455" y="70378"/>
                </a:lnTo>
                <a:lnTo>
                  <a:pt x="57070" y="73906"/>
                </a:lnTo>
                <a:lnTo>
                  <a:pt x="53893" y="77051"/>
                </a:lnTo>
                <a:lnTo>
                  <a:pt x="44971" y="84010"/>
                </a:lnTo>
                <a:lnTo>
                  <a:pt x="41634" y="87078"/>
                </a:lnTo>
                <a:lnTo>
                  <a:pt x="39633" y="89008"/>
                </a:lnTo>
                <a:lnTo>
                  <a:pt x="38299" y="91088"/>
                </a:lnTo>
                <a:lnTo>
                  <a:pt x="37410" y="93268"/>
                </a:lnTo>
                <a:lnTo>
                  <a:pt x="35662" y="99894"/>
                </a:lnTo>
                <a:lnTo>
                  <a:pt x="41341" y="99987"/>
                </a:lnTo>
                <a:lnTo>
                  <a:pt x="56217" y="100007"/>
                </a:lnTo>
                <a:lnTo>
                  <a:pt x="60468" y="99215"/>
                </a:lnTo>
                <a:lnTo>
                  <a:pt x="64889" y="97893"/>
                </a:lnTo>
                <a:lnTo>
                  <a:pt x="69424" y="96217"/>
                </a:lnTo>
                <a:lnTo>
                  <a:pt x="74035" y="95101"/>
                </a:lnTo>
                <a:lnTo>
                  <a:pt x="78696" y="94356"/>
                </a:lnTo>
                <a:lnTo>
                  <a:pt x="83391" y="93860"/>
                </a:lnTo>
                <a:lnTo>
                  <a:pt x="88902" y="92735"/>
                </a:lnTo>
                <a:lnTo>
                  <a:pt x="94958" y="91191"/>
                </a:lnTo>
                <a:lnTo>
                  <a:pt x="101376" y="89369"/>
                </a:lnTo>
                <a:lnTo>
                  <a:pt x="114857" y="85227"/>
                </a:lnTo>
                <a:lnTo>
                  <a:pt x="142915" y="76100"/>
                </a:lnTo>
                <a:lnTo>
                  <a:pt x="149222" y="74545"/>
                </a:lnTo>
                <a:lnTo>
                  <a:pt x="155015" y="73509"/>
                </a:lnTo>
                <a:lnTo>
                  <a:pt x="160464" y="72818"/>
                </a:lnTo>
                <a:lnTo>
                  <a:pt x="165685" y="71563"/>
                </a:lnTo>
                <a:lnTo>
                  <a:pt x="170752" y="69933"/>
                </a:lnTo>
                <a:lnTo>
                  <a:pt x="175718" y="68053"/>
                </a:lnTo>
                <a:lnTo>
                  <a:pt x="180616" y="66799"/>
                </a:lnTo>
                <a:lnTo>
                  <a:pt x="185469" y="65963"/>
                </a:lnTo>
                <a:lnTo>
                  <a:pt x="190292" y="65406"/>
                </a:lnTo>
                <a:lnTo>
                  <a:pt x="194301" y="65035"/>
                </a:lnTo>
                <a:lnTo>
                  <a:pt x="200872" y="64622"/>
                </a:lnTo>
                <a:lnTo>
                  <a:pt x="206438" y="64438"/>
                </a:lnTo>
                <a:lnTo>
                  <a:pt x="214225" y="642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032"/>
          <p:cNvSpPr/>
          <p:nvPr/>
        </p:nvSpPr>
        <p:spPr>
          <a:xfrm>
            <a:off x="1435896" y="3657600"/>
            <a:ext cx="235742" cy="14288"/>
          </a:xfrm>
          <a:custGeom>
            <a:avLst/>
            <a:gdLst/>
            <a:ahLst/>
            <a:cxnLst/>
            <a:rect l="0" t="0" r="0" b="0"/>
            <a:pathLst>
              <a:path w="235742" h="14288">
                <a:moveTo>
                  <a:pt x="7141" y="7143"/>
                </a:moveTo>
                <a:lnTo>
                  <a:pt x="0" y="7143"/>
                </a:lnTo>
                <a:lnTo>
                  <a:pt x="34757" y="7143"/>
                </a:lnTo>
                <a:lnTo>
                  <a:pt x="39045" y="7937"/>
                </a:lnTo>
                <a:lnTo>
                  <a:pt x="43492" y="9260"/>
                </a:lnTo>
                <a:lnTo>
                  <a:pt x="48044" y="10936"/>
                </a:lnTo>
                <a:lnTo>
                  <a:pt x="51872" y="12053"/>
                </a:lnTo>
                <a:lnTo>
                  <a:pt x="55218" y="12798"/>
                </a:lnTo>
                <a:lnTo>
                  <a:pt x="58242" y="13294"/>
                </a:lnTo>
                <a:lnTo>
                  <a:pt x="61846" y="13625"/>
                </a:lnTo>
                <a:lnTo>
                  <a:pt x="65836" y="13846"/>
                </a:lnTo>
                <a:lnTo>
                  <a:pt x="74503" y="14091"/>
                </a:lnTo>
                <a:lnTo>
                  <a:pt x="121453" y="14284"/>
                </a:lnTo>
                <a:lnTo>
                  <a:pt x="184259" y="14287"/>
                </a:lnTo>
                <a:lnTo>
                  <a:pt x="187926" y="13493"/>
                </a:lnTo>
                <a:lnTo>
                  <a:pt x="191164" y="12170"/>
                </a:lnTo>
                <a:lnTo>
                  <a:pt x="194117" y="10495"/>
                </a:lnTo>
                <a:lnTo>
                  <a:pt x="197673" y="9377"/>
                </a:lnTo>
                <a:lnTo>
                  <a:pt x="201631" y="8633"/>
                </a:lnTo>
                <a:lnTo>
                  <a:pt x="205857" y="8136"/>
                </a:lnTo>
                <a:lnTo>
                  <a:pt x="209469" y="7805"/>
                </a:lnTo>
                <a:lnTo>
                  <a:pt x="215598" y="7437"/>
                </a:lnTo>
                <a:lnTo>
                  <a:pt x="219137" y="6546"/>
                </a:lnTo>
                <a:lnTo>
                  <a:pt x="223084" y="5158"/>
                </a:lnTo>
                <a:lnTo>
                  <a:pt x="2357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033"/>
          <p:cNvSpPr/>
          <p:nvPr/>
        </p:nvSpPr>
        <p:spPr>
          <a:xfrm>
            <a:off x="1750218" y="3507581"/>
            <a:ext cx="163895" cy="221428"/>
          </a:xfrm>
          <a:custGeom>
            <a:avLst/>
            <a:gdLst/>
            <a:ahLst/>
            <a:cxnLst/>
            <a:rect l="0" t="0" r="0" b="0"/>
            <a:pathLst>
              <a:path w="163895" h="221428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7276" y="12978"/>
                </a:lnTo>
                <a:lnTo>
                  <a:pt x="8819" y="16590"/>
                </a:lnTo>
                <a:lnTo>
                  <a:pt x="10642" y="20585"/>
                </a:lnTo>
                <a:lnTo>
                  <a:pt x="14784" y="27140"/>
                </a:lnTo>
                <a:lnTo>
                  <a:pt x="17000" y="29999"/>
                </a:lnTo>
                <a:lnTo>
                  <a:pt x="18477" y="33493"/>
                </a:lnTo>
                <a:lnTo>
                  <a:pt x="19462" y="37410"/>
                </a:lnTo>
                <a:lnTo>
                  <a:pt x="20119" y="41609"/>
                </a:lnTo>
                <a:lnTo>
                  <a:pt x="21350" y="45995"/>
                </a:lnTo>
                <a:lnTo>
                  <a:pt x="22965" y="50508"/>
                </a:lnTo>
                <a:lnTo>
                  <a:pt x="24835" y="55103"/>
                </a:lnTo>
                <a:lnTo>
                  <a:pt x="26082" y="59753"/>
                </a:lnTo>
                <a:lnTo>
                  <a:pt x="26913" y="64442"/>
                </a:lnTo>
                <a:lnTo>
                  <a:pt x="27467" y="69155"/>
                </a:lnTo>
                <a:lnTo>
                  <a:pt x="27836" y="73884"/>
                </a:lnTo>
                <a:lnTo>
                  <a:pt x="28083" y="78625"/>
                </a:lnTo>
                <a:lnTo>
                  <a:pt x="28247" y="83373"/>
                </a:lnTo>
                <a:lnTo>
                  <a:pt x="29150" y="88126"/>
                </a:lnTo>
                <a:lnTo>
                  <a:pt x="30546" y="92882"/>
                </a:lnTo>
                <a:lnTo>
                  <a:pt x="32270" y="97640"/>
                </a:lnTo>
                <a:lnTo>
                  <a:pt x="33420" y="103193"/>
                </a:lnTo>
                <a:lnTo>
                  <a:pt x="34186" y="109276"/>
                </a:lnTo>
                <a:lnTo>
                  <a:pt x="34697" y="115713"/>
                </a:lnTo>
                <a:lnTo>
                  <a:pt x="35038" y="121592"/>
                </a:lnTo>
                <a:lnTo>
                  <a:pt x="35416" y="132358"/>
                </a:lnTo>
                <a:lnTo>
                  <a:pt x="35659" y="152204"/>
                </a:lnTo>
                <a:lnTo>
                  <a:pt x="35692" y="161838"/>
                </a:lnTo>
                <a:lnTo>
                  <a:pt x="36495" y="166629"/>
                </a:lnTo>
                <a:lnTo>
                  <a:pt x="37824" y="171411"/>
                </a:lnTo>
                <a:lnTo>
                  <a:pt x="39503" y="176186"/>
                </a:lnTo>
                <a:lnTo>
                  <a:pt x="40623" y="180958"/>
                </a:lnTo>
                <a:lnTo>
                  <a:pt x="41370" y="185726"/>
                </a:lnTo>
                <a:lnTo>
                  <a:pt x="41867" y="190492"/>
                </a:lnTo>
                <a:lnTo>
                  <a:pt x="42199" y="194463"/>
                </a:lnTo>
                <a:lnTo>
                  <a:pt x="42568" y="200993"/>
                </a:lnTo>
                <a:lnTo>
                  <a:pt x="42732" y="206540"/>
                </a:lnTo>
                <a:lnTo>
                  <a:pt x="42851" y="215747"/>
                </a:lnTo>
                <a:lnTo>
                  <a:pt x="42855" y="217650"/>
                </a:lnTo>
                <a:lnTo>
                  <a:pt x="43651" y="218918"/>
                </a:lnTo>
                <a:lnTo>
                  <a:pt x="44976" y="219764"/>
                </a:lnTo>
                <a:lnTo>
                  <a:pt x="49919" y="221427"/>
                </a:lnTo>
                <a:lnTo>
                  <a:pt x="49981" y="217655"/>
                </a:lnTo>
                <a:lnTo>
                  <a:pt x="49196" y="216541"/>
                </a:lnTo>
                <a:lnTo>
                  <a:pt x="47878" y="215798"/>
                </a:lnTo>
                <a:lnTo>
                  <a:pt x="46207" y="215302"/>
                </a:lnTo>
                <a:lnTo>
                  <a:pt x="45092" y="214179"/>
                </a:lnTo>
                <a:lnTo>
                  <a:pt x="44349" y="212636"/>
                </a:lnTo>
                <a:lnTo>
                  <a:pt x="43523" y="208804"/>
                </a:lnTo>
                <a:lnTo>
                  <a:pt x="43156" y="204456"/>
                </a:lnTo>
                <a:lnTo>
                  <a:pt x="45110" y="197761"/>
                </a:lnTo>
                <a:lnTo>
                  <a:pt x="46742" y="193753"/>
                </a:lnTo>
                <a:lnTo>
                  <a:pt x="50672" y="187183"/>
                </a:lnTo>
                <a:lnTo>
                  <a:pt x="55065" y="181617"/>
                </a:lnTo>
                <a:lnTo>
                  <a:pt x="59663" y="176498"/>
                </a:lnTo>
                <a:lnTo>
                  <a:pt x="61207" y="173228"/>
                </a:lnTo>
                <a:lnTo>
                  <a:pt x="62236" y="169460"/>
                </a:lnTo>
                <a:lnTo>
                  <a:pt x="62922" y="165361"/>
                </a:lnTo>
                <a:lnTo>
                  <a:pt x="65801" y="158689"/>
                </a:lnTo>
                <a:lnTo>
                  <a:pt x="69726" y="153078"/>
                </a:lnTo>
                <a:lnTo>
                  <a:pt x="74117" y="147939"/>
                </a:lnTo>
                <a:lnTo>
                  <a:pt x="80831" y="140892"/>
                </a:lnTo>
                <a:lnTo>
                  <a:pt x="84843" y="136791"/>
                </a:lnTo>
                <a:lnTo>
                  <a:pt x="88312" y="134056"/>
                </a:lnTo>
                <a:lnTo>
                  <a:pt x="91419" y="132233"/>
                </a:lnTo>
                <a:lnTo>
                  <a:pt x="94283" y="131018"/>
                </a:lnTo>
                <a:lnTo>
                  <a:pt x="96987" y="129414"/>
                </a:lnTo>
                <a:lnTo>
                  <a:pt x="102108" y="125515"/>
                </a:lnTo>
                <a:lnTo>
                  <a:pt x="105378" y="124158"/>
                </a:lnTo>
                <a:lnTo>
                  <a:pt x="109146" y="123253"/>
                </a:lnTo>
                <a:lnTo>
                  <a:pt x="113245" y="122650"/>
                </a:lnTo>
                <a:lnTo>
                  <a:pt x="116772" y="122248"/>
                </a:lnTo>
                <a:lnTo>
                  <a:pt x="119917" y="121980"/>
                </a:lnTo>
                <a:lnTo>
                  <a:pt x="122807" y="121801"/>
                </a:lnTo>
                <a:lnTo>
                  <a:pt x="130252" y="121602"/>
                </a:lnTo>
                <a:lnTo>
                  <a:pt x="140382" y="121475"/>
                </a:lnTo>
                <a:lnTo>
                  <a:pt x="142007" y="122258"/>
                </a:lnTo>
                <a:lnTo>
                  <a:pt x="145929" y="125245"/>
                </a:lnTo>
                <a:lnTo>
                  <a:pt x="148086" y="126359"/>
                </a:lnTo>
                <a:lnTo>
                  <a:pt x="152600" y="127597"/>
                </a:lnTo>
                <a:lnTo>
                  <a:pt x="154914" y="129515"/>
                </a:lnTo>
                <a:lnTo>
                  <a:pt x="159603" y="135879"/>
                </a:lnTo>
                <a:lnTo>
                  <a:pt x="162216" y="141882"/>
                </a:lnTo>
                <a:lnTo>
                  <a:pt x="163377" y="147196"/>
                </a:lnTo>
                <a:lnTo>
                  <a:pt x="163894" y="152204"/>
                </a:lnTo>
                <a:lnTo>
                  <a:pt x="163238" y="154650"/>
                </a:lnTo>
                <a:lnTo>
                  <a:pt x="160392" y="159485"/>
                </a:lnTo>
                <a:lnTo>
                  <a:pt x="156481" y="166397"/>
                </a:lnTo>
                <a:lnTo>
                  <a:pt x="154327" y="170463"/>
                </a:lnTo>
                <a:lnTo>
                  <a:pt x="151934" y="177097"/>
                </a:lnTo>
                <a:lnTo>
                  <a:pt x="151295" y="179976"/>
                </a:lnTo>
                <a:lnTo>
                  <a:pt x="148470" y="185294"/>
                </a:lnTo>
                <a:lnTo>
                  <a:pt x="146605" y="187823"/>
                </a:lnTo>
                <a:lnTo>
                  <a:pt x="143774" y="190302"/>
                </a:lnTo>
                <a:lnTo>
                  <a:pt x="140299" y="192750"/>
                </a:lnTo>
                <a:lnTo>
                  <a:pt x="136396" y="195175"/>
                </a:lnTo>
                <a:lnTo>
                  <a:pt x="132999" y="197585"/>
                </a:lnTo>
                <a:lnTo>
                  <a:pt x="129941" y="199986"/>
                </a:lnTo>
                <a:lnTo>
                  <a:pt x="127109" y="202380"/>
                </a:lnTo>
                <a:lnTo>
                  <a:pt x="123633" y="204770"/>
                </a:lnTo>
                <a:lnTo>
                  <a:pt x="119728" y="207157"/>
                </a:lnTo>
                <a:lnTo>
                  <a:pt x="115538" y="209542"/>
                </a:lnTo>
                <a:lnTo>
                  <a:pt x="111950" y="211132"/>
                </a:lnTo>
                <a:lnTo>
                  <a:pt x="108765" y="212192"/>
                </a:lnTo>
                <a:lnTo>
                  <a:pt x="105848" y="212899"/>
                </a:lnTo>
                <a:lnTo>
                  <a:pt x="102315" y="213370"/>
                </a:lnTo>
                <a:lnTo>
                  <a:pt x="98373" y="213684"/>
                </a:lnTo>
                <a:lnTo>
                  <a:pt x="94157" y="213893"/>
                </a:lnTo>
                <a:lnTo>
                  <a:pt x="85239" y="214126"/>
                </a:lnTo>
                <a:lnTo>
                  <a:pt x="48734" y="214309"/>
                </a:lnTo>
                <a:lnTo>
                  <a:pt x="45983" y="213517"/>
                </a:lnTo>
                <a:lnTo>
                  <a:pt x="43355" y="212194"/>
                </a:lnTo>
                <a:lnTo>
                  <a:pt x="40810" y="210519"/>
                </a:lnTo>
                <a:lnTo>
                  <a:pt x="35865" y="208658"/>
                </a:lnTo>
                <a:lnTo>
                  <a:pt x="31021" y="207830"/>
                </a:lnTo>
                <a:lnTo>
                  <a:pt x="26223" y="207462"/>
                </a:lnTo>
                <a:lnTo>
                  <a:pt x="21444" y="207299"/>
                </a:lnTo>
                <a:lnTo>
                  <a:pt x="14343" y="207169"/>
                </a:lnTo>
                <a:lnTo>
                  <a:pt x="14325" y="207169"/>
                </a:lnTo>
                <a:lnTo>
                  <a:pt x="21432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034"/>
          <p:cNvSpPr/>
          <p:nvPr/>
        </p:nvSpPr>
        <p:spPr>
          <a:xfrm>
            <a:off x="1944121" y="3507581"/>
            <a:ext cx="113280" cy="414338"/>
          </a:xfrm>
          <a:custGeom>
            <a:avLst/>
            <a:gdLst/>
            <a:ahLst/>
            <a:cxnLst/>
            <a:rect l="0" t="0" r="0" b="0"/>
            <a:pathLst>
              <a:path w="113280" h="414338">
                <a:moveTo>
                  <a:pt x="113279" y="0"/>
                </a:moveTo>
                <a:lnTo>
                  <a:pt x="113279" y="16999"/>
                </a:lnTo>
                <a:lnTo>
                  <a:pt x="111162" y="23695"/>
                </a:lnTo>
                <a:lnTo>
                  <a:pt x="108369" y="31962"/>
                </a:lnTo>
                <a:lnTo>
                  <a:pt x="107128" y="40928"/>
                </a:lnTo>
                <a:lnTo>
                  <a:pt x="104459" y="50205"/>
                </a:lnTo>
                <a:lnTo>
                  <a:pt x="102637" y="54901"/>
                </a:lnTo>
                <a:lnTo>
                  <a:pt x="98495" y="66469"/>
                </a:lnTo>
                <a:lnTo>
                  <a:pt x="82293" y="114427"/>
                </a:lnTo>
                <a:lnTo>
                  <a:pt x="79922" y="122322"/>
                </a:lnTo>
                <a:lnTo>
                  <a:pt x="72791" y="147809"/>
                </a:lnTo>
                <a:lnTo>
                  <a:pt x="65652" y="171589"/>
                </a:lnTo>
                <a:lnTo>
                  <a:pt x="60890" y="189239"/>
                </a:lnTo>
                <a:lnTo>
                  <a:pt x="57715" y="198390"/>
                </a:lnTo>
                <a:lnTo>
                  <a:pt x="54012" y="207667"/>
                </a:lnTo>
                <a:lnTo>
                  <a:pt x="49955" y="217026"/>
                </a:lnTo>
                <a:lnTo>
                  <a:pt x="46456" y="226440"/>
                </a:lnTo>
                <a:lnTo>
                  <a:pt x="43330" y="235891"/>
                </a:lnTo>
                <a:lnTo>
                  <a:pt x="35139" y="262246"/>
                </a:lnTo>
                <a:lnTo>
                  <a:pt x="32610" y="270081"/>
                </a:lnTo>
                <a:lnTo>
                  <a:pt x="30131" y="278479"/>
                </a:lnTo>
                <a:lnTo>
                  <a:pt x="25259" y="296277"/>
                </a:lnTo>
                <a:lnTo>
                  <a:pt x="23643" y="304674"/>
                </a:lnTo>
                <a:lnTo>
                  <a:pt x="22565" y="312654"/>
                </a:lnTo>
                <a:lnTo>
                  <a:pt x="21847" y="320354"/>
                </a:lnTo>
                <a:lnTo>
                  <a:pt x="20574" y="327869"/>
                </a:lnTo>
                <a:lnTo>
                  <a:pt x="18932" y="335261"/>
                </a:lnTo>
                <a:lnTo>
                  <a:pt x="17043" y="342570"/>
                </a:lnTo>
                <a:lnTo>
                  <a:pt x="15784" y="349823"/>
                </a:lnTo>
                <a:lnTo>
                  <a:pt x="14945" y="357041"/>
                </a:lnTo>
                <a:lnTo>
                  <a:pt x="14385" y="364233"/>
                </a:lnTo>
                <a:lnTo>
                  <a:pt x="11647" y="376459"/>
                </a:lnTo>
                <a:lnTo>
                  <a:pt x="8578" y="386390"/>
                </a:lnTo>
                <a:lnTo>
                  <a:pt x="6607" y="399233"/>
                </a:lnTo>
                <a:lnTo>
                  <a:pt x="6445" y="401887"/>
                </a:lnTo>
                <a:lnTo>
                  <a:pt x="5544" y="404449"/>
                </a:lnTo>
                <a:lnTo>
                  <a:pt x="2426" y="409414"/>
                </a:lnTo>
                <a:lnTo>
                  <a:pt x="0" y="412878"/>
                </a:lnTo>
                <a:lnTo>
                  <a:pt x="453" y="413365"/>
                </a:lnTo>
                <a:lnTo>
                  <a:pt x="3073" y="413905"/>
                </a:lnTo>
                <a:lnTo>
                  <a:pt x="6122" y="414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035"/>
          <p:cNvSpPr/>
          <p:nvPr/>
        </p:nvSpPr>
        <p:spPr>
          <a:xfrm>
            <a:off x="2046620" y="3703763"/>
            <a:ext cx="225093" cy="196393"/>
          </a:xfrm>
          <a:custGeom>
            <a:avLst/>
            <a:gdLst/>
            <a:ahLst/>
            <a:cxnLst/>
            <a:rect l="0" t="0" r="0" b="0"/>
            <a:pathLst>
              <a:path w="225093" h="196393">
                <a:moveTo>
                  <a:pt x="3636" y="39562"/>
                </a:moveTo>
                <a:lnTo>
                  <a:pt x="3636" y="35769"/>
                </a:lnTo>
                <a:lnTo>
                  <a:pt x="4430" y="33858"/>
                </a:lnTo>
                <a:lnTo>
                  <a:pt x="8545" y="28170"/>
                </a:lnTo>
                <a:lnTo>
                  <a:pt x="12455" y="23730"/>
                </a:lnTo>
                <a:lnTo>
                  <a:pt x="14278" y="21863"/>
                </a:lnTo>
                <a:lnTo>
                  <a:pt x="20536" y="17673"/>
                </a:lnTo>
                <a:lnTo>
                  <a:pt x="24428" y="15444"/>
                </a:lnTo>
                <a:lnTo>
                  <a:pt x="32985" y="10851"/>
                </a:lnTo>
                <a:lnTo>
                  <a:pt x="37489" y="8515"/>
                </a:lnTo>
                <a:lnTo>
                  <a:pt x="41286" y="6958"/>
                </a:lnTo>
                <a:lnTo>
                  <a:pt x="47621" y="5227"/>
                </a:lnTo>
                <a:lnTo>
                  <a:pt x="51216" y="3972"/>
                </a:lnTo>
                <a:lnTo>
                  <a:pt x="55199" y="2342"/>
                </a:lnTo>
                <a:lnTo>
                  <a:pt x="59443" y="460"/>
                </a:lnTo>
                <a:lnTo>
                  <a:pt x="63859" y="0"/>
                </a:lnTo>
                <a:lnTo>
                  <a:pt x="68391" y="488"/>
                </a:lnTo>
                <a:lnTo>
                  <a:pt x="73000" y="1606"/>
                </a:lnTo>
                <a:lnTo>
                  <a:pt x="77660" y="2351"/>
                </a:lnTo>
                <a:lnTo>
                  <a:pt x="82354" y="2849"/>
                </a:lnTo>
                <a:lnTo>
                  <a:pt x="91009" y="3401"/>
                </a:lnTo>
                <a:lnTo>
                  <a:pt x="97502" y="3647"/>
                </a:lnTo>
                <a:lnTo>
                  <a:pt x="100344" y="4506"/>
                </a:lnTo>
                <a:lnTo>
                  <a:pt x="105619" y="7577"/>
                </a:lnTo>
                <a:lnTo>
                  <a:pt x="108931" y="9507"/>
                </a:lnTo>
                <a:lnTo>
                  <a:pt x="112726" y="11588"/>
                </a:lnTo>
                <a:lnTo>
                  <a:pt x="116844" y="13769"/>
                </a:lnTo>
                <a:lnTo>
                  <a:pt x="123536" y="18309"/>
                </a:lnTo>
                <a:lnTo>
                  <a:pt x="126432" y="20630"/>
                </a:lnTo>
                <a:lnTo>
                  <a:pt x="129156" y="23766"/>
                </a:lnTo>
                <a:lnTo>
                  <a:pt x="131766" y="27444"/>
                </a:lnTo>
                <a:lnTo>
                  <a:pt x="134299" y="31483"/>
                </a:lnTo>
                <a:lnTo>
                  <a:pt x="136782" y="34970"/>
                </a:lnTo>
                <a:lnTo>
                  <a:pt x="141658" y="40960"/>
                </a:lnTo>
                <a:lnTo>
                  <a:pt x="143275" y="44463"/>
                </a:lnTo>
                <a:lnTo>
                  <a:pt x="144354" y="48385"/>
                </a:lnTo>
                <a:lnTo>
                  <a:pt x="145073" y="52588"/>
                </a:lnTo>
                <a:lnTo>
                  <a:pt x="144758" y="56977"/>
                </a:lnTo>
                <a:lnTo>
                  <a:pt x="143755" y="61491"/>
                </a:lnTo>
                <a:lnTo>
                  <a:pt x="136442" y="83934"/>
                </a:lnTo>
                <a:lnTo>
                  <a:pt x="134242" y="89781"/>
                </a:lnTo>
                <a:lnTo>
                  <a:pt x="131981" y="95266"/>
                </a:lnTo>
                <a:lnTo>
                  <a:pt x="129681" y="100510"/>
                </a:lnTo>
                <a:lnTo>
                  <a:pt x="125008" y="110571"/>
                </a:lnTo>
                <a:lnTo>
                  <a:pt x="115540" y="129965"/>
                </a:lnTo>
                <a:lnTo>
                  <a:pt x="112370" y="134755"/>
                </a:lnTo>
                <a:lnTo>
                  <a:pt x="108669" y="139536"/>
                </a:lnTo>
                <a:lnTo>
                  <a:pt x="104614" y="144311"/>
                </a:lnTo>
                <a:lnTo>
                  <a:pt x="101117" y="149082"/>
                </a:lnTo>
                <a:lnTo>
                  <a:pt x="97992" y="153851"/>
                </a:lnTo>
                <a:lnTo>
                  <a:pt x="95115" y="158617"/>
                </a:lnTo>
                <a:lnTo>
                  <a:pt x="91609" y="162588"/>
                </a:lnTo>
                <a:lnTo>
                  <a:pt x="87685" y="166029"/>
                </a:lnTo>
                <a:lnTo>
                  <a:pt x="83481" y="169117"/>
                </a:lnTo>
                <a:lnTo>
                  <a:pt x="79091" y="171969"/>
                </a:lnTo>
                <a:lnTo>
                  <a:pt x="74577" y="174664"/>
                </a:lnTo>
                <a:lnTo>
                  <a:pt x="69980" y="177255"/>
                </a:lnTo>
                <a:lnTo>
                  <a:pt x="66121" y="179776"/>
                </a:lnTo>
                <a:lnTo>
                  <a:pt x="59718" y="184694"/>
                </a:lnTo>
                <a:lnTo>
                  <a:pt x="54226" y="187408"/>
                </a:lnTo>
                <a:lnTo>
                  <a:pt x="48345" y="189409"/>
                </a:lnTo>
                <a:lnTo>
                  <a:pt x="44555" y="191053"/>
                </a:lnTo>
                <a:lnTo>
                  <a:pt x="40440" y="192944"/>
                </a:lnTo>
                <a:lnTo>
                  <a:pt x="33752" y="195044"/>
                </a:lnTo>
                <a:lnTo>
                  <a:pt x="28133" y="195977"/>
                </a:lnTo>
                <a:lnTo>
                  <a:pt x="22990" y="196392"/>
                </a:lnTo>
                <a:lnTo>
                  <a:pt x="19714" y="195709"/>
                </a:lnTo>
                <a:lnTo>
                  <a:pt x="15942" y="194460"/>
                </a:lnTo>
                <a:lnTo>
                  <a:pt x="6067" y="190544"/>
                </a:lnTo>
                <a:lnTo>
                  <a:pt x="564" y="186073"/>
                </a:lnTo>
                <a:lnTo>
                  <a:pt x="0" y="184068"/>
                </a:lnTo>
                <a:lnTo>
                  <a:pt x="418" y="181937"/>
                </a:lnTo>
                <a:lnTo>
                  <a:pt x="2206" y="177452"/>
                </a:lnTo>
                <a:lnTo>
                  <a:pt x="3000" y="172813"/>
                </a:lnTo>
                <a:lnTo>
                  <a:pt x="3353" y="168106"/>
                </a:lnTo>
                <a:lnTo>
                  <a:pt x="3448" y="165739"/>
                </a:lnTo>
                <a:lnTo>
                  <a:pt x="4304" y="163367"/>
                </a:lnTo>
                <a:lnTo>
                  <a:pt x="7372" y="158615"/>
                </a:lnTo>
                <a:lnTo>
                  <a:pt x="11382" y="153858"/>
                </a:lnTo>
                <a:lnTo>
                  <a:pt x="13562" y="151478"/>
                </a:lnTo>
                <a:lnTo>
                  <a:pt x="20218" y="146717"/>
                </a:lnTo>
                <a:lnTo>
                  <a:pt x="24216" y="144336"/>
                </a:lnTo>
                <a:lnTo>
                  <a:pt x="30774" y="139574"/>
                </a:lnTo>
                <a:lnTo>
                  <a:pt x="33634" y="137192"/>
                </a:lnTo>
                <a:lnTo>
                  <a:pt x="37922" y="134812"/>
                </a:lnTo>
                <a:lnTo>
                  <a:pt x="43162" y="132430"/>
                </a:lnTo>
                <a:lnTo>
                  <a:pt x="49037" y="130049"/>
                </a:lnTo>
                <a:lnTo>
                  <a:pt x="54541" y="128462"/>
                </a:lnTo>
                <a:lnTo>
                  <a:pt x="59797" y="127403"/>
                </a:lnTo>
                <a:lnTo>
                  <a:pt x="64889" y="126697"/>
                </a:lnTo>
                <a:lnTo>
                  <a:pt x="69872" y="126227"/>
                </a:lnTo>
                <a:lnTo>
                  <a:pt x="74780" y="125914"/>
                </a:lnTo>
                <a:lnTo>
                  <a:pt x="79641" y="125705"/>
                </a:lnTo>
                <a:lnTo>
                  <a:pt x="91391" y="125472"/>
                </a:lnTo>
                <a:lnTo>
                  <a:pt x="97858" y="125411"/>
                </a:lnTo>
                <a:lnTo>
                  <a:pt x="104550" y="126163"/>
                </a:lnTo>
                <a:lnTo>
                  <a:pt x="111394" y="127458"/>
                </a:lnTo>
                <a:lnTo>
                  <a:pt x="118337" y="129116"/>
                </a:lnTo>
                <a:lnTo>
                  <a:pt x="124553" y="131014"/>
                </a:lnTo>
                <a:lnTo>
                  <a:pt x="130285" y="133074"/>
                </a:lnTo>
                <a:lnTo>
                  <a:pt x="135694" y="135241"/>
                </a:lnTo>
                <a:lnTo>
                  <a:pt x="140887" y="138273"/>
                </a:lnTo>
                <a:lnTo>
                  <a:pt x="145937" y="141882"/>
                </a:lnTo>
                <a:lnTo>
                  <a:pt x="150890" y="145874"/>
                </a:lnTo>
                <a:lnTo>
                  <a:pt x="155781" y="149331"/>
                </a:lnTo>
                <a:lnTo>
                  <a:pt x="160628" y="152428"/>
                </a:lnTo>
                <a:lnTo>
                  <a:pt x="165447" y="155288"/>
                </a:lnTo>
                <a:lnTo>
                  <a:pt x="170248" y="157987"/>
                </a:lnTo>
                <a:lnTo>
                  <a:pt x="179815" y="163104"/>
                </a:lnTo>
                <a:lnTo>
                  <a:pt x="194126" y="170447"/>
                </a:lnTo>
                <a:lnTo>
                  <a:pt x="198098" y="172856"/>
                </a:lnTo>
                <a:lnTo>
                  <a:pt x="204628" y="177650"/>
                </a:lnTo>
                <a:lnTo>
                  <a:pt x="210176" y="182426"/>
                </a:lnTo>
                <a:lnTo>
                  <a:pt x="212767" y="184811"/>
                </a:lnTo>
                <a:lnTo>
                  <a:pt x="215288" y="186400"/>
                </a:lnTo>
                <a:lnTo>
                  <a:pt x="217762" y="187460"/>
                </a:lnTo>
                <a:lnTo>
                  <a:pt x="225092" y="189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036"/>
          <p:cNvSpPr/>
          <p:nvPr/>
        </p:nvSpPr>
        <p:spPr>
          <a:xfrm>
            <a:off x="2300324" y="3750575"/>
            <a:ext cx="164270" cy="142769"/>
          </a:xfrm>
          <a:custGeom>
            <a:avLst/>
            <a:gdLst/>
            <a:ahLst/>
            <a:cxnLst/>
            <a:rect l="0" t="0" r="0" b="0"/>
            <a:pathLst>
              <a:path w="164270" h="142769">
                <a:moveTo>
                  <a:pt x="92832" y="35612"/>
                </a:moveTo>
                <a:lnTo>
                  <a:pt x="92832" y="31820"/>
                </a:lnTo>
                <a:lnTo>
                  <a:pt x="92038" y="30702"/>
                </a:lnTo>
                <a:lnTo>
                  <a:pt x="90715" y="29958"/>
                </a:lnTo>
                <a:lnTo>
                  <a:pt x="86681" y="28762"/>
                </a:lnTo>
                <a:lnTo>
                  <a:pt x="81896" y="26483"/>
                </a:lnTo>
                <a:lnTo>
                  <a:pt x="78398" y="24763"/>
                </a:lnTo>
                <a:lnTo>
                  <a:pt x="75272" y="23617"/>
                </a:lnTo>
                <a:lnTo>
                  <a:pt x="72393" y="22853"/>
                </a:lnTo>
                <a:lnTo>
                  <a:pt x="69681" y="22343"/>
                </a:lnTo>
                <a:lnTo>
                  <a:pt x="64551" y="21778"/>
                </a:lnTo>
                <a:lnTo>
                  <a:pt x="62072" y="21626"/>
                </a:lnTo>
                <a:lnTo>
                  <a:pt x="59625" y="22319"/>
                </a:lnTo>
                <a:lnTo>
                  <a:pt x="54790" y="25206"/>
                </a:lnTo>
                <a:lnTo>
                  <a:pt x="49995" y="27018"/>
                </a:lnTo>
                <a:lnTo>
                  <a:pt x="47605" y="27502"/>
                </a:lnTo>
                <a:lnTo>
                  <a:pt x="44424" y="27824"/>
                </a:lnTo>
                <a:lnTo>
                  <a:pt x="40717" y="28039"/>
                </a:lnTo>
                <a:lnTo>
                  <a:pt x="36657" y="28182"/>
                </a:lnTo>
                <a:lnTo>
                  <a:pt x="33157" y="29071"/>
                </a:lnTo>
                <a:lnTo>
                  <a:pt x="30030" y="30458"/>
                </a:lnTo>
                <a:lnTo>
                  <a:pt x="27151" y="32176"/>
                </a:lnTo>
                <a:lnTo>
                  <a:pt x="24439" y="34115"/>
                </a:lnTo>
                <a:lnTo>
                  <a:pt x="19308" y="38386"/>
                </a:lnTo>
                <a:lnTo>
                  <a:pt x="16828" y="40636"/>
                </a:lnTo>
                <a:lnTo>
                  <a:pt x="11957" y="45254"/>
                </a:lnTo>
                <a:lnTo>
                  <a:pt x="9546" y="48390"/>
                </a:lnTo>
                <a:lnTo>
                  <a:pt x="7146" y="52068"/>
                </a:lnTo>
                <a:lnTo>
                  <a:pt x="4751" y="56108"/>
                </a:lnTo>
                <a:lnTo>
                  <a:pt x="3155" y="59594"/>
                </a:lnTo>
                <a:lnTo>
                  <a:pt x="2091" y="62713"/>
                </a:lnTo>
                <a:lnTo>
                  <a:pt x="1382" y="65586"/>
                </a:lnTo>
                <a:lnTo>
                  <a:pt x="909" y="68295"/>
                </a:lnTo>
                <a:lnTo>
                  <a:pt x="594" y="70894"/>
                </a:lnTo>
                <a:lnTo>
                  <a:pt x="383" y="73421"/>
                </a:lnTo>
                <a:lnTo>
                  <a:pt x="243" y="76693"/>
                </a:lnTo>
                <a:lnTo>
                  <a:pt x="46" y="88089"/>
                </a:lnTo>
                <a:lnTo>
                  <a:pt x="0" y="94125"/>
                </a:lnTo>
                <a:lnTo>
                  <a:pt x="781" y="97639"/>
                </a:lnTo>
                <a:lnTo>
                  <a:pt x="2096" y="101570"/>
                </a:lnTo>
                <a:lnTo>
                  <a:pt x="6117" y="111700"/>
                </a:lnTo>
                <a:lnTo>
                  <a:pt x="8783" y="115202"/>
                </a:lnTo>
                <a:lnTo>
                  <a:pt x="10606" y="117247"/>
                </a:lnTo>
                <a:lnTo>
                  <a:pt x="12615" y="118610"/>
                </a:lnTo>
                <a:lnTo>
                  <a:pt x="16963" y="120125"/>
                </a:lnTo>
                <a:lnTo>
                  <a:pt x="21541" y="122915"/>
                </a:lnTo>
                <a:lnTo>
                  <a:pt x="23874" y="124770"/>
                </a:lnTo>
                <a:lnTo>
                  <a:pt x="26222" y="125214"/>
                </a:lnTo>
                <a:lnTo>
                  <a:pt x="28582" y="124715"/>
                </a:lnTo>
                <a:lnTo>
                  <a:pt x="30948" y="123589"/>
                </a:lnTo>
                <a:lnTo>
                  <a:pt x="34114" y="122838"/>
                </a:lnTo>
                <a:lnTo>
                  <a:pt x="37811" y="122338"/>
                </a:lnTo>
                <a:lnTo>
                  <a:pt x="41864" y="122004"/>
                </a:lnTo>
                <a:lnTo>
                  <a:pt x="45359" y="120988"/>
                </a:lnTo>
                <a:lnTo>
                  <a:pt x="48483" y="119517"/>
                </a:lnTo>
                <a:lnTo>
                  <a:pt x="51360" y="117743"/>
                </a:lnTo>
                <a:lnTo>
                  <a:pt x="54071" y="115766"/>
                </a:lnTo>
                <a:lnTo>
                  <a:pt x="59201" y="111452"/>
                </a:lnTo>
                <a:lnTo>
                  <a:pt x="61680" y="108397"/>
                </a:lnTo>
                <a:lnTo>
                  <a:pt x="64126" y="104773"/>
                </a:lnTo>
                <a:lnTo>
                  <a:pt x="66551" y="100770"/>
                </a:lnTo>
                <a:lnTo>
                  <a:pt x="69755" y="96513"/>
                </a:lnTo>
                <a:lnTo>
                  <a:pt x="73479" y="92088"/>
                </a:lnTo>
                <a:lnTo>
                  <a:pt x="77548" y="87550"/>
                </a:lnTo>
                <a:lnTo>
                  <a:pt x="80262" y="82144"/>
                </a:lnTo>
                <a:lnTo>
                  <a:pt x="82070" y="76158"/>
                </a:lnTo>
                <a:lnTo>
                  <a:pt x="83276" y="69786"/>
                </a:lnTo>
                <a:lnTo>
                  <a:pt x="84874" y="63951"/>
                </a:lnTo>
                <a:lnTo>
                  <a:pt x="86733" y="58473"/>
                </a:lnTo>
                <a:lnTo>
                  <a:pt x="88766" y="53234"/>
                </a:lnTo>
                <a:lnTo>
                  <a:pt x="90121" y="48154"/>
                </a:lnTo>
                <a:lnTo>
                  <a:pt x="91025" y="43180"/>
                </a:lnTo>
                <a:lnTo>
                  <a:pt x="91627" y="38276"/>
                </a:lnTo>
                <a:lnTo>
                  <a:pt x="92822" y="34213"/>
                </a:lnTo>
                <a:lnTo>
                  <a:pt x="94413" y="30711"/>
                </a:lnTo>
                <a:lnTo>
                  <a:pt x="96267" y="27582"/>
                </a:lnTo>
                <a:lnTo>
                  <a:pt x="98297" y="23908"/>
                </a:lnTo>
                <a:lnTo>
                  <a:pt x="105801" y="9573"/>
                </a:lnTo>
                <a:lnTo>
                  <a:pt x="105446" y="7933"/>
                </a:lnTo>
                <a:lnTo>
                  <a:pt x="102936" y="3996"/>
                </a:lnTo>
                <a:lnTo>
                  <a:pt x="100052" y="0"/>
                </a:lnTo>
                <a:lnTo>
                  <a:pt x="99998" y="3717"/>
                </a:lnTo>
                <a:lnTo>
                  <a:pt x="99982" y="6053"/>
                </a:lnTo>
                <a:lnTo>
                  <a:pt x="99186" y="7969"/>
                </a:lnTo>
                <a:lnTo>
                  <a:pt x="96185" y="14330"/>
                </a:lnTo>
                <a:lnTo>
                  <a:pt x="95067" y="17456"/>
                </a:lnTo>
                <a:lnTo>
                  <a:pt x="94322" y="20333"/>
                </a:lnTo>
                <a:lnTo>
                  <a:pt x="93825" y="23045"/>
                </a:lnTo>
                <a:lnTo>
                  <a:pt x="93494" y="26440"/>
                </a:lnTo>
                <a:lnTo>
                  <a:pt x="93273" y="30291"/>
                </a:lnTo>
                <a:lnTo>
                  <a:pt x="93126" y="34446"/>
                </a:lnTo>
                <a:lnTo>
                  <a:pt x="93822" y="38803"/>
                </a:lnTo>
                <a:lnTo>
                  <a:pt x="95079" y="43296"/>
                </a:lnTo>
                <a:lnTo>
                  <a:pt x="96711" y="47879"/>
                </a:lnTo>
                <a:lnTo>
                  <a:pt x="98593" y="52521"/>
                </a:lnTo>
                <a:lnTo>
                  <a:pt x="100642" y="57203"/>
                </a:lnTo>
                <a:lnTo>
                  <a:pt x="102801" y="61912"/>
                </a:lnTo>
                <a:lnTo>
                  <a:pt x="104240" y="66640"/>
                </a:lnTo>
                <a:lnTo>
                  <a:pt x="105200" y="71378"/>
                </a:lnTo>
                <a:lnTo>
                  <a:pt x="105840" y="76125"/>
                </a:lnTo>
                <a:lnTo>
                  <a:pt x="107060" y="80877"/>
                </a:lnTo>
                <a:lnTo>
                  <a:pt x="108667" y="85632"/>
                </a:lnTo>
                <a:lnTo>
                  <a:pt x="110532" y="90390"/>
                </a:lnTo>
                <a:lnTo>
                  <a:pt x="112570" y="95149"/>
                </a:lnTo>
                <a:lnTo>
                  <a:pt x="116950" y="104671"/>
                </a:lnTo>
                <a:lnTo>
                  <a:pt x="119230" y="108639"/>
                </a:lnTo>
                <a:lnTo>
                  <a:pt x="121543" y="112078"/>
                </a:lnTo>
                <a:lnTo>
                  <a:pt x="123878" y="115164"/>
                </a:lnTo>
                <a:lnTo>
                  <a:pt x="126230" y="118809"/>
                </a:lnTo>
                <a:lnTo>
                  <a:pt x="128591" y="122827"/>
                </a:lnTo>
                <a:lnTo>
                  <a:pt x="130959" y="127093"/>
                </a:lnTo>
                <a:lnTo>
                  <a:pt x="133331" y="129936"/>
                </a:lnTo>
                <a:lnTo>
                  <a:pt x="135706" y="131833"/>
                </a:lnTo>
                <a:lnTo>
                  <a:pt x="140462" y="134733"/>
                </a:lnTo>
                <a:lnTo>
                  <a:pt x="145222" y="138668"/>
                </a:lnTo>
                <a:lnTo>
                  <a:pt x="147602" y="140034"/>
                </a:lnTo>
                <a:lnTo>
                  <a:pt x="152364" y="141554"/>
                </a:lnTo>
                <a:lnTo>
                  <a:pt x="157126" y="142228"/>
                </a:lnTo>
                <a:lnTo>
                  <a:pt x="164269" y="142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037"/>
          <p:cNvSpPr/>
          <p:nvPr/>
        </p:nvSpPr>
        <p:spPr>
          <a:xfrm>
            <a:off x="2564606" y="3714750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0" y="8136"/>
                </a:lnTo>
                <a:lnTo>
                  <a:pt x="794" y="7805"/>
                </a:lnTo>
                <a:lnTo>
                  <a:pt x="3792" y="7437"/>
                </a:lnTo>
                <a:lnTo>
                  <a:pt x="7275" y="7202"/>
                </a:lnTo>
                <a:lnTo>
                  <a:pt x="47778" y="7144"/>
                </a:lnTo>
                <a:lnTo>
                  <a:pt x="52489" y="6350"/>
                </a:lnTo>
                <a:lnTo>
                  <a:pt x="57218" y="5027"/>
                </a:lnTo>
                <a:lnTo>
                  <a:pt x="61958" y="3351"/>
                </a:lnTo>
                <a:lnTo>
                  <a:pt x="66705" y="2234"/>
                </a:lnTo>
                <a:lnTo>
                  <a:pt x="71458" y="1489"/>
                </a:lnTo>
                <a:lnTo>
                  <a:pt x="76213" y="993"/>
                </a:lnTo>
                <a:lnTo>
                  <a:pt x="80971" y="662"/>
                </a:lnTo>
                <a:lnTo>
                  <a:pt x="85731" y="441"/>
                </a:lnTo>
                <a:lnTo>
                  <a:pt x="97897" y="130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038"/>
          <p:cNvSpPr/>
          <p:nvPr/>
        </p:nvSpPr>
        <p:spPr>
          <a:xfrm>
            <a:off x="2589065" y="3757612"/>
            <a:ext cx="154136" cy="14289"/>
          </a:xfrm>
          <a:custGeom>
            <a:avLst/>
            <a:gdLst/>
            <a:ahLst/>
            <a:cxnLst/>
            <a:rect l="0" t="0" r="0" b="0"/>
            <a:pathLst>
              <a:path w="154136" h="14289">
                <a:moveTo>
                  <a:pt x="4116" y="14288"/>
                </a:moveTo>
                <a:lnTo>
                  <a:pt x="0" y="14288"/>
                </a:lnTo>
                <a:lnTo>
                  <a:pt x="24639" y="14288"/>
                </a:lnTo>
                <a:lnTo>
                  <a:pt x="28911" y="13494"/>
                </a:lnTo>
                <a:lnTo>
                  <a:pt x="33346" y="12171"/>
                </a:lnTo>
                <a:lnTo>
                  <a:pt x="37890" y="10495"/>
                </a:lnTo>
                <a:lnTo>
                  <a:pt x="41713" y="9378"/>
                </a:lnTo>
                <a:lnTo>
                  <a:pt x="45056" y="8633"/>
                </a:lnTo>
                <a:lnTo>
                  <a:pt x="48078" y="8137"/>
                </a:lnTo>
                <a:lnTo>
                  <a:pt x="52474" y="7806"/>
                </a:lnTo>
                <a:lnTo>
                  <a:pt x="57786" y="7585"/>
                </a:lnTo>
                <a:lnTo>
                  <a:pt x="74522" y="7275"/>
                </a:lnTo>
                <a:lnTo>
                  <a:pt x="98192" y="7169"/>
                </a:lnTo>
                <a:lnTo>
                  <a:pt x="104933" y="6367"/>
                </a:lnTo>
                <a:lnTo>
                  <a:pt x="111809" y="5038"/>
                </a:lnTo>
                <a:lnTo>
                  <a:pt x="118773" y="3359"/>
                </a:lnTo>
                <a:lnTo>
                  <a:pt x="124210" y="2239"/>
                </a:lnTo>
                <a:lnTo>
                  <a:pt x="128629" y="1493"/>
                </a:lnTo>
                <a:lnTo>
                  <a:pt x="132368" y="995"/>
                </a:lnTo>
                <a:lnTo>
                  <a:pt x="136449" y="664"/>
                </a:lnTo>
                <a:lnTo>
                  <a:pt x="140757" y="443"/>
                </a:lnTo>
                <a:lnTo>
                  <a:pt x="1541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039"/>
          <p:cNvSpPr/>
          <p:nvPr/>
        </p:nvSpPr>
        <p:spPr>
          <a:xfrm>
            <a:off x="2922087" y="3629025"/>
            <a:ext cx="164014" cy="14288"/>
          </a:xfrm>
          <a:custGeom>
            <a:avLst/>
            <a:gdLst/>
            <a:ahLst/>
            <a:cxnLst/>
            <a:rect l="0" t="0" r="0" b="0"/>
            <a:pathLst>
              <a:path w="164014" h="14288">
                <a:moveTo>
                  <a:pt x="6850" y="0"/>
                </a:moveTo>
                <a:lnTo>
                  <a:pt x="0" y="0"/>
                </a:lnTo>
                <a:lnTo>
                  <a:pt x="10558" y="0"/>
                </a:lnTo>
                <a:lnTo>
                  <a:pt x="12497" y="793"/>
                </a:lnTo>
                <a:lnTo>
                  <a:pt x="14583" y="2116"/>
                </a:lnTo>
                <a:lnTo>
                  <a:pt x="16768" y="3792"/>
                </a:lnTo>
                <a:lnTo>
                  <a:pt x="19018" y="4909"/>
                </a:lnTo>
                <a:lnTo>
                  <a:pt x="21312" y="5654"/>
                </a:lnTo>
                <a:lnTo>
                  <a:pt x="23635" y="6150"/>
                </a:lnTo>
                <a:lnTo>
                  <a:pt x="25978" y="6481"/>
                </a:lnTo>
                <a:lnTo>
                  <a:pt x="30697" y="6849"/>
                </a:lnTo>
                <a:lnTo>
                  <a:pt x="35441" y="7012"/>
                </a:lnTo>
                <a:lnTo>
                  <a:pt x="44690" y="7104"/>
                </a:lnTo>
                <a:lnTo>
                  <a:pt x="69880" y="7141"/>
                </a:lnTo>
                <a:lnTo>
                  <a:pt x="74270" y="7935"/>
                </a:lnTo>
                <a:lnTo>
                  <a:pt x="78784" y="9259"/>
                </a:lnTo>
                <a:lnTo>
                  <a:pt x="83381" y="10935"/>
                </a:lnTo>
                <a:lnTo>
                  <a:pt x="88033" y="11259"/>
                </a:lnTo>
                <a:lnTo>
                  <a:pt x="92722" y="10681"/>
                </a:lnTo>
                <a:lnTo>
                  <a:pt x="97436" y="9502"/>
                </a:lnTo>
                <a:lnTo>
                  <a:pt x="101372" y="9509"/>
                </a:lnTo>
                <a:lnTo>
                  <a:pt x="104789" y="10308"/>
                </a:lnTo>
                <a:lnTo>
                  <a:pt x="107862" y="11634"/>
                </a:lnTo>
                <a:lnTo>
                  <a:pt x="111497" y="12519"/>
                </a:lnTo>
                <a:lnTo>
                  <a:pt x="115509" y="13108"/>
                </a:lnTo>
                <a:lnTo>
                  <a:pt x="119770" y="13501"/>
                </a:lnTo>
                <a:lnTo>
                  <a:pt x="124199" y="13763"/>
                </a:lnTo>
                <a:lnTo>
                  <a:pt x="133353" y="14054"/>
                </a:lnTo>
                <a:lnTo>
                  <a:pt x="146462" y="14241"/>
                </a:lnTo>
                <a:lnTo>
                  <a:pt x="16401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040"/>
          <p:cNvSpPr/>
          <p:nvPr/>
        </p:nvSpPr>
        <p:spPr>
          <a:xfrm>
            <a:off x="3136132" y="3571875"/>
            <a:ext cx="157137" cy="57151"/>
          </a:xfrm>
          <a:custGeom>
            <a:avLst/>
            <a:gdLst/>
            <a:ahLst/>
            <a:cxnLst/>
            <a:rect l="0" t="0" r="0" b="0"/>
            <a:pathLst>
              <a:path w="157137" h="57151">
                <a:moveTo>
                  <a:pt x="21405" y="0"/>
                </a:moveTo>
                <a:lnTo>
                  <a:pt x="28462" y="0"/>
                </a:lnTo>
                <a:lnTo>
                  <a:pt x="28491" y="793"/>
                </a:lnTo>
                <a:lnTo>
                  <a:pt x="28541" y="9942"/>
                </a:lnTo>
                <a:lnTo>
                  <a:pt x="27750" y="12184"/>
                </a:lnTo>
                <a:lnTo>
                  <a:pt x="26429" y="14473"/>
                </a:lnTo>
                <a:lnTo>
                  <a:pt x="22397" y="20056"/>
                </a:lnTo>
                <a:lnTo>
                  <a:pt x="21273" y="21308"/>
                </a:lnTo>
                <a:lnTo>
                  <a:pt x="17907" y="24816"/>
                </a:lnTo>
                <a:lnTo>
                  <a:pt x="16692" y="26863"/>
                </a:lnTo>
                <a:lnTo>
                  <a:pt x="15881" y="29021"/>
                </a:lnTo>
                <a:lnTo>
                  <a:pt x="14581" y="34395"/>
                </a:lnTo>
                <a:lnTo>
                  <a:pt x="14475" y="35630"/>
                </a:lnTo>
                <a:lnTo>
                  <a:pt x="14404" y="37247"/>
                </a:lnTo>
                <a:lnTo>
                  <a:pt x="14356" y="39118"/>
                </a:lnTo>
                <a:lnTo>
                  <a:pt x="13531" y="40366"/>
                </a:lnTo>
                <a:lnTo>
                  <a:pt x="12187" y="41199"/>
                </a:lnTo>
                <a:lnTo>
                  <a:pt x="10497" y="41753"/>
                </a:lnTo>
                <a:lnTo>
                  <a:pt x="9371" y="42916"/>
                </a:lnTo>
                <a:lnTo>
                  <a:pt x="8620" y="44486"/>
                </a:lnTo>
                <a:lnTo>
                  <a:pt x="7414" y="48916"/>
                </a:lnTo>
                <a:lnTo>
                  <a:pt x="6522" y="50073"/>
                </a:lnTo>
                <a:lnTo>
                  <a:pt x="5133" y="51638"/>
                </a:lnTo>
                <a:lnTo>
                  <a:pt x="0" y="57121"/>
                </a:lnTo>
                <a:lnTo>
                  <a:pt x="38082" y="57150"/>
                </a:lnTo>
                <a:lnTo>
                  <a:pt x="40461" y="56356"/>
                </a:lnTo>
                <a:lnTo>
                  <a:pt x="42840" y="55033"/>
                </a:lnTo>
                <a:lnTo>
                  <a:pt x="45220" y="53357"/>
                </a:lnTo>
                <a:lnTo>
                  <a:pt x="48394" y="52240"/>
                </a:lnTo>
                <a:lnTo>
                  <a:pt x="52098" y="51496"/>
                </a:lnTo>
                <a:lnTo>
                  <a:pt x="56154" y="50999"/>
                </a:lnTo>
                <a:lnTo>
                  <a:pt x="60446" y="50668"/>
                </a:lnTo>
                <a:lnTo>
                  <a:pt x="64895" y="50447"/>
                </a:lnTo>
                <a:lnTo>
                  <a:pt x="76624" y="50137"/>
                </a:lnTo>
                <a:lnTo>
                  <a:pt x="79649" y="50093"/>
                </a:lnTo>
                <a:lnTo>
                  <a:pt x="82459" y="49270"/>
                </a:lnTo>
                <a:lnTo>
                  <a:pt x="85127" y="47928"/>
                </a:lnTo>
                <a:lnTo>
                  <a:pt x="87699" y="46239"/>
                </a:lnTo>
                <a:lnTo>
                  <a:pt x="91001" y="45114"/>
                </a:lnTo>
                <a:lnTo>
                  <a:pt x="94790" y="44363"/>
                </a:lnTo>
                <a:lnTo>
                  <a:pt x="98903" y="43863"/>
                </a:lnTo>
                <a:lnTo>
                  <a:pt x="102439" y="43529"/>
                </a:lnTo>
                <a:lnTo>
                  <a:pt x="105590" y="43307"/>
                </a:lnTo>
                <a:lnTo>
                  <a:pt x="108485" y="43159"/>
                </a:lnTo>
                <a:lnTo>
                  <a:pt x="113818" y="42994"/>
                </a:lnTo>
                <a:lnTo>
                  <a:pt x="116351" y="42950"/>
                </a:lnTo>
                <a:lnTo>
                  <a:pt x="118834" y="43714"/>
                </a:lnTo>
                <a:lnTo>
                  <a:pt x="121282" y="45018"/>
                </a:lnTo>
                <a:lnTo>
                  <a:pt x="123708" y="46680"/>
                </a:lnTo>
                <a:lnTo>
                  <a:pt x="126120" y="47789"/>
                </a:lnTo>
                <a:lnTo>
                  <a:pt x="130916" y="49021"/>
                </a:lnTo>
                <a:lnTo>
                  <a:pt x="134100" y="49349"/>
                </a:lnTo>
                <a:lnTo>
                  <a:pt x="137810" y="49568"/>
                </a:lnTo>
                <a:lnTo>
                  <a:pt x="147586" y="49919"/>
                </a:lnTo>
                <a:lnTo>
                  <a:pt x="157136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041"/>
          <p:cNvSpPr/>
          <p:nvPr/>
        </p:nvSpPr>
        <p:spPr>
          <a:xfrm>
            <a:off x="3236118" y="3536156"/>
            <a:ext cx="35694" cy="185738"/>
          </a:xfrm>
          <a:custGeom>
            <a:avLst/>
            <a:gdLst/>
            <a:ahLst/>
            <a:cxnLst/>
            <a:rect l="0" t="0" r="0" b="0"/>
            <a:pathLst>
              <a:path w="35694" h="185738">
                <a:moveTo>
                  <a:pt x="28575" y="0"/>
                </a:moveTo>
                <a:lnTo>
                  <a:pt x="32368" y="0"/>
                </a:lnTo>
                <a:lnTo>
                  <a:pt x="33485" y="794"/>
                </a:lnTo>
                <a:lnTo>
                  <a:pt x="34230" y="2116"/>
                </a:lnTo>
                <a:lnTo>
                  <a:pt x="35425" y="6151"/>
                </a:lnTo>
                <a:lnTo>
                  <a:pt x="35588" y="10936"/>
                </a:lnTo>
                <a:lnTo>
                  <a:pt x="35693" y="23150"/>
                </a:lnTo>
                <a:lnTo>
                  <a:pt x="34908" y="26546"/>
                </a:lnTo>
                <a:lnTo>
                  <a:pt x="33591" y="30397"/>
                </a:lnTo>
                <a:lnTo>
                  <a:pt x="31919" y="34552"/>
                </a:lnTo>
                <a:lnTo>
                  <a:pt x="30805" y="38910"/>
                </a:lnTo>
                <a:lnTo>
                  <a:pt x="30062" y="43402"/>
                </a:lnTo>
                <a:lnTo>
                  <a:pt x="29566" y="47984"/>
                </a:lnTo>
                <a:lnTo>
                  <a:pt x="29236" y="52627"/>
                </a:lnTo>
                <a:lnTo>
                  <a:pt x="29016" y="57310"/>
                </a:lnTo>
                <a:lnTo>
                  <a:pt x="28869" y="62019"/>
                </a:lnTo>
                <a:lnTo>
                  <a:pt x="27977" y="66746"/>
                </a:lnTo>
                <a:lnTo>
                  <a:pt x="26589" y="71485"/>
                </a:lnTo>
                <a:lnTo>
                  <a:pt x="24870" y="76231"/>
                </a:lnTo>
                <a:lnTo>
                  <a:pt x="22930" y="80983"/>
                </a:lnTo>
                <a:lnTo>
                  <a:pt x="20843" y="85739"/>
                </a:lnTo>
                <a:lnTo>
                  <a:pt x="18658" y="90497"/>
                </a:lnTo>
                <a:lnTo>
                  <a:pt x="17201" y="95256"/>
                </a:lnTo>
                <a:lnTo>
                  <a:pt x="16230" y="100017"/>
                </a:lnTo>
                <a:lnTo>
                  <a:pt x="15583" y="104777"/>
                </a:lnTo>
                <a:lnTo>
                  <a:pt x="15151" y="109539"/>
                </a:lnTo>
                <a:lnTo>
                  <a:pt x="14863" y="114301"/>
                </a:lnTo>
                <a:lnTo>
                  <a:pt x="14544" y="123031"/>
                </a:lnTo>
                <a:lnTo>
                  <a:pt x="14402" y="129558"/>
                </a:lnTo>
                <a:lnTo>
                  <a:pt x="14298" y="151283"/>
                </a:lnTo>
                <a:lnTo>
                  <a:pt x="13501" y="154036"/>
                </a:lnTo>
                <a:lnTo>
                  <a:pt x="12175" y="156666"/>
                </a:lnTo>
                <a:lnTo>
                  <a:pt x="10498" y="159213"/>
                </a:lnTo>
                <a:lnTo>
                  <a:pt x="9380" y="161704"/>
                </a:lnTo>
                <a:lnTo>
                  <a:pt x="8635" y="164159"/>
                </a:lnTo>
                <a:lnTo>
                  <a:pt x="7807" y="169003"/>
                </a:lnTo>
                <a:lnTo>
                  <a:pt x="7439" y="173802"/>
                </a:lnTo>
                <a:lnTo>
                  <a:pt x="6547" y="176193"/>
                </a:lnTo>
                <a:lnTo>
                  <a:pt x="5158" y="178581"/>
                </a:lnTo>
                <a:lnTo>
                  <a:pt x="90" y="185613"/>
                </a:lnTo>
                <a:lnTo>
                  <a:pt x="854" y="185654"/>
                </a:lnTo>
                <a:lnTo>
                  <a:pt x="3819" y="185701"/>
                </a:lnTo>
                <a:lnTo>
                  <a:pt x="4134" y="185713"/>
                </a:lnTo>
                <a:lnTo>
                  <a:pt x="139" y="185737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042"/>
          <p:cNvSpPr/>
          <p:nvPr/>
        </p:nvSpPr>
        <p:spPr>
          <a:xfrm>
            <a:off x="3314700" y="3486150"/>
            <a:ext cx="142876" cy="385763"/>
          </a:xfrm>
          <a:custGeom>
            <a:avLst/>
            <a:gdLst/>
            <a:ahLst/>
            <a:cxnLst/>
            <a:rect l="0" t="0" r="0" b="0"/>
            <a:pathLst>
              <a:path w="142876" h="385763">
                <a:moveTo>
                  <a:pt x="142875" y="0"/>
                </a:moveTo>
                <a:lnTo>
                  <a:pt x="142875" y="6150"/>
                </a:lnTo>
                <a:lnTo>
                  <a:pt x="139082" y="10641"/>
                </a:lnTo>
                <a:lnTo>
                  <a:pt x="137965" y="13444"/>
                </a:lnTo>
                <a:lnTo>
                  <a:pt x="135599" y="24180"/>
                </a:lnTo>
                <a:lnTo>
                  <a:pt x="132233" y="30061"/>
                </a:lnTo>
                <a:lnTo>
                  <a:pt x="128091" y="39554"/>
                </a:lnTo>
                <a:lnTo>
                  <a:pt x="125875" y="45419"/>
                </a:lnTo>
                <a:lnTo>
                  <a:pt x="123604" y="50917"/>
                </a:lnTo>
                <a:lnTo>
                  <a:pt x="121296" y="56169"/>
                </a:lnTo>
                <a:lnTo>
                  <a:pt x="116615" y="66239"/>
                </a:lnTo>
                <a:lnTo>
                  <a:pt x="111890" y="76006"/>
                </a:lnTo>
                <a:lnTo>
                  <a:pt x="109518" y="81627"/>
                </a:lnTo>
                <a:lnTo>
                  <a:pt x="107143" y="87755"/>
                </a:lnTo>
                <a:lnTo>
                  <a:pt x="102388" y="100915"/>
                </a:lnTo>
                <a:lnTo>
                  <a:pt x="69056" y="200028"/>
                </a:lnTo>
                <a:lnTo>
                  <a:pt x="65881" y="207171"/>
                </a:lnTo>
                <a:lnTo>
                  <a:pt x="62177" y="214313"/>
                </a:lnTo>
                <a:lnTo>
                  <a:pt x="58120" y="221457"/>
                </a:lnTo>
                <a:lnTo>
                  <a:pt x="54621" y="228600"/>
                </a:lnTo>
                <a:lnTo>
                  <a:pt x="51496" y="235744"/>
                </a:lnTo>
                <a:lnTo>
                  <a:pt x="48617" y="242887"/>
                </a:lnTo>
                <a:lnTo>
                  <a:pt x="43303" y="257175"/>
                </a:lnTo>
                <a:lnTo>
                  <a:pt x="33424" y="285750"/>
                </a:lnTo>
                <a:lnTo>
                  <a:pt x="26219" y="307181"/>
                </a:lnTo>
                <a:lnTo>
                  <a:pt x="23829" y="313531"/>
                </a:lnTo>
                <a:lnTo>
                  <a:pt x="21442" y="319352"/>
                </a:lnTo>
                <a:lnTo>
                  <a:pt x="19057" y="324820"/>
                </a:lnTo>
                <a:lnTo>
                  <a:pt x="14290" y="335129"/>
                </a:lnTo>
                <a:lnTo>
                  <a:pt x="10320" y="345002"/>
                </a:lnTo>
                <a:lnTo>
                  <a:pt x="8555" y="354682"/>
                </a:lnTo>
                <a:lnTo>
                  <a:pt x="7561" y="365264"/>
                </a:lnTo>
                <a:lnTo>
                  <a:pt x="6628" y="368128"/>
                </a:lnTo>
                <a:lnTo>
                  <a:pt x="2316" y="375951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043"/>
          <p:cNvSpPr/>
          <p:nvPr/>
        </p:nvSpPr>
        <p:spPr>
          <a:xfrm>
            <a:off x="3393281" y="3672909"/>
            <a:ext cx="178595" cy="181413"/>
          </a:xfrm>
          <a:custGeom>
            <a:avLst/>
            <a:gdLst/>
            <a:ahLst/>
            <a:cxnLst/>
            <a:rect l="0" t="0" r="0" b="0"/>
            <a:pathLst>
              <a:path w="178595" h="181413">
                <a:moveTo>
                  <a:pt x="0" y="27553"/>
                </a:moveTo>
                <a:lnTo>
                  <a:pt x="6151" y="27553"/>
                </a:lnTo>
                <a:lnTo>
                  <a:pt x="10642" y="23761"/>
                </a:lnTo>
                <a:lnTo>
                  <a:pt x="11857" y="21850"/>
                </a:lnTo>
                <a:lnTo>
                  <a:pt x="13207" y="17610"/>
                </a:lnTo>
                <a:lnTo>
                  <a:pt x="14361" y="16162"/>
                </a:lnTo>
                <a:lnTo>
                  <a:pt x="15924" y="15197"/>
                </a:lnTo>
                <a:lnTo>
                  <a:pt x="20571" y="13330"/>
                </a:lnTo>
                <a:lnTo>
                  <a:pt x="27928" y="9854"/>
                </a:lnTo>
                <a:lnTo>
                  <a:pt x="31319" y="8611"/>
                </a:lnTo>
                <a:lnTo>
                  <a:pt x="34373" y="7781"/>
                </a:lnTo>
                <a:lnTo>
                  <a:pt x="37203" y="7228"/>
                </a:lnTo>
                <a:lnTo>
                  <a:pt x="40677" y="6859"/>
                </a:lnTo>
                <a:lnTo>
                  <a:pt x="44580" y="6614"/>
                </a:lnTo>
                <a:lnTo>
                  <a:pt x="48770" y="6450"/>
                </a:lnTo>
                <a:lnTo>
                  <a:pt x="53151" y="5547"/>
                </a:lnTo>
                <a:lnTo>
                  <a:pt x="57659" y="4151"/>
                </a:lnTo>
                <a:lnTo>
                  <a:pt x="62252" y="2427"/>
                </a:lnTo>
                <a:lnTo>
                  <a:pt x="66107" y="1277"/>
                </a:lnTo>
                <a:lnTo>
                  <a:pt x="69471" y="510"/>
                </a:lnTo>
                <a:lnTo>
                  <a:pt x="72508" y="0"/>
                </a:lnTo>
                <a:lnTo>
                  <a:pt x="76120" y="453"/>
                </a:lnTo>
                <a:lnTo>
                  <a:pt x="80115" y="1549"/>
                </a:lnTo>
                <a:lnTo>
                  <a:pt x="84367" y="3073"/>
                </a:lnTo>
                <a:lnTo>
                  <a:pt x="87994" y="4089"/>
                </a:lnTo>
                <a:lnTo>
                  <a:pt x="91207" y="4767"/>
                </a:lnTo>
                <a:lnTo>
                  <a:pt x="94142" y="5218"/>
                </a:lnTo>
                <a:lnTo>
                  <a:pt x="99520" y="7837"/>
                </a:lnTo>
                <a:lnTo>
                  <a:pt x="104556" y="11647"/>
                </a:lnTo>
                <a:lnTo>
                  <a:pt x="109440" y="15985"/>
                </a:lnTo>
                <a:lnTo>
                  <a:pt x="111854" y="19048"/>
                </a:lnTo>
                <a:lnTo>
                  <a:pt x="114257" y="22677"/>
                </a:lnTo>
                <a:lnTo>
                  <a:pt x="116652" y="26683"/>
                </a:lnTo>
                <a:lnTo>
                  <a:pt x="118250" y="30942"/>
                </a:lnTo>
                <a:lnTo>
                  <a:pt x="119314" y="35369"/>
                </a:lnTo>
                <a:lnTo>
                  <a:pt x="120024" y="39907"/>
                </a:lnTo>
                <a:lnTo>
                  <a:pt x="120497" y="44520"/>
                </a:lnTo>
                <a:lnTo>
                  <a:pt x="120813" y="49183"/>
                </a:lnTo>
                <a:lnTo>
                  <a:pt x="121023" y="53879"/>
                </a:lnTo>
                <a:lnTo>
                  <a:pt x="121257" y="63331"/>
                </a:lnTo>
                <a:lnTo>
                  <a:pt x="121407" y="82333"/>
                </a:lnTo>
                <a:lnTo>
                  <a:pt x="120625" y="87886"/>
                </a:lnTo>
                <a:lnTo>
                  <a:pt x="119310" y="93968"/>
                </a:lnTo>
                <a:lnTo>
                  <a:pt x="117640" y="100406"/>
                </a:lnTo>
                <a:lnTo>
                  <a:pt x="116527" y="105490"/>
                </a:lnTo>
                <a:lnTo>
                  <a:pt x="115785" y="109674"/>
                </a:lnTo>
                <a:lnTo>
                  <a:pt x="115290" y="113256"/>
                </a:lnTo>
                <a:lnTo>
                  <a:pt x="114166" y="117232"/>
                </a:lnTo>
                <a:lnTo>
                  <a:pt x="112623" y="121471"/>
                </a:lnTo>
                <a:lnTo>
                  <a:pt x="110801" y="125883"/>
                </a:lnTo>
                <a:lnTo>
                  <a:pt x="109586" y="129619"/>
                </a:lnTo>
                <a:lnTo>
                  <a:pt x="108776" y="132903"/>
                </a:lnTo>
                <a:lnTo>
                  <a:pt x="108236" y="135887"/>
                </a:lnTo>
                <a:lnTo>
                  <a:pt x="107082" y="139463"/>
                </a:lnTo>
                <a:lnTo>
                  <a:pt x="105519" y="143435"/>
                </a:lnTo>
                <a:lnTo>
                  <a:pt x="103683" y="147670"/>
                </a:lnTo>
                <a:lnTo>
                  <a:pt x="100872" y="150494"/>
                </a:lnTo>
                <a:lnTo>
                  <a:pt x="97411" y="152376"/>
                </a:lnTo>
                <a:lnTo>
                  <a:pt x="93515" y="153631"/>
                </a:lnTo>
                <a:lnTo>
                  <a:pt x="90124" y="155261"/>
                </a:lnTo>
                <a:lnTo>
                  <a:pt x="87070" y="157142"/>
                </a:lnTo>
                <a:lnTo>
                  <a:pt x="81560" y="161348"/>
                </a:lnTo>
                <a:lnTo>
                  <a:pt x="76466" y="165863"/>
                </a:lnTo>
                <a:lnTo>
                  <a:pt x="71555" y="170516"/>
                </a:lnTo>
                <a:lnTo>
                  <a:pt x="69135" y="172868"/>
                </a:lnTo>
                <a:lnTo>
                  <a:pt x="66727" y="174436"/>
                </a:lnTo>
                <a:lnTo>
                  <a:pt x="61936" y="176178"/>
                </a:lnTo>
                <a:lnTo>
                  <a:pt x="58753" y="177436"/>
                </a:lnTo>
                <a:lnTo>
                  <a:pt x="55044" y="179069"/>
                </a:lnTo>
                <a:lnTo>
                  <a:pt x="50983" y="180951"/>
                </a:lnTo>
                <a:lnTo>
                  <a:pt x="47482" y="181412"/>
                </a:lnTo>
                <a:lnTo>
                  <a:pt x="44355" y="180926"/>
                </a:lnTo>
                <a:lnTo>
                  <a:pt x="41476" y="179808"/>
                </a:lnTo>
                <a:lnTo>
                  <a:pt x="36161" y="178565"/>
                </a:lnTo>
                <a:lnTo>
                  <a:pt x="31152" y="178014"/>
                </a:lnTo>
                <a:lnTo>
                  <a:pt x="26281" y="177768"/>
                </a:lnTo>
                <a:lnTo>
                  <a:pt x="22868" y="177630"/>
                </a:lnTo>
                <a:lnTo>
                  <a:pt x="19953" y="175481"/>
                </a:lnTo>
                <a:lnTo>
                  <a:pt x="18065" y="173797"/>
                </a:lnTo>
                <a:lnTo>
                  <a:pt x="16012" y="172674"/>
                </a:lnTo>
                <a:lnTo>
                  <a:pt x="11614" y="171426"/>
                </a:lnTo>
                <a:lnTo>
                  <a:pt x="10124" y="170300"/>
                </a:lnTo>
                <a:lnTo>
                  <a:pt x="9131" y="168755"/>
                </a:lnTo>
                <a:lnTo>
                  <a:pt x="8468" y="166932"/>
                </a:lnTo>
                <a:lnTo>
                  <a:pt x="8821" y="164922"/>
                </a:lnTo>
                <a:lnTo>
                  <a:pt x="11329" y="160573"/>
                </a:lnTo>
                <a:lnTo>
                  <a:pt x="12972" y="155994"/>
                </a:lnTo>
                <a:lnTo>
                  <a:pt x="13411" y="153661"/>
                </a:lnTo>
                <a:lnTo>
                  <a:pt x="16014" y="148953"/>
                </a:lnTo>
                <a:lnTo>
                  <a:pt x="19817" y="144215"/>
                </a:lnTo>
                <a:lnTo>
                  <a:pt x="24153" y="139463"/>
                </a:lnTo>
                <a:lnTo>
                  <a:pt x="31057" y="132326"/>
                </a:lnTo>
                <a:lnTo>
                  <a:pt x="34198" y="130739"/>
                </a:lnTo>
                <a:lnTo>
                  <a:pt x="37880" y="129681"/>
                </a:lnTo>
                <a:lnTo>
                  <a:pt x="41922" y="128975"/>
                </a:lnTo>
                <a:lnTo>
                  <a:pt x="46204" y="127712"/>
                </a:lnTo>
                <a:lnTo>
                  <a:pt x="50647" y="126076"/>
                </a:lnTo>
                <a:lnTo>
                  <a:pt x="55196" y="124191"/>
                </a:lnTo>
                <a:lnTo>
                  <a:pt x="59022" y="122141"/>
                </a:lnTo>
                <a:lnTo>
                  <a:pt x="62367" y="119981"/>
                </a:lnTo>
                <a:lnTo>
                  <a:pt x="65390" y="117746"/>
                </a:lnTo>
                <a:lnTo>
                  <a:pt x="68994" y="116257"/>
                </a:lnTo>
                <a:lnTo>
                  <a:pt x="72983" y="115264"/>
                </a:lnTo>
                <a:lnTo>
                  <a:pt x="77230" y="114602"/>
                </a:lnTo>
                <a:lnTo>
                  <a:pt x="81649" y="114161"/>
                </a:lnTo>
                <a:lnTo>
                  <a:pt x="86183" y="113867"/>
                </a:lnTo>
                <a:lnTo>
                  <a:pt x="90793" y="113670"/>
                </a:lnTo>
                <a:lnTo>
                  <a:pt x="100148" y="113452"/>
                </a:lnTo>
                <a:lnTo>
                  <a:pt x="104865" y="113394"/>
                </a:lnTo>
                <a:lnTo>
                  <a:pt x="108804" y="114149"/>
                </a:lnTo>
                <a:lnTo>
                  <a:pt x="112224" y="115446"/>
                </a:lnTo>
                <a:lnTo>
                  <a:pt x="115297" y="117105"/>
                </a:lnTo>
                <a:lnTo>
                  <a:pt x="118933" y="118211"/>
                </a:lnTo>
                <a:lnTo>
                  <a:pt x="122945" y="118947"/>
                </a:lnTo>
                <a:lnTo>
                  <a:pt x="127207" y="119439"/>
                </a:lnTo>
                <a:lnTo>
                  <a:pt x="130842" y="120561"/>
                </a:lnTo>
                <a:lnTo>
                  <a:pt x="134059" y="122102"/>
                </a:lnTo>
                <a:lnTo>
                  <a:pt x="136998" y="123923"/>
                </a:lnTo>
                <a:lnTo>
                  <a:pt x="142379" y="125947"/>
                </a:lnTo>
                <a:lnTo>
                  <a:pt x="144926" y="126486"/>
                </a:lnTo>
                <a:lnTo>
                  <a:pt x="149872" y="129203"/>
                </a:lnTo>
                <a:lnTo>
                  <a:pt x="152302" y="131039"/>
                </a:lnTo>
                <a:lnTo>
                  <a:pt x="157119" y="133078"/>
                </a:lnTo>
                <a:lnTo>
                  <a:pt x="159514" y="133621"/>
                </a:lnTo>
                <a:lnTo>
                  <a:pt x="161112" y="134778"/>
                </a:lnTo>
                <a:lnTo>
                  <a:pt x="162177" y="136342"/>
                </a:lnTo>
                <a:lnTo>
                  <a:pt x="162887" y="138180"/>
                </a:lnTo>
                <a:lnTo>
                  <a:pt x="164153" y="139404"/>
                </a:lnTo>
                <a:lnTo>
                  <a:pt x="165792" y="140220"/>
                </a:lnTo>
                <a:lnTo>
                  <a:pt x="167678" y="140764"/>
                </a:lnTo>
                <a:lnTo>
                  <a:pt x="171890" y="143486"/>
                </a:lnTo>
                <a:lnTo>
                  <a:pt x="178594" y="148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044"/>
          <p:cNvSpPr/>
          <p:nvPr/>
        </p:nvSpPr>
        <p:spPr>
          <a:xfrm>
            <a:off x="3600762" y="3593306"/>
            <a:ext cx="85414" cy="257176"/>
          </a:xfrm>
          <a:custGeom>
            <a:avLst/>
            <a:gdLst/>
            <a:ahLst/>
            <a:cxnLst/>
            <a:rect l="0" t="0" r="0" b="0"/>
            <a:pathLst>
              <a:path w="85414" h="257176">
                <a:moveTo>
                  <a:pt x="78269" y="0"/>
                </a:moveTo>
                <a:lnTo>
                  <a:pt x="65062" y="0"/>
                </a:lnTo>
                <a:lnTo>
                  <a:pt x="63908" y="794"/>
                </a:lnTo>
                <a:lnTo>
                  <a:pt x="62345" y="2116"/>
                </a:lnTo>
                <a:lnTo>
                  <a:pt x="60509" y="3792"/>
                </a:lnTo>
                <a:lnTo>
                  <a:pt x="59285" y="5703"/>
                </a:lnTo>
                <a:lnTo>
                  <a:pt x="56769" y="12978"/>
                </a:lnTo>
                <a:lnTo>
                  <a:pt x="55204" y="16590"/>
                </a:lnTo>
                <a:lnTo>
                  <a:pt x="53368" y="20585"/>
                </a:lnTo>
                <a:lnTo>
                  <a:pt x="51349" y="24042"/>
                </a:lnTo>
                <a:lnTo>
                  <a:pt x="49210" y="27140"/>
                </a:lnTo>
                <a:lnTo>
                  <a:pt x="46990" y="29999"/>
                </a:lnTo>
                <a:lnTo>
                  <a:pt x="44716" y="33493"/>
                </a:lnTo>
                <a:lnTo>
                  <a:pt x="42407" y="37410"/>
                </a:lnTo>
                <a:lnTo>
                  <a:pt x="40073" y="41609"/>
                </a:lnTo>
                <a:lnTo>
                  <a:pt x="37724" y="46789"/>
                </a:lnTo>
                <a:lnTo>
                  <a:pt x="35364" y="52624"/>
                </a:lnTo>
                <a:lnTo>
                  <a:pt x="32997" y="58895"/>
                </a:lnTo>
                <a:lnTo>
                  <a:pt x="30625" y="64663"/>
                </a:lnTo>
                <a:lnTo>
                  <a:pt x="28250" y="70097"/>
                </a:lnTo>
                <a:lnTo>
                  <a:pt x="25873" y="75306"/>
                </a:lnTo>
                <a:lnTo>
                  <a:pt x="22701" y="80366"/>
                </a:lnTo>
                <a:lnTo>
                  <a:pt x="18998" y="85327"/>
                </a:lnTo>
                <a:lnTo>
                  <a:pt x="14943" y="90222"/>
                </a:lnTo>
                <a:lnTo>
                  <a:pt x="12239" y="95867"/>
                </a:lnTo>
                <a:lnTo>
                  <a:pt x="10436" y="102011"/>
                </a:lnTo>
                <a:lnTo>
                  <a:pt x="9235" y="108489"/>
                </a:lnTo>
                <a:lnTo>
                  <a:pt x="8433" y="114394"/>
                </a:lnTo>
                <a:lnTo>
                  <a:pt x="7899" y="119919"/>
                </a:lnTo>
                <a:lnTo>
                  <a:pt x="7543" y="125190"/>
                </a:lnTo>
                <a:lnTo>
                  <a:pt x="6512" y="130291"/>
                </a:lnTo>
                <a:lnTo>
                  <a:pt x="5031" y="135279"/>
                </a:lnTo>
                <a:lnTo>
                  <a:pt x="3250" y="140192"/>
                </a:lnTo>
                <a:lnTo>
                  <a:pt x="2063" y="145055"/>
                </a:lnTo>
                <a:lnTo>
                  <a:pt x="1271" y="149885"/>
                </a:lnTo>
                <a:lnTo>
                  <a:pt x="743" y="154692"/>
                </a:lnTo>
                <a:lnTo>
                  <a:pt x="391" y="159484"/>
                </a:lnTo>
                <a:lnTo>
                  <a:pt x="156" y="164266"/>
                </a:lnTo>
                <a:lnTo>
                  <a:pt x="0" y="169042"/>
                </a:lnTo>
                <a:lnTo>
                  <a:pt x="690" y="173814"/>
                </a:lnTo>
                <a:lnTo>
                  <a:pt x="1943" y="178582"/>
                </a:lnTo>
                <a:lnTo>
                  <a:pt x="3573" y="183348"/>
                </a:lnTo>
                <a:lnTo>
                  <a:pt x="4659" y="188113"/>
                </a:lnTo>
                <a:lnTo>
                  <a:pt x="5383" y="192878"/>
                </a:lnTo>
                <a:lnTo>
                  <a:pt x="5866" y="197641"/>
                </a:lnTo>
                <a:lnTo>
                  <a:pt x="6402" y="205051"/>
                </a:lnTo>
                <a:lnTo>
                  <a:pt x="6545" y="208138"/>
                </a:lnTo>
                <a:lnTo>
                  <a:pt x="7434" y="210990"/>
                </a:lnTo>
                <a:lnTo>
                  <a:pt x="8821" y="213685"/>
                </a:lnTo>
                <a:lnTo>
                  <a:pt x="10539" y="216275"/>
                </a:lnTo>
                <a:lnTo>
                  <a:pt x="12478" y="219590"/>
                </a:lnTo>
                <a:lnTo>
                  <a:pt x="14564" y="223387"/>
                </a:lnTo>
                <a:lnTo>
                  <a:pt x="16749" y="227506"/>
                </a:lnTo>
                <a:lnTo>
                  <a:pt x="18999" y="231045"/>
                </a:lnTo>
                <a:lnTo>
                  <a:pt x="21294" y="234199"/>
                </a:lnTo>
                <a:lnTo>
                  <a:pt x="23617" y="237095"/>
                </a:lnTo>
                <a:lnTo>
                  <a:pt x="25959" y="239819"/>
                </a:lnTo>
                <a:lnTo>
                  <a:pt x="28314" y="242430"/>
                </a:lnTo>
                <a:lnTo>
                  <a:pt x="33048" y="247446"/>
                </a:lnTo>
                <a:lnTo>
                  <a:pt x="37798" y="252322"/>
                </a:lnTo>
                <a:lnTo>
                  <a:pt x="40176" y="253939"/>
                </a:lnTo>
                <a:lnTo>
                  <a:pt x="42555" y="255018"/>
                </a:lnTo>
                <a:lnTo>
                  <a:pt x="44934" y="255737"/>
                </a:lnTo>
                <a:lnTo>
                  <a:pt x="48109" y="256216"/>
                </a:lnTo>
                <a:lnTo>
                  <a:pt x="51812" y="256536"/>
                </a:lnTo>
                <a:lnTo>
                  <a:pt x="59366" y="256891"/>
                </a:lnTo>
                <a:lnTo>
                  <a:pt x="65370" y="257048"/>
                </a:lnTo>
                <a:lnTo>
                  <a:pt x="8541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045"/>
          <p:cNvSpPr/>
          <p:nvPr/>
        </p:nvSpPr>
        <p:spPr>
          <a:xfrm>
            <a:off x="3686175" y="3686209"/>
            <a:ext cx="135732" cy="107115"/>
          </a:xfrm>
          <a:custGeom>
            <a:avLst/>
            <a:gdLst/>
            <a:ahLst/>
            <a:cxnLst/>
            <a:rect l="0" t="0" r="0" b="0"/>
            <a:pathLst>
              <a:path w="135732" h="107115">
                <a:moveTo>
                  <a:pt x="0" y="42828"/>
                </a:moveTo>
                <a:lnTo>
                  <a:pt x="0" y="29828"/>
                </a:lnTo>
                <a:lnTo>
                  <a:pt x="2116" y="26996"/>
                </a:lnTo>
                <a:lnTo>
                  <a:pt x="3792" y="25129"/>
                </a:lnTo>
                <a:lnTo>
                  <a:pt x="7770" y="20939"/>
                </a:lnTo>
                <a:lnTo>
                  <a:pt x="9942" y="18710"/>
                </a:lnTo>
                <a:lnTo>
                  <a:pt x="12184" y="17225"/>
                </a:lnTo>
                <a:lnTo>
                  <a:pt x="14473" y="16234"/>
                </a:lnTo>
                <a:lnTo>
                  <a:pt x="16792" y="15574"/>
                </a:lnTo>
                <a:lnTo>
                  <a:pt x="19132" y="14340"/>
                </a:lnTo>
                <a:lnTo>
                  <a:pt x="21486" y="12724"/>
                </a:lnTo>
                <a:lnTo>
                  <a:pt x="23849" y="10852"/>
                </a:lnTo>
                <a:lnTo>
                  <a:pt x="26218" y="8811"/>
                </a:lnTo>
                <a:lnTo>
                  <a:pt x="28591" y="6656"/>
                </a:lnTo>
                <a:lnTo>
                  <a:pt x="30967" y="4426"/>
                </a:lnTo>
                <a:lnTo>
                  <a:pt x="33344" y="2939"/>
                </a:lnTo>
                <a:lnTo>
                  <a:pt x="35723" y="1948"/>
                </a:lnTo>
                <a:lnTo>
                  <a:pt x="38103" y="1287"/>
                </a:lnTo>
                <a:lnTo>
                  <a:pt x="41277" y="847"/>
                </a:lnTo>
                <a:lnTo>
                  <a:pt x="44980" y="553"/>
                </a:lnTo>
                <a:lnTo>
                  <a:pt x="52535" y="227"/>
                </a:lnTo>
                <a:lnTo>
                  <a:pt x="62588" y="0"/>
                </a:lnTo>
                <a:lnTo>
                  <a:pt x="65652" y="2098"/>
                </a:lnTo>
                <a:lnTo>
                  <a:pt x="70294" y="6119"/>
                </a:lnTo>
                <a:lnTo>
                  <a:pt x="73046" y="8786"/>
                </a:lnTo>
                <a:lnTo>
                  <a:pt x="74891" y="10608"/>
                </a:lnTo>
                <a:lnTo>
                  <a:pt x="75327" y="13410"/>
                </a:lnTo>
                <a:lnTo>
                  <a:pt x="74824" y="16866"/>
                </a:lnTo>
                <a:lnTo>
                  <a:pt x="73695" y="20758"/>
                </a:lnTo>
                <a:lnTo>
                  <a:pt x="72943" y="24146"/>
                </a:lnTo>
                <a:lnTo>
                  <a:pt x="72441" y="27198"/>
                </a:lnTo>
                <a:lnTo>
                  <a:pt x="72106" y="30027"/>
                </a:lnTo>
                <a:lnTo>
                  <a:pt x="71089" y="33500"/>
                </a:lnTo>
                <a:lnTo>
                  <a:pt x="69617" y="37404"/>
                </a:lnTo>
                <a:lnTo>
                  <a:pt x="67843" y="41593"/>
                </a:lnTo>
                <a:lnTo>
                  <a:pt x="66659" y="45179"/>
                </a:lnTo>
                <a:lnTo>
                  <a:pt x="65871" y="48364"/>
                </a:lnTo>
                <a:lnTo>
                  <a:pt x="65346" y="51282"/>
                </a:lnTo>
                <a:lnTo>
                  <a:pt x="64201" y="54020"/>
                </a:lnTo>
                <a:lnTo>
                  <a:pt x="62644" y="56640"/>
                </a:lnTo>
                <a:lnTo>
                  <a:pt x="60812" y="59179"/>
                </a:lnTo>
                <a:lnTo>
                  <a:pt x="59592" y="62460"/>
                </a:lnTo>
                <a:lnTo>
                  <a:pt x="58778" y="66235"/>
                </a:lnTo>
                <a:lnTo>
                  <a:pt x="58235" y="70339"/>
                </a:lnTo>
                <a:lnTo>
                  <a:pt x="57873" y="73869"/>
                </a:lnTo>
                <a:lnTo>
                  <a:pt x="57632" y="77015"/>
                </a:lnTo>
                <a:lnTo>
                  <a:pt x="57471" y="79907"/>
                </a:lnTo>
                <a:lnTo>
                  <a:pt x="56570" y="82629"/>
                </a:lnTo>
                <a:lnTo>
                  <a:pt x="55176" y="85237"/>
                </a:lnTo>
                <a:lnTo>
                  <a:pt x="51027" y="91334"/>
                </a:lnTo>
                <a:lnTo>
                  <a:pt x="50460" y="94284"/>
                </a:lnTo>
                <a:lnTo>
                  <a:pt x="50308" y="96182"/>
                </a:lnTo>
                <a:lnTo>
                  <a:pt x="51001" y="97447"/>
                </a:lnTo>
                <a:lnTo>
                  <a:pt x="52257" y="98291"/>
                </a:lnTo>
                <a:lnTo>
                  <a:pt x="53888" y="98854"/>
                </a:lnTo>
                <a:lnTo>
                  <a:pt x="54975" y="100022"/>
                </a:lnTo>
                <a:lnTo>
                  <a:pt x="55700" y="101595"/>
                </a:lnTo>
                <a:lnTo>
                  <a:pt x="56863" y="106030"/>
                </a:lnTo>
                <a:lnTo>
                  <a:pt x="57753" y="106394"/>
                </a:lnTo>
                <a:lnTo>
                  <a:pt x="60857" y="106798"/>
                </a:lnTo>
                <a:lnTo>
                  <a:pt x="64408" y="107058"/>
                </a:lnTo>
                <a:lnTo>
                  <a:pt x="74147" y="107114"/>
                </a:lnTo>
                <a:lnTo>
                  <a:pt x="76418" y="106323"/>
                </a:lnTo>
                <a:lnTo>
                  <a:pt x="78727" y="105001"/>
                </a:lnTo>
                <a:lnTo>
                  <a:pt x="81060" y="103327"/>
                </a:lnTo>
                <a:lnTo>
                  <a:pt x="84202" y="102210"/>
                </a:lnTo>
                <a:lnTo>
                  <a:pt x="87884" y="101467"/>
                </a:lnTo>
                <a:lnTo>
                  <a:pt x="91927" y="100970"/>
                </a:lnTo>
                <a:lnTo>
                  <a:pt x="95416" y="99846"/>
                </a:lnTo>
                <a:lnTo>
                  <a:pt x="98535" y="98303"/>
                </a:lnTo>
                <a:lnTo>
                  <a:pt x="101409" y="96480"/>
                </a:lnTo>
                <a:lnTo>
                  <a:pt x="104118" y="94471"/>
                </a:lnTo>
                <a:lnTo>
                  <a:pt x="106719" y="92338"/>
                </a:lnTo>
                <a:lnTo>
                  <a:pt x="109245" y="90122"/>
                </a:lnTo>
                <a:lnTo>
                  <a:pt x="112517" y="87851"/>
                </a:lnTo>
                <a:lnTo>
                  <a:pt x="116287" y="85544"/>
                </a:lnTo>
                <a:lnTo>
                  <a:pt x="126158" y="79929"/>
                </a:lnTo>
                <a:lnTo>
                  <a:pt x="129624" y="77044"/>
                </a:lnTo>
                <a:lnTo>
                  <a:pt x="135731" y="714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046"/>
          <p:cNvSpPr/>
          <p:nvPr/>
        </p:nvSpPr>
        <p:spPr>
          <a:xfrm>
            <a:off x="3814762" y="3621968"/>
            <a:ext cx="92859" cy="206052"/>
          </a:xfrm>
          <a:custGeom>
            <a:avLst/>
            <a:gdLst/>
            <a:ahLst/>
            <a:cxnLst/>
            <a:rect l="0" t="0" r="0" b="0"/>
            <a:pathLst>
              <a:path w="92859" h="206052">
                <a:moveTo>
                  <a:pt x="0" y="7057"/>
                </a:moveTo>
                <a:lnTo>
                  <a:pt x="0" y="0"/>
                </a:lnTo>
                <a:lnTo>
                  <a:pt x="0" y="6071"/>
                </a:lnTo>
                <a:lnTo>
                  <a:pt x="794" y="6400"/>
                </a:lnTo>
                <a:lnTo>
                  <a:pt x="2117" y="6619"/>
                </a:lnTo>
                <a:lnTo>
                  <a:pt x="3792" y="6765"/>
                </a:lnTo>
                <a:lnTo>
                  <a:pt x="5703" y="6862"/>
                </a:lnTo>
                <a:lnTo>
                  <a:pt x="9943" y="6970"/>
                </a:lnTo>
                <a:lnTo>
                  <a:pt x="23849" y="7049"/>
                </a:lnTo>
                <a:lnTo>
                  <a:pt x="27012" y="7845"/>
                </a:lnTo>
                <a:lnTo>
                  <a:pt x="30708" y="9170"/>
                </a:lnTo>
                <a:lnTo>
                  <a:pt x="34760" y="10847"/>
                </a:lnTo>
                <a:lnTo>
                  <a:pt x="38254" y="12758"/>
                </a:lnTo>
                <a:lnTo>
                  <a:pt x="41378" y="14827"/>
                </a:lnTo>
                <a:lnTo>
                  <a:pt x="44254" y="16999"/>
                </a:lnTo>
                <a:lnTo>
                  <a:pt x="47759" y="18447"/>
                </a:lnTo>
                <a:lnTo>
                  <a:pt x="51683" y="19413"/>
                </a:lnTo>
                <a:lnTo>
                  <a:pt x="55887" y="20057"/>
                </a:lnTo>
                <a:lnTo>
                  <a:pt x="59483" y="21280"/>
                </a:lnTo>
                <a:lnTo>
                  <a:pt x="62674" y="22888"/>
                </a:lnTo>
                <a:lnTo>
                  <a:pt x="65595" y="24755"/>
                </a:lnTo>
                <a:lnTo>
                  <a:pt x="68337" y="27587"/>
                </a:lnTo>
                <a:lnTo>
                  <a:pt x="70957" y="31062"/>
                </a:lnTo>
                <a:lnTo>
                  <a:pt x="73499" y="34966"/>
                </a:lnTo>
                <a:lnTo>
                  <a:pt x="75987" y="38363"/>
                </a:lnTo>
                <a:lnTo>
                  <a:pt x="78439" y="41421"/>
                </a:lnTo>
                <a:lnTo>
                  <a:pt x="80868" y="44254"/>
                </a:lnTo>
                <a:lnTo>
                  <a:pt x="83281" y="47730"/>
                </a:lnTo>
                <a:lnTo>
                  <a:pt x="85683" y="51635"/>
                </a:lnTo>
                <a:lnTo>
                  <a:pt x="88078" y="55825"/>
                </a:lnTo>
                <a:lnTo>
                  <a:pt x="89675" y="60206"/>
                </a:lnTo>
                <a:lnTo>
                  <a:pt x="90740" y="64715"/>
                </a:lnTo>
                <a:lnTo>
                  <a:pt x="91449" y="69308"/>
                </a:lnTo>
                <a:lnTo>
                  <a:pt x="91923" y="73957"/>
                </a:lnTo>
                <a:lnTo>
                  <a:pt x="92238" y="78644"/>
                </a:lnTo>
                <a:lnTo>
                  <a:pt x="92448" y="83357"/>
                </a:lnTo>
                <a:lnTo>
                  <a:pt x="92682" y="92826"/>
                </a:lnTo>
                <a:lnTo>
                  <a:pt x="92858" y="126122"/>
                </a:lnTo>
                <a:lnTo>
                  <a:pt x="92068" y="130883"/>
                </a:lnTo>
                <a:lnTo>
                  <a:pt x="90748" y="135645"/>
                </a:lnTo>
                <a:lnTo>
                  <a:pt x="89073" y="140408"/>
                </a:lnTo>
                <a:lnTo>
                  <a:pt x="87957" y="145170"/>
                </a:lnTo>
                <a:lnTo>
                  <a:pt x="87213" y="149932"/>
                </a:lnTo>
                <a:lnTo>
                  <a:pt x="86717" y="154694"/>
                </a:lnTo>
                <a:lnTo>
                  <a:pt x="85592" y="159457"/>
                </a:lnTo>
                <a:lnTo>
                  <a:pt x="84050" y="164219"/>
                </a:lnTo>
                <a:lnTo>
                  <a:pt x="82226" y="168982"/>
                </a:lnTo>
                <a:lnTo>
                  <a:pt x="81012" y="172950"/>
                </a:lnTo>
                <a:lnTo>
                  <a:pt x="80201" y="176390"/>
                </a:lnTo>
                <a:lnTo>
                  <a:pt x="79661" y="179477"/>
                </a:lnTo>
                <a:lnTo>
                  <a:pt x="76945" y="185023"/>
                </a:lnTo>
                <a:lnTo>
                  <a:pt x="75109" y="187614"/>
                </a:lnTo>
                <a:lnTo>
                  <a:pt x="73091" y="190134"/>
                </a:lnTo>
                <a:lnTo>
                  <a:pt x="70953" y="192608"/>
                </a:lnTo>
                <a:lnTo>
                  <a:pt x="65609" y="198490"/>
                </a:lnTo>
                <a:lnTo>
                  <a:pt x="64377" y="198973"/>
                </a:lnTo>
                <a:lnTo>
                  <a:pt x="62762" y="199294"/>
                </a:lnTo>
                <a:lnTo>
                  <a:pt x="60891" y="199509"/>
                </a:lnTo>
                <a:lnTo>
                  <a:pt x="58851" y="200446"/>
                </a:lnTo>
                <a:lnTo>
                  <a:pt x="56696" y="201864"/>
                </a:lnTo>
                <a:lnTo>
                  <a:pt x="51328" y="206051"/>
                </a:lnTo>
                <a:lnTo>
                  <a:pt x="50887" y="205601"/>
                </a:lnTo>
                <a:lnTo>
                  <a:pt x="50006" y="199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047"/>
          <p:cNvSpPr/>
          <p:nvPr/>
        </p:nvSpPr>
        <p:spPr>
          <a:xfrm>
            <a:off x="4079081" y="3614737"/>
            <a:ext cx="114301" cy="14289"/>
          </a:xfrm>
          <a:custGeom>
            <a:avLst/>
            <a:gdLst/>
            <a:ahLst/>
            <a:cxnLst/>
            <a:rect l="0" t="0" r="0" b="0"/>
            <a:pathLst>
              <a:path w="114301" h="14289">
                <a:moveTo>
                  <a:pt x="0" y="14288"/>
                </a:moveTo>
                <a:lnTo>
                  <a:pt x="6151" y="8137"/>
                </a:lnTo>
                <a:lnTo>
                  <a:pt x="7275" y="7806"/>
                </a:lnTo>
                <a:lnTo>
                  <a:pt x="10642" y="7438"/>
                </a:lnTo>
                <a:lnTo>
                  <a:pt x="12651" y="7340"/>
                </a:lnTo>
                <a:lnTo>
                  <a:pt x="17000" y="7231"/>
                </a:lnTo>
                <a:lnTo>
                  <a:pt x="84665" y="7144"/>
                </a:lnTo>
                <a:lnTo>
                  <a:pt x="88194" y="6350"/>
                </a:lnTo>
                <a:lnTo>
                  <a:pt x="91340" y="5027"/>
                </a:lnTo>
                <a:lnTo>
                  <a:pt x="94230" y="3351"/>
                </a:lnTo>
                <a:lnTo>
                  <a:pt x="96951" y="2234"/>
                </a:lnTo>
                <a:lnTo>
                  <a:pt x="99559" y="1490"/>
                </a:lnTo>
                <a:lnTo>
                  <a:pt x="102092" y="993"/>
                </a:lnTo>
                <a:lnTo>
                  <a:pt x="104574" y="662"/>
                </a:lnTo>
                <a:lnTo>
                  <a:pt x="107022" y="44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048"/>
          <p:cNvSpPr/>
          <p:nvPr/>
        </p:nvSpPr>
        <p:spPr>
          <a:xfrm>
            <a:off x="4086225" y="3686175"/>
            <a:ext cx="128588" cy="14288"/>
          </a:xfrm>
          <a:custGeom>
            <a:avLst/>
            <a:gdLst/>
            <a:ahLst/>
            <a:cxnLst/>
            <a:rect l="0" t="0" r="0" b="0"/>
            <a:pathLst>
              <a:path w="128588" h="14288">
                <a:moveTo>
                  <a:pt x="0" y="14287"/>
                </a:moveTo>
                <a:lnTo>
                  <a:pt x="16792" y="14287"/>
                </a:lnTo>
                <a:lnTo>
                  <a:pt x="19132" y="13493"/>
                </a:lnTo>
                <a:lnTo>
                  <a:pt x="21486" y="12170"/>
                </a:lnTo>
                <a:lnTo>
                  <a:pt x="23849" y="10495"/>
                </a:lnTo>
                <a:lnTo>
                  <a:pt x="26218" y="9377"/>
                </a:lnTo>
                <a:lnTo>
                  <a:pt x="28591" y="8633"/>
                </a:lnTo>
                <a:lnTo>
                  <a:pt x="30967" y="8136"/>
                </a:lnTo>
                <a:lnTo>
                  <a:pt x="34138" y="7011"/>
                </a:lnTo>
                <a:lnTo>
                  <a:pt x="37840" y="5468"/>
                </a:lnTo>
                <a:lnTo>
                  <a:pt x="41895" y="3645"/>
                </a:lnTo>
                <a:lnTo>
                  <a:pt x="46186" y="2430"/>
                </a:lnTo>
                <a:lnTo>
                  <a:pt x="50634" y="1620"/>
                </a:lnTo>
                <a:lnTo>
                  <a:pt x="55188" y="1080"/>
                </a:lnTo>
                <a:lnTo>
                  <a:pt x="59016" y="720"/>
                </a:lnTo>
                <a:lnTo>
                  <a:pt x="62363" y="480"/>
                </a:lnTo>
                <a:lnTo>
                  <a:pt x="65388" y="320"/>
                </a:lnTo>
                <a:lnTo>
                  <a:pt x="72982" y="142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049"/>
          <p:cNvSpPr/>
          <p:nvPr/>
        </p:nvSpPr>
        <p:spPr>
          <a:xfrm>
            <a:off x="4379118" y="356473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90"/>
                </a:lnTo>
                <a:lnTo>
                  <a:pt x="6151" y="294"/>
                </a:lnTo>
                <a:lnTo>
                  <a:pt x="8819" y="131"/>
                </a:lnTo>
                <a:lnTo>
                  <a:pt x="13208" y="26"/>
                </a:lnTo>
                <a:lnTo>
                  <a:pt x="52390" y="0"/>
                </a:lnTo>
                <a:lnTo>
                  <a:pt x="54771" y="794"/>
                </a:lnTo>
                <a:lnTo>
                  <a:pt x="57151" y="2116"/>
                </a:lnTo>
                <a:lnTo>
                  <a:pt x="59532" y="3792"/>
                </a:lnTo>
                <a:lnTo>
                  <a:pt x="61914" y="4909"/>
                </a:lnTo>
                <a:lnTo>
                  <a:pt x="64294" y="5654"/>
                </a:lnTo>
                <a:lnTo>
                  <a:pt x="66676" y="6151"/>
                </a:lnTo>
                <a:lnTo>
                  <a:pt x="69057" y="6482"/>
                </a:lnTo>
                <a:lnTo>
                  <a:pt x="71438" y="6702"/>
                </a:lnTo>
                <a:lnTo>
                  <a:pt x="73819" y="6849"/>
                </a:lnTo>
                <a:lnTo>
                  <a:pt x="78582" y="7013"/>
                </a:lnTo>
                <a:lnTo>
                  <a:pt x="88107" y="7118"/>
                </a:lnTo>
                <a:lnTo>
                  <a:pt x="1143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050"/>
          <p:cNvSpPr/>
          <p:nvPr/>
        </p:nvSpPr>
        <p:spPr>
          <a:xfrm>
            <a:off x="4572000" y="3479006"/>
            <a:ext cx="121444" cy="71437"/>
          </a:xfrm>
          <a:custGeom>
            <a:avLst/>
            <a:gdLst/>
            <a:ahLst/>
            <a:cxnLst/>
            <a:rect l="0" t="0" r="0" b="0"/>
            <a:pathLst>
              <a:path w="121444" h="71437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6"/>
                </a:lnTo>
                <a:lnTo>
                  <a:pt x="6150" y="3792"/>
                </a:lnTo>
                <a:lnTo>
                  <a:pt x="7275" y="5703"/>
                </a:lnTo>
                <a:lnTo>
                  <a:pt x="8819" y="7771"/>
                </a:lnTo>
                <a:lnTo>
                  <a:pt x="13207" y="13000"/>
                </a:lnTo>
                <a:lnTo>
                  <a:pt x="13567" y="14223"/>
                </a:lnTo>
                <a:lnTo>
                  <a:pt x="13807" y="15832"/>
                </a:lnTo>
                <a:lnTo>
                  <a:pt x="13967" y="17698"/>
                </a:lnTo>
                <a:lnTo>
                  <a:pt x="14074" y="19736"/>
                </a:lnTo>
                <a:lnTo>
                  <a:pt x="14192" y="24117"/>
                </a:lnTo>
                <a:lnTo>
                  <a:pt x="13430" y="26397"/>
                </a:lnTo>
                <a:lnTo>
                  <a:pt x="12128" y="28710"/>
                </a:lnTo>
                <a:lnTo>
                  <a:pt x="10467" y="31047"/>
                </a:lnTo>
                <a:lnTo>
                  <a:pt x="9359" y="34191"/>
                </a:lnTo>
                <a:lnTo>
                  <a:pt x="8621" y="37875"/>
                </a:lnTo>
                <a:lnTo>
                  <a:pt x="8128" y="41919"/>
                </a:lnTo>
                <a:lnTo>
                  <a:pt x="7006" y="44614"/>
                </a:lnTo>
                <a:lnTo>
                  <a:pt x="5464" y="46412"/>
                </a:lnTo>
                <a:lnTo>
                  <a:pt x="3643" y="47610"/>
                </a:lnTo>
                <a:lnTo>
                  <a:pt x="2428" y="49202"/>
                </a:lnTo>
                <a:lnTo>
                  <a:pt x="1619" y="51058"/>
                </a:lnTo>
                <a:lnTo>
                  <a:pt x="1079" y="53088"/>
                </a:lnTo>
                <a:lnTo>
                  <a:pt x="719" y="55236"/>
                </a:lnTo>
                <a:lnTo>
                  <a:pt x="480" y="57461"/>
                </a:lnTo>
                <a:lnTo>
                  <a:pt x="94" y="62944"/>
                </a:lnTo>
                <a:lnTo>
                  <a:pt x="42" y="65810"/>
                </a:lnTo>
                <a:lnTo>
                  <a:pt x="2" y="71108"/>
                </a:lnTo>
                <a:lnTo>
                  <a:pt x="3792" y="71340"/>
                </a:lnTo>
                <a:lnTo>
                  <a:pt x="13000" y="71429"/>
                </a:lnTo>
                <a:lnTo>
                  <a:pt x="20325" y="71436"/>
                </a:lnTo>
                <a:lnTo>
                  <a:pt x="22281" y="70643"/>
                </a:lnTo>
                <a:lnTo>
                  <a:pt x="25173" y="69320"/>
                </a:lnTo>
                <a:lnTo>
                  <a:pt x="33635" y="65286"/>
                </a:lnTo>
                <a:lnTo>
                  <a:pt x="35917" y="64955"/>
                </a:lnTo>
                <a:lnTo>
                  <a:pt x="39026" y="64735"/>
                </a:lnTo>
                <a:lnTo>
                  <a:pt x="42686" y="64588"/>
                </a:lnTo>
                <a:lnTo>
                  <a:pt x="46713" y="63696"/>
                </a:lnTo>
                <a:lnTo>
                  <a:pt x="50986" y="62308"/>
                </a:lnTo>
                <a:lnTo>
                  <a:pt x="55422" y="60588"/>
                </a:lnTo>
                <a:lnTo>
                  <a:pt x="59173" y="59442"/>
                </a:lnTo>
                <a:lnTo>
                  <a:pt x="62467" y="58678"/>
                </a:lnTo>
                <a:lnTo>
                  <a:pt x="65457" y="58169"/>
                </a:lnTo>
                <a:lnTo>
                  <a:pt x="68244" y="57829"/>
                </a:lnTo>
                <a:lnTo>
                  <a:pt x="70896" y="57602"/>
                </a:lnTo>
                <a:lnTo>
                  <a:pt x="73457" y="57451"/>
                </a:lnTo>
                <a:lnTo>
                  <a:pt x="78420" y="57284"/>
                </a:lnTo>
                <a:lnTo>
                  <a:pt x="87794" y="57189"/>
                </a:lnTo>
                <a:lnTo>
                  <a:pt x="121443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051"/>
          <p:cNvSpPr/>
          <p:nvPr/>
        </p:nvSpPr>
        <p:spPr>
          <a:xfrm>
            <a:off x="4664955" y="3443287"/>
            <a:ext cx="7058" cy="185739"/>
          </a:xfrm>
          <a:custGeom>
            <a:avLst/>
            <a:gdLst/>
            <a:ahLst/>
            <a:cxnLst/>
            <a:rect l="0" t="0" r="0" b="0"/>
            <a:pathLst>
              <a:path w="7058" h="185739">
                <a:moveTo>
                  <a:pt x="7057" y="0"/>
                </a:moveTo>
                <a:lnTo>
                  <a:pt x="7057" y="34553"/>
                </a:lnTo>
                <a:lnTo>
                  <a:pt x="6263" y="38910"/>
                </a:lnTo>
                <a:lnTo>
                  <a:pt x="4940" y="43402"/>
                </a:lnTo>
                <a:lnTo>
                  <a:pt x="3265" y="47985"/>
                </a:lnTo>
                <a:lnTo>
                  <a:pt x="2147" y="52627"/>
                </a:lnTo>
                <a:lnTo>
                  <a:pt x="1403" y="57310"/>
                </a:lnTo>
                <a:lnTo>
                  <a:pt x="906" y="62019"/>
                </a:lnTo>
                <a:lnTo>
                  <a:pt x="575" y="66746"/>
                </a:lnTo>
                <a:lnTo>
                  <a:pt x="354" y="71485"/>
                </a:lnTo>
                <a:lnTo>
                  <a:pt x="109" y="80983"/>
                </a:lnTo>
                <a:lnTo>
                  <a:pt x="0" y="90497"/>
                </a:lnTo>
                <a:lnTo>
                  <a:pt x="765" y="95256"/>
                </a:lnTo>
                <a:lnTo>
                  <a:pt x="2069" y="100017"/>
                </a:lnTo>
                <a:lnTo>
                  <a:pt x="3732" y="104778"/>
                </a:lnTo>
                <a:lnTo>
                  <a:pt x="4840" y="109539"/>
                </a:lnTo>
                <a:lnTo>
                  <a:pt x="5579" y="114301"/>
                </a:lnTo>
                <a:lnTo>
                  <a:pt x="6072" y="119063"/>
                </a:lnTo>
                <a:lnTo>
                  <a:pt x="6400" y="123825"/>
                </a:lnTo>
                <a:lnTo>
                  <a:pt x="6619" y="128588"/>
                </a:lnTo>
                <a:lnTo>
                  <a:pt x="6928" y="140758"/>
                </a:lnTo>
                <a:lnTo>
                  <a:pt x="7057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052"/>
          <p:cNvSpPr/>
          <p:nvPr/>
        </p:nvSpPr>
        <p:spPr>
          <a:xfrm>
            <a:off x="4464843" y="3621882"/>
            <a:ext cx="300039" cy="35719"/>
          </a:xfrm>
          <a:custGeom>
            <a:avLst/>
            <a:gdLst/>
            <a:ahLst/>
            <a:cxnLst/>
            <a:rect l="0" t="0" r="0" b="0"/>
            <a:pathLst>
              <a:path w="300039" h="35719">
                <a:moveTo>
                  <a:pt x="0" y="35718"/>
                </a:moveTo>
                <a:lnTo>
                  <a:pt x="3793" y="35718"/>
                </a:lnTo>
                <a:lnTo>
                  <a:pt x="5703" y="34924"/>
                </a:lnTo>
                <a:lnTo>
                  <a:pt x="7771" y="33601"/>
                </a:lnTo>
                <a:lnTo>
                  <a:pt x="9943" y="31925"/>
                </a:lnTo>
                <a:lnTo>
                  <a:pt x="12979" y="30808"/>
                </a:lnTo>
                <a:lnTo>
                  <a:pt x="16590" y="30064"/>
                </a:lnTo>
                <a:lnTo>
                  <a:pt x="24042" y="29236"/>
                </a:lnTo>
                <a:lnTo>
                  <a:pt x="30000" y="28868"/>
                </a:lnTo>
                <a:lnTo>
                  <a:pt x="34288" y="27976"/>
                </a:lnTo>
                <a:lnTo>
                  <a:pt x="39527" y="26588"/>
                </a:lnTo>
                <a:lnTo>
                  <a:pt x="45402" y="24869"/>
                </a:lnTo>
                <a:lnTo>
                  <a:pt x="50906" y="23722"/>
                </a:lnTo>
                <a:lnTo>
                  <a:pt x="56162" y="22958"/>
                </a:lnTo>
                <a:lnTo>
                  <a:pt x="61254" y="22449"/>
                </a:lnTo>
                <a:lnTo>
                  <a:pt x="67029" y="21316"/>
                </a:lnTo>
                <a:lnTo>
                  <a:pt x="73262" y="19766"/>
                </a:lnTo>
                <a:lnTo>
                  <a:pt x="79798" y="17940"/>
                </a:lnTo>
                <a:lnTo>
                  <a:pt x="86536" y="16722"/>
                </a:lnTo>
                <a:lnTo>
                  <a:pt x="93410" y="15910"/>
                </a:lnTo>
                <a:lnTo>
                  <a:pt x="100373" y="15369"/>
                </a:lnTo>
                <a:lnTo>
                  <a:pt x="107397" y="14214"/>
                </a:lnTo>
                <a:lnTo>
                  <a:pt x="114460" y="12651"/>
                </a:lnTo>
                <a:lnTo>
                  <a:pt x="121551" y="10815"/>
                </a:lnTo>
                <a:lnTo>
                  <a:pt x="128659" y="9590"/>
                </a:lnTo>
                <a:lnTo>
                  <a:pt x="135779" y="8775"/>
                </a:lnTo>
                <a:lnTo>
                  <a:pt x="142907" y="8230"/>
                </a:lnTo>
                <a:lnTo>
                  <a:pt x="150040" y="7868"/>
                </a:lnTo>
                <a:lnTo>
                  <a:pt x="164316" y="7465"/>
                </a:lnTo>
                <a:lnTo>
                  <a:pt x="172250" y="6564"/>
                </a:lnTo>
                <a:lnTo>
                  <a:pt x="180715" y="5169"/>
                </a:lnTo>
                <a:lnTo>
                  <a:pt x="189533" y="3446"/>
                </a:lnTo>
                <a:lnTo>
                  <a:pt x="196999" y="2297"/>
                </a:lnTo>
                <a:lnTo>
                  <a:pt x="203564" y="1531"/>
                </a:lnTo>
                <a:lnTo>
                  <a:pt x="209528" y="1020"/>
                </a:lnTo>
                <a:lnTo>
                  <a:pt x="215886" y="680"/>
                </a:lnTo>
                <a:lnTo>
                  <a:pt x="229299" y="301"/>
                </a:lnTo>
                <a:lnTo>
                  <a:pt x="261581" y="25"/>
                </a:lnTo>
                <a:lnTo>
                  <a:pt x="287998" y="0"/>
                </a:lnTo>
                <a:lnTo>
                  <a:pt x="289630" y="793"/>
                </a:lnTo>
                <a:lnTo>
                  <a:pt x="290718" y="2116"/>
                </a:lnTo>
                <a:lnTo>
                  <a:pt x="291443" y="3791"/>
                </a:lnTo>
                <a:lnTo>
                  <a:pt x="292721" y="4909"/>
                </a:lnTo>
                <a:lnTo>
                  <a:pt x="294366" y="5653"/>
                </a:lnTo>
                <a:lnTo>
                  <a:pt x="30003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053"/>
          <p:cNvSpPr/>
          <p:nvPr/>
        </p:nvSpPr>
        <p:spPr>
          <a:xfrm>
            <a:off x="4522002" y="3679031"/>
            <a:ext cx="135724" cy="98914"/>
          </a:xfrm>
          <a:custGeom>
            <a:avLst/>
            <a:gdLst/>
            <a:ahLst/>
            <a:cxnLst/>
            <a:rect l="0" t="0" r="0" b="0"/>
            <a:pathLst>
              <a:path w="135724" h="98914">
                <a:moveTo>
                  <a:pt x="35710" y="0"/>
                </a:moveTo>
                <a:lnTo>
                  <a:pt x="35710" y="6849"/>
                </a:lnTo>
                <a:lnTo>
                  <a:pt x="33593" y="9129"/>
                </a:lnTo>
                <a:lnTo>
                  <a:pt x="31918" y="10849"/>
                </a:lnTo>
                <a:lnTo>
                  <a:pt x="30800" y="13582"/>
                </a:lnTo>
                <a:lnTo>
                  <a:pt x="30056" y="16993"/>
                </a:lnTo>
                <a:lnTo>
                  <a:pt x="29559" y="20853"/>
                </a:lnTo>
                <a:lnTo>
                  <a:pt x="28434" y="25015"/>
                </a:lnTo>
                <a:lnTo>
                  <a:pt x="26891" y="29376"/>
                </a:lnTo>
                <a:lnTo>
                  <a:pt x="25068" y="33871"/>
                </a:lnTo>
                <a:lnTo>
                  <a:pt x="23853" y="37662"/>
                </a:lnTo>
                <a:lnTo>
                  <a:pt x="23043" y="40983"/>
                </a:lnTo>
                <a:lnTo>
                  <a:pt x="22503" y="43991"/>
                </a:lnTo>
                <a:lnTo>
                  <a:pt x="21349" y="47584"/>
                </a:lnTo>
                <a:lnTo>
                  <a:pt x="19786" y="51566"/>
                </a:lnTo>
                <a:lnTo>
                  <a:pt x="17951" y="55809"/>
                </a:lnTo>
                <a:lnTo>
                  <a:pt x="15933" y="59431"/>
                </a:lnTo>
                <a:lnTo>
                  <a:pt x="13794" y="62639"/>
                </a:lnTo>
                <a:lnTo>
                  <a:pt x="11574" y="65572"/>
                </a:lnTo>
                <a:lnTo>
                  <a:pt x="10095" y="69115"/>
                </a:lnTo>
                <a:lnTo>
                  <a:pt x="9108" y="73064"/>
                </a:lnTo>
                <a:lnTo>
                  <a:pt x="8450" y="77284"/>
                </a:lnTo>
                <a:lnTo>
                  <a:pt x="7218" y="80098"/>
                </a:lnTo>
                <a:lnTo>
                  <a:pt x="5603" y="81973"/>
                </a:lnTo>
                <a:lnTo>
                  <a:pt x="3732" y="83224"/>
                </a:lnTo>
                <a:lnTo>
                  <a:pt x="2485" y="84852"/>
                </a:lnTo>
                <a:lnTo>
                  <a:pt x="1654" y="86730"/>
                </a:lnTo>
                <a:lnTo>
                  <a:pt x="320" y="91656"/>
                </a:lnTo>
                <a:lnTo>
                  <a:pt x="137" y="94446"/>
                </a:lnTo>
                <a:lnTo>
                  <a:pt x="20" y="98913"/>
                </a:lnTo>
                <a:lnTo>
                  <a:pt x="0" y="95894"/>
                </a:lnTo>
                <a:lnTo>
                  <a:pt x="791" y="94885"/>
                </a:lnTo>
                <a:lnTo>
                  <a:pt x="2112" y="94213"/>
                </a:lnTo>
                <a:lnTo>
                  <a:pt x="3786" y="93765"/>
                </a:lnTo>
                <a:lnTo>
                  <a:pt x="4903" y="92672"/>
                </a:lnTo>
                <a:lnTo>
                  <a:pt x="5647" y="91151"/>
                </a:lnTo>
                <a:lnTo>
                  <a:pt x="6143" y="89342"/>
                </a:lnTo>
                <a:lnTo>
                  <a:pt x="7267" y="88136"/>
                </a:lnTo>
                <a:lnTo>
                  <a:pt x="8810" y="87332"/>
                </a:lnTo>
                <a:lnTo>
                  <a:pt x="10634" y="86796"/>
                </a:lnTo>
                <a:lnTo>
                  <a:pt x="13436" y="85645"/>
                </a:lnTo>
                <a:lnTo>
                  <a:pt x="16892" y="84085"/>
                </a:lnTo>
                <a:lnTo>
                  <a:pt x="20784" y="82250"/>
                </a:lnTo>
                <a:lnTo>
                  <a:pt x="24172" y="80233"/>
                </a:lnTo>
                <a:lnTo>
                  <a:pt x="27224" y="78095"/>
                </a:lnTo>
                <a:lnTo>
                  <a:pt x="30053" y="75876"/>
                </a:lnTo>
                <a:lnTo>
                  <a:pt x="33526" y="74396"/>
                </a:lnTo>
                <a:lnTo>
                  <a:pt x="37429" y="73410"/>
                </a:lnTo>
                <a:lnTo>
                  <a:pt x="41619" y="72752"/>
                </a:lnTo>
                <a:lnTo>
                  <a:pt x="45999" y="71520"/>
                </a:lnTo>
                <a:lnTo>
                  <a:pt x="50507" y="69905"/>
                </a:lnTo>
                <a:lnTo>
                  <a:pt x="55100" y="68034"/>
                </a:lnTo>
                <a:lnTo>
                  <a:pt x="58955" y="66788"/>
                </a:lnTo>
                <a:lnTo>
                  <a:pt x="62319" y="65957"/>
                </a:lnTo>
                <a:lnTo>
                  <a:pt x="65356" y="65402"/>
                </a:lnTo>
                <a:lnTo>
                  <a:pt x="68967" y="65033"/>
                </a:lnTo>
                <a:lnTo>
                  <a:pt x="72963" y="64786"/>
                </a:lnTo>
                <a:lnTo>
                  <a:pt x="81635" y="64512"/>
                </a:lnTo>
                <a:lnTo>
                  <a:pt x="101064" y="64322"/>
                </a:lnTo>
                <a:lnTo>
                  <a:pt x="104679" y="65107"/>
                </a:lnTo>
                <a:lnTo>
                  <a:pt x="108677" y="66423"/>
                </a:lnTo>
                <a:lnTo>
                  <a:pt x="112930" y="68095"/>
                </a:lnTo>
                <a:lnTo>
                  <a:pt x="116559" y="69209"/>
                </a:lnTo>
                <a:lnTo>
                  <a:pt x="119772" y="69952"/>
                </a:lnTo>
                <a:lnTo>
                  <a:pt x="122707" y="70447"/>
                </a:lnTo>
                <a:lnTo>
                  <a:pt x="125458" y="70777"/>
                </a:lnTo>
                <a:lnTo>
                  <a:pt x="128086" y="70997"/>
                </a:lnTo>
                <a:lnTo>
                  <a:pt x="135723" y="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054"/>
          <p:cNvSpPr/>
          <p:nvPr/>
        </p:nvSpPr>
        <p:spPr>
          <a:xfrm>
            <a:off x="4615855" y="3671887"/>
            <a:ext cx="13296" cy="185739"/>
          </a:xfrm>
          <a:custGeom>
            <a:avLst/>
            <a:gdLst/>
            <a:ahLst/>
            <a:cxnLst/>
            <a:rect l="0" t="0" r="0" b="0"/>
            <a:pathLst>
              <a:path w="13296" h="185739">
                <a:moveTo>
                  <a:pt x="13295" y="0"/>
                </a:moveTo>
                <a:lnTo>
                  <a:pt x="6445" y="0"/>
                </a:lnTo>
                <a:lnTo>
                  <a:pt x="6209" y="5703"/>
                </a:lnTo>
                <a:lnTo>
                  <a:pt x="6151" y="71896"/>
                </a:lnTo>
                <a:lnTo>
                  <a:pt x="5357" y="78887"/>
                </a:lnTo>
                <a:lnTo>
                  <a:pt x="4034" y="85928"/>
                </a:lnTo>
                <a:lnTo>
                  <a:pt x="2359" y="93004"/>
                </a:lnTo>
                <a:lnTo>
                  <a:pt x="1241" y="99309"/>
                </a:lnTo>
                <a:lnTo>
                  <a:pt x="496" y="105100"/>
                </a:lnTo>
                <a:lnTo>
                  <a:pt x="0" y="110548"/>
                </a:lnTo>
                <a:lnTo>
                  <a:pt x="463" y="116561"/>
                </a:lnTo>
                <a:lnTo>
                  <a:pt x="1565" y="122951"/>
                </a:lnTo>
                <a:lnTo>
                  <a:pt x="3094" y="129592"/>
                </a:lnTo>
                <a:lnTo>
                  <a:pt x="4113" y="135607"/>
                </a:lnTo>
                <a:lnTo>
                  <a:pt x="4792" y="141205"/>
                </a:lnTo>
                <a:lnTo>
                  <a:pt x="5245" y="146524"/>
                </a:lnTo>
                <a:lnTo>
                  <a:pt x="5547" y="150864"/>
                </a:lnTo>
                <a:lnTo>
                  <a:pt x="5882" y="157803"/>
                </a:lnTo>
                <a:lnTo>
                  <a:pt x="6032" y="165649"/>
                </a:lnTo>
                <a:lnTo>
                  <a:pt x="6127" y="179829"/>
                </a:lnTo>
                <a:lnTo>
                  <a:pt x="6929" y="181799"/>
                </a:lnTo>
                <a:lnTo>
                  <a:pt x="8257" y="183112"/>
                </a:lnTo>
                <a:lnTo>
                  <a:pt x="1329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055"/>
          <p:cNvSpPr/>
          <p:nvPr/>
        </p:nvSpPr>
        <p:spPr>
          <a:xfrm>
            <a:off x="4857750" y="3607593"/>
            <a:ext cx="121444" cy="7145"/>
          </a:xfrm>
          <a:custGeom>
            <a:avLst/>
            <a:gdLst/>
            <a:ahLst/>
            <a:cxnLst/>
            <a:rect l="0" t="0" r="0" b="0"/>
            <a:pathLst>
              <a:path w="121444" h="7145">
                <a:moveTo>
                  <a:pt x="0" y="7144"/>
                </a:moveTo>
                <a:lnTo>
                  <a:pt x="0" y="3352"/>
                </a:lnTo>
                <a:lnTo>
                  <a:pt x="794" y="2235"/>
                </a:lnTo>
                <a:lnTo>
                  <a:pt x="2116" y="1490"/>
                </a:lnTo>
                <a:lnTo>
                  <a:pt x="6150" y="294"/>
                </a:lnTo>
                <a:lnTo>
                  <a:pt x="8819" y="131"/>
                </a:lnTo>
                <a:lnTo>
                  <a:pt x="13444" y="58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4" name="SMARTPenAnnotation1056"/>
          <p:cNvSpPr/>
          <p:nvPr/>
        </p:nvSpPr>
        <p:spPr>
          <a:xfrm>
            <a:off x="4865886" y="3664769"/>
            <a:ext cx="106165" cy="7119"/>
          </a:xfrm>
          <a:custGeom>
            <a:avLst/>
            <a:gdLst/>
            <a:ahLst/>
            <a:cxnLst/>
            <a:rect l="0" t="0" r="0" b="0"/>
            <a:pathLst>
              <a:path w="106165" h="7119">
                <a:moveTo>
                  <a:pt x="6151" y="7118"/>
                </a:moveTo>
                <a:lnTo>
                  <a:pt x="0" y="7118"/>
                </a:lnTo>
                <a:lnTo>
                  <a:pt x="5245" y="7118"/>
                </a:lnTo>
                <a:lnTo>
                  <a:pt x="6341" y="6324"/>
                </a:lnTo>
                <a:lnTo>
                  <a:pt x="7865" y="5001"/>
                </a:lnTo>
                <a:lnTo>
                  <a:pt x="9675" y="3326"/>
                </a:lnTo>
                <a:lnTo>
                  <a:pt x="12469" y="2208"/>
                </a:lnTo>
                <a:lnTo>
                  <a:pt x="15919" y="1464"/>
                </a:lnTo>
                <a:lnTo>
                  <a:pt x="19807" y="967"/>
                </a:lnTo>
                <a:lnTo>
                  <a:pt x="23193" y="636"/>
                </a:lnTo>
                <a:lnTo>
                  <a:pt x="26243" y="415"/>
                </a:lnTo>
                <a:lnTo>
                  <a:pt x="29071" y="268"/>
                </a:lnTo>
                <a:lnTo>
                  <a:pt x="36446" y="105"/>
                </a:lnTo>
                <a:lnTo>
                  <a:pt x="54116" y="0"/>
                </a:lnTo>
                <a:lnTo>
                  <a:pt x="59559" y="785"/>
                </a:lnTo>
                <a:lnTo>
                  <a:pt x="65569" y="2102"/>
                </a:lnTo>
                <a:lnTo>
                  <a:pt x="71956" y="3774"/>
                </a:lnTo>
                <a:lnTo>
                  <a:pt x="77802" y="4889"/>
                </a:lnTo>
                <a:lnTo>
                  <a:pt x="83288" y="5632"/>
                </a:lnTo>
                <a:lnTo>
                  <a:pt x="88532" y="6127"/>
                </a:lnTo>
                <a:lnTo>
                  <a:pt x="92821" y="6458"/>
                </a:lnTo>
                <a:lnTo>
                  <a:pt x="96475" y="6678"/>
                </a:lnTo>
                <a:lnTo>
                  <a:pt x="106164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5" name="SMARTPenAnnotation1057"/>
          <p:cNvSpPr/>
          <p:nvPr/>
        </p:nvSpPr>
        <p:spPr>
          <a:xfrm>
            <a:off x="5114925" y="3614737"/>
            <a:ext cx="150019" cy="14289"/>
          </a:xfrm>
          <a:custGeom>
            <a:avLst/>
            <a:gdLst/>
            <a:ahLst/>
            <a:cxnLst/>
            <a:rect l="0" t="0" r="0" b="0"/>
            <a:pathLst>
              <a:path w="150019" h="14289">
                <a:moveTo>
                  <a:pt x="0" y="0"/>
                </a:moveTo>
                <a:lnTo>
                  <a:pt x="47984" y="0"/>
                </a:lnTo>
                <a:lnTo>
                  <a:pt x="52627" y="794"/>
                </a:lnTo>
                <a:lnTo>
                  <a:pt x="57310" y="2117"/>
                </a:lnTo>
                <a:lnTo>
                  <a:pt x="62019" y="3792"/>
                </a:lnTo>
                <a:lnTo>
                  <a:pt x="65952" y="4909"/>
                </a:lnTo>
                <a:lnTo>
                  <a:pt x="69368" y="5654"/>
                </a:lnTo>
                <a:lnTo>
                  <a:pt x="72439" y="6151"/>
                </a:lnTo>
                <a:lnTo>
                  <a:pt x="76867" y="6482"/>
                </a:lnTo>
                <a:lnTo>
                  <a:pt x="82201" y="6703"/>
                </a:lnTo>
                <a:lnTo>
                  <a:pt x="88138" y="6850"/>
                </a:lnTo>
                <a:lnTo>
                  <a:pt x="93684" y="7741"/>
                </a:lnTo>
                <a:lnTo>
                  <a:pt x="98968" y="9130"/>
                </a:lnTo>
                <a:lnTo>
                  <a:pt x="104078" y="10849"/>
                </a:lnTo>
                <a:lnTo>
                  <a:pt x="109073" y="11995"/>
                </a:lnTo>
                <a:lnTo>
                  <a:pt x="113990" y="12759"/>
                </a:lnTo>
                <a:lnTo>
                  <a:pt x="118856" y="13269"/>
                </a:lnTo>
                <a:lnTo>
                  <a:pt x="123687" y="13608"/>
                </a:lnTo>
                <a:lnTo>
                  <a:pt x="128496" y="13835"/>
                </a:lnTo>
                <a:lnTo>
                  <a:pt x="140731" y="14153"/>
                </a:lnTo>
                <a:lnTo>
                  <a:pt x="15001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6" name="SMARTPenAnnotation1058"/>
          <p:cNvSpPr/>
          <p:nvPr/>
        </p:nvSpPr>
        <p:spPr>
          <a:xfrm>
            <a:off x="5372100" y="3493293"/>
            <a:ext cx="21432" cy="250033"/>
          </a:xfrm>
          <a:custGeom>
            <a:avLst/>
            <a:gdLst/>
            <a:ahLst/>
            <a:cxnLst/>
            <a:rect l="0" t="0" r="0" b="0"/>
            <a:pathLst>
              <a:path w="21432" h="250033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979"/>
                </a:lnTo>
                <a:lnTo>
                  <a:pt x="5654" y="16590"/>
                </a:lnTo>
                <a:lnTo>
                  <a:pt x="6150" y="20585"/>
                </a:lnTo>
                <a:lnTo>
                  <a:pt x="6481" y="24836"/>
                </a:lnTo>
                <a:lnTo>
                  <a:pt x="6702" y="29258"/>
                </a:lnTo>
                <a:lnTo>
                  <a:pt x="6947" y="38403"/>
                </a:lnTo>
                <a:lnTo>
                  <a:pt x="7135" y="86155"/>
                </a:lnTo>
                <a:lnTo>
                  <a:pt x="7932" y="93156"/>
                </a:lnTo>
                <a:lnTo>
                  <a:pt x="9257" y="100204"/>
                </a:lnTo>
                <a:lnTo>
                  <a:pt x="10934" y="107284"/>
                </a:lnTo>
                <a:lnTo>
                  <a:pt x="12051" y="114385"/>
                </a:lnTo>
                <a:lnTo>
                  <a:pt x="12797" y="121501"/>
                </a:lnTo>
                <a:lnTo>
                  <a:pt x="13293" y="128625"/>
                </a:lnTo>
                <a:lnTo>
                  <a:pt x="14418" y="136550"/>
                </a:lnTo>
                <a:lnTo>
                  <a:pt x="15962" y="145009"/>
                </a:lnTo>
                <a:lnTo>
                  <a:pt x="17785" y="153823"/>
                </a:lnTo>
                <a:lnTo>
                  <a:pt x="19000" y="161286"/>
                </a:lnTo>
                <a:lnTo>
                  <a:pt x="19811" y="167849"/>
                </a:lnTo>
                <a:lnTo>
                  <a:pt x="20350" y="173812"/>
                </a:lnTo>
                <a:lnTo>
                  <a:pt x="20711" y="180168"/>
                </a:lnTo>
                <a:lnTo>
                  <a:pt x="21111" y="193581"/>
                </a:lnTo>
                <a:lnTo>
                  <a:pt x="21402" y="222070"/>
                </a:lnTo>
                <a:lnTo>
                  <a:pt x="21431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7" name="SMARTPenAnnotation1059"/>
          <p:cNvSpPr/>
          <p:nvPr/>
        </p:nvSpPr>
        <p:spPr>
          <a:xfrm>
            <a:off x="5043530" y="3328987"/>
            <a:ext cx="627578" cy="546602"/>
          </a:xfrm>
          <a:custGeom>
            <a:avLst/>
            <a:gdLst/>
            <a:ahLst/>
            <a:cxnLst/>
            <a:rect l="0" t="0" r="0" b="0"/>
            <a:pathLst>
              <a:path w="627578" h="546602">
                <a:moveTo>
                  <a:pt x="371432" y="21431"/>
                </a:moveTo>
                <a:lnTo>
                  <a:pt x="365281" y="15280"/>
                </a:lnTo>
                <a:lnTo>
                  <a:pt x="362613" y="14729"/>
                </a:lnTo>
                <a:lnTo>
                  <a:pt x="360790" y="14582"/>
                </a:lnTo>
                <a:lnTo>
                  <a:pt x="358781" y="13690"/>
                </a:lnTo>
                <a:lnTo>
                  <a:pt x="351314" y="8163"/>
                </a:lnTo>
                <a:lnTo>
                  <a:pt x="346597" y="3653"/>
                </a:lnTo>
                <a:lnTo>
                  <a:pt x="344557" y="2436"/>
                </a:lnTo>
                <a:lnTo>
                  <a:pt x="340173" y="1082"/>
                </a:lnTo>
                <a:lnTo>
                  <a:pt x="322369" y="95"/>
                </a:lnTo>
                <a:lnTo>
                  <a:pt x="245217" y="0"/>
                </a:lnTo>
                <a:lnTo>
                  <a:pt x="235697" y="2117"/>
                </a:lnTo>
                <a:lnTo>
                  <a:pt x="216650" y="9943"/>
                </a:lnTo>
                <a:lnTo>
                  <a:pt x="205009" y="12357"/>
                </a:lnTo>
                <a:lnTo>
                  <a:pt x="192691" y="14223"/>
                </a:lnTo>
                <a:lnTo>
                  <a:pt x="176831" y="19736"/>
                </a:lnTo>
                <a:lnTo>
                  <a:pt x="166939" y="24118"/>
                </a:lnTo>
                <a:lnTo>
                  <a:pt x="142871" y="41413"/>
                </a:lnTo>
                <a:lnTo>
                  <a:pt x="123790" y="52101"/>
                </a:lnTo>
                <a:lnTo>
                  <a:pt x="104734" y="67559"/>
                </a:lnTo>
                <a:lnTo>
                  <a:pt x="91239" y="81224"/>
                </a:lnTo>
                <a:lnTo>
                  <a:pt x="81067" y="95328"/>
                </a:lnTo>
                <a:lnTo>
                  <a:pt x="69145" y="109561"/>
                </a:lnTo>
                <a:lnTo>
                  <a:pt x="59439" y="124626"/>
                </a:lnTo>
                <a:lnTo>
                  <a:pt x="51264" y="137146"/>
                </a:lnTo>
                <a:lnTo>
                  <a:pt x="41529" y="153789"/>
                </a:lnTo>
                <a:lnTo>
                  <a:pt x="36161" y="165982"/>
                </a:lnTo>
                <a:lnTo>
                  <a:pt x="31129" y="178545"/>
                </a:lnTo>
                <a:lnTo>
                  <a:pt x="23833" y="195336"/>
                </a:lnTo>
                <a:lnTo>
                  <a:pt x="19036" y="208260"/>
                </a:lnTo>
                <a:lnTo>
                  <a:pt x="11872" y="225131"/>
                </a:lnTo>
                <a:lnTo>
                  <a:pt x="9221" y="235260"/>
                </a:lnTo>
                <a:lnTo>
                  <a:pt x="5612" y="252005"/>
                </a:lnTo>
                <a:lnTo>
                  <a:pt x="2471" y="264402"/>
                </a:lnTo>
                <a:lnTo>
                  <a:pt x="702" y="281100"/>
                </a:lnTo>
                <a:lnTo>
                  <a:pt x="288" y="294002"/>
                </a:lnTo>
                <a:lnTo>
                  <a:pt x="0" y="320988"/>
                </a:lnTo>
                <a:lnTo>
                  <a:pt x="770" y="331574"/>
                </a:lnTo>
                <a:lnTo>
                  <a:pt x="3758" y="344216"/>
                </a:lnTo>
                <a:lnTo>
                  <a:pt x="6111" y="360929"/>
                </a:lnTo>
                <a:lnTo>
                  <a:pt x="10600" y="375935"/>
                </a:lnTo>
                <a:lnTo>
                  <a:pt x="16957" y="390435"/>
                </a:lnTo>
                <a:lnTo>
                  <a:pt x="23868" y="404786"/>
                </a:lnTo>
                <a:lnTo>
                  <a:pt x="38066" y="433385"/>
                </a:lnTo>
                <a:lnTo>
                  <a:pt x="48996" y="447674"/>
                </a:lnTo>
                <a:lnTo>
                  <a:pt x="62002" y="461815"/>
                </a:lnTo>
                <a:lnTo>
                  <a:pt x="70131" y="470099"/>
                </a:lnTo>
                <a:lnTo>
                  <a:pt x="81152" y="476956"/>
                </a:lnTo>
                <a:lnTo>
                  <a:pt x="93194" y="483443"/>
                </a:lnTo>
                <a:lnTo>
                  <a:pt x="108898" y="495227"/>
                </a:lnTo>
                <a:lnTo>
                  <a:pt x="137021" y="513057"/>
                </a:lnTo>
                <a:lnTo>
                  <a:pt x="153722" y="522786"/>
                </a:lnTo>
                <a:lnTo>
                  <a:pt x="165928" y="526037"/>
                </a:lnTo>
                <a:lnTo>
                  <a:pt x="179291" y="528276"/>
                </a:lnTo>
                <a:lnTo>
                  <a:pt x="193167" y="531916"/>
                </a:lnTo>
                <a:lnTo>
                  <a:pt x="210575" y="538428"/>
                </a:lnTo>
                <a:lnTo>
                  <a:pt x="229579" y="541593"/>
                </a:lnTo>
                <a:lnTo>
                  <a:pt x="243299" y="542333"/>
                </a:lnTo>
                <a:lnTo>
                  <a:pt x="257334" y="543456"/>
                </a:lnTo>
                <a:lnTo>
                  <a:pt x="271509" y="546601"/>
                </a:lnTo>
                <a:lnTo>
                  <a:pt x="285747" y="546410"/>
                </a:lnTo>
                <a:lnTo>
                  <a:pt x="300012" y="544474"/>
                </a:lnTo>
                <a:lnTo>
                  <a:pt x="314290" y="543613"/>
                </a:lnTo>
                <a:lnTo>
                  <a:pt x="328573" y="543231"/>
                </a:lnTo>
                <a:lnTo>
                  <a:pt x="342065" y="542268"/>
                </a:lnTo>
                <a:lnTo>
                  <a:pt x="359379" y="538056"/>
                </a:lnTo>
                <a:lnTo>
                  <a:pt x="372425" y="536792"/>
                </a:lnTo>
                <a:lnTo>
                  <a:pt x="386161" y="534114"/>
                </a:lnTo>
                <a:lnTo>
                  <a:pt x="405165" y="528143"/>
                </a:lnTo>
                <a:lnTo>
                  <a:pt x="422966" y="521347"/>
                </a:lnTo>
                <a:lnTo>
                  <a:pt x="435611" y="515872"/>
                </a:lnTo>
                <a:lnTo>
                  <a:pt x="452449" y="504659"/>
                </a:lnTo>
                <a:lnTo>
                  <a:pt x="465383" y="498666"/>
                </a:lnTo>
                <a:lnTo>
                  <a:pt x="479069" y="491240"/>
                </a:lnTo>
                <a:lnTo>
                  <a:pt x="498046" y="480251"/>
                </a:lnTo>
                <a:lnTo>
                  <a:pt x="508667" y="473795"/>
                </a:lnTo>
                <a:lnTo>
                  <a:pt x="523572" y="461235"/>
                </a:lnTo>
                <a:lnTo>
                  <a:pt x="538043" y="447460"/>
                </a:lnTo>
                <a:lnTo>
                  <a:pt x="561922" y="423834"/>
                </a:lnTo>
                <a:lnTo>
                  <a:pt x="572424" y="409566"/>
                </a:lnTo>
                <a:lnTo>
                  <a:pt x="584355" y="391493"/>
                </a:lnTo>
                <a:lnTo>
                  <a:pt x="594153" y="374848"/>
                </a:lnTo>
                <a:lnTo>
                  <a:pt x="602082" y="359863"/>
                </a:lnTo>
                <a:lnTo>
                  <a:pt x="607029" y="348058"/>
                </a:lnTo>
                <a:lnTo>
                  <a:pt x="611873" y="335667"/>
                </a:lnTo>
                <a:lnTo>
                  <a:pt x="618269" y="318973"/>
                </a:lnTo>
                <a:lnTo>
                  <a:pt x="620044" y="306072"/>
                </a:lnTo>
                <a:lnTo>
                  <a:pt x="621042" y="289214"/>
                </a:lnTo>
                <a:lnTo>
                  <a:pt x="623393" y="276971"/>
                </a:lnTo>
                <a:lnTo>
                  <a:pt x="626290" y="264386"/>
                </a:lnTo>
                <a:lnTo>
                  <a:pt x="627577" y="253501"/>
                </a:lnTo>
                <a:lnTo>
                  <a:pt x="626033" y="241254"/>
                </a:lnTo>
                <a:lnTo>
                  <a:pt x="623494" y="228668"/>
                </a:lnTo>
                <a:lnTo>
                  <a:pt x="622065" y="212657"/>
                </a:lnTo>
                <a:lnTo>
                  <a:pt x="620848" y="197859"/>
                </a:lnTo>
                <a:lnTo>
                  <a:pt x="615813" y="182626"/>
                </a:lnTo>
                <a:lnTo>
                  <a:pt x="611544" y="170067"/>
                </a:lnTo>
                <a:lnTo>
                  <a:pt x="607245" y="148305"/>
                </a:lnTo>
                <a:lnTo>
                  <a:pt x="603767" y="138409"/>
                </a:lnTo>
                <a:lnTo>
                  <a:pt x="600935" y="134342"/>
                </a:lnTo>
                <a:lnTo>
                  <a:pt x="587099" y="119993"/>
                </a:lnTo>
                <a:lnTo>
                  <a:pt x="579002" y="106726"/>
                </a:lnTo>
                <a:lnTo>
                  <a:pt x="576487" y="102107"/>
                </a:lnTo>
                <a:lnTo>
                  <a:pt x="569459" y="94858"/>
                </a:lnTo>
                <a:lnTo>
                  <a:pt x="565363" y="91814"/>
                </a:lnTo>
                <a:lnTo>
                  <a:pt x="558694" y="84198"/>
                </a:lnTo>
                <a:lnTo>
                  <a:pt x="555805" y="79944"/>
                </a:lnTo>
                <a:lnTo>
                  <a:pt x="548361" y="73102"/>
                </a:lnTo>
                <a:lnTo>
                  <a:pt x="544153" y="70166"/>
                </a:lnTo>
                <a:lnTo>
                  <a:pt x="537361" y="62670"/>
                </a:lnTo>
                <a:lnTo>
                  <a:pt x="526534" y="48715"/>
                </a:lnTo>
                <a:lnTo>
                  <a:pt x="505803" y="33433"/>
                </a:lnTo>
                <a:lnTo>
                  <a:pt x="502288" y="31814"/>
                </a:lnTo>
                <a:lnTo>
                  <a:pt x="485239" y="27098"/>
                </a:lnTo>
                <a:lnTo>
                  <a:pt x="473415" y="23110"/>
                </a:lnTo>
                <a:lnTo>
                  <a:pt x="466764" y="21384"/>
                </a:lnTo>
                <a:lnTo>
                  <a:pt x="449559" y="13808"/>
                </a:lnTo>
                <a:lnTo>
                  <a:pt x="441080" y="10106"/>
                </a:lnTo>
                <a:lnTo>
                  <a:pt x="431844" y="8022"/>
                </a:lnTo>
                <a:lnTo>
                  <a:pt x="415959" y="6427"/>
                </a:lnTo>
                <a:lnTo>
                  <a:pt x="401512" y="1505"/>
                </a:lnTo>
                <a:lnTo>
                  <a:pt x="385852" y="132"/>
                </a:lnTo>
                <a:lnTo>
                  <a:pt x="366675" y="5"/>
                </a:lnTo>
                <a:lnTo>
                  <a:pt x="3500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8" name="SMARTPenAnnotation1060"/>
          <p:cNvSpPr/>
          <p:nvPr/>
        </p:nvSpPr>
        <p:spPr>
          <a:xfrm>
            <a:off x="715367" y="3679031"/>
            <a:ext cx="170459" cy="250032"/>
          </a:xfrm>
          <a:custGeom>
            <a:avLst/>
            <a:gdLst/>
            <a:ahLst/>
            <a:cxnLst/>
            <a:rect l="0" t="0" r="0" b="0"/>
            <a:pathLst>
              <a:path w="170459" h="250032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9675" y="3792"/>
                </a:lnTo>
                <a:lnTo>
                  <a:pt x="14935" y="8819"/>
                </a:lnTo>
                <a:lnTo>
                  <a:pt x="36211" y="30061"/>
                </a:lnTo>
                <a:lnTo>
                  <a:pt x="41471" y="37437"/>
                </a:lnTo>
                <a:lnTo>
                  <a:pt x="43985" y="41627"/>
                </a:lnTo>
                <a:lnTo>
                  <a:pt x="47249" y="46007"/>
                </a:lnTo>
                <a:lnTo>
                  <a:pt x="51012" y="50515"/>
                </a:lnTo>
                <a:lnTo>
                  <a:pt x="58633" y="58964"/>
                </a:lnTo>
                <a:lnTo>
                  <a:pt x="64666" y="65364"/>
                </a:lnTo>
                <a:lnTo>
                  <a:pt x="67386" y="69770"/>
                </a:lnTo>
                <a:lnTo>
                  <a:pt x="69993" y="75088"/>
                </a:lnTo>
                <a:lnTo>
                  <a:pt x="72525" y="81015"/>
                </a:lnTo>
                <a:lnTo>
                  <a:pt x="75801" y="86554"/>
                </a:lnTo>
                <a:lnTo>
                  <a:pt x="79572" y="91834"/>
                </a:lnTo>
                <a:lnTo>
                  <a:pt x="83673" y="96942"/>
                </a:lnTo>
                <a:lnTo>
                  <a:pt x="86408" y="102727"/>
                </a:lnTo>
                <a:lnTo>
                  <a:pt x="88230" y="108966"/>
                </a:lnTo>
                <a:lnTo>
                  <a:pt x="89446" y="115506"/>
                </a:lnTo>
                <a:lnTo>
                  <a:pt x="91050" y="122248"/>
                </a:lnTo>
                <a:lnTo>
                  <a:pt x="92913" y="129124"/>
                </a:lnTo>
                <a:lnTo>
                  <a:pt x="97099" y="143113"/>
                </a:lnTo>
                <a:lnTo>
                  <a:pt x="101606" y="157268"/>
                </a:lnTo>
                <a:lnTo>
                  <a:pt x="103919" y="163583"/>
                </a:lnTo>
                <a:lnTo>
                  <a:pt x="106255" y="169380"/>
                </a:lnTo>
                <a:lnTo>
                  <a:pt x="108606" y="174832"/>
                </a:lnTo>
                <a:lnTo>
                  <a:pt x="112554" y="180055"/>
                </a:lnTo>
                <a:lnTo>
                  <a:pt x="117568" y="185124"/>
                </a:lnTo>
                <a:lnTo>
                  <a:pt x="123291" y="190091"/>
                </a:lnTo>
                <a:lnTo>
                  <a:pt x="127901" y="194989"/>
                </a:lnTo>
                <a:lnTo>
                  <a:pt x="131768" y="199843"/>
                </a:lnTo>
                <a:lnTo>
                  <a:pt x="135139" y="204666"/>
                </a:lnTo>
                <a:lnTo>
                  <a:pt x="137387" y="209469"/>
                </a:lnTo>
                <a:lnTo>
                  <a:pt x="138885" y="214259"/>
                </a:lnTo>
                <a:lnTo>
                  <a:pt x="139884" y="219039"/>
                </a:lnTo>
                <a:lnTo>
                  <a:pt x="143111" y="226467"/>
                </a:lnTo>
                <a:lnTo>
                  <a:pt x="147191" y="232415"/>
                </a:lnTo>
                <a:lnTo>
                  <a:pt x="151650" y="237703"/>
                </a:lnTo>
                <a:lnTo>
                  <a:pt x="156278" y="242700"/>
                </a:lnTo>
                <a:lnTo>
                  <a:pt x="158623" y="245144"/>
                </a:lnTo>
                <a:lnTo>
                  <a:pt x="160980" y="246773"/>
                </a:lnTo>
                <a:lnTo>
                  <a:pt x="165716" y="248583"/>
                </a:lnTo>
                <a:lnTo>
                  <a:pt x="170458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09" name="SMARTPenAnnotation1061"/>
          <p:cNvSpPr/>
          <p:nvPr/>
        </p:nvSpPr>
        <p:spPr>
          <a:xfrm>
            <a:off x="707231" y="3686175"/>
            <a:ext cx="250032" cy="214313"/>
          </a:xfrm>
          <a:custGeom>
            <a:avLst/>
            <a:gdLst/>
            <a:ahLst/>
            <a:cxnLst/>
            <a:rect l="0" t="0" r="0" b="0"/>
            <a:pathLst>
              <a:path w="250032" h="214313">
                <a:moveTo>
                  <a:pt x="250031" y="0"/>
                </a:moveTo>
                <a:lnTo>
                  <a:pt x="232332" y="0"/>
                </a:lnTo>
                <a:lnTo>
                  <a:pt x="230295" y="794"/>
                </a:lnTo>
                <a:lnTo>
                  <a:pt x="222840" y="5703"/>
                </a:lnTo>
                <a:lnTo>
                  <a:pt x="215192" y="9942"/>
                </a:lnTo>
                <a:lnTo>
                  <a:pt x="210930" y="12978"/>
                </a:lnTo>
                <a:lnTo>
                  <a:pt x="206501" y="16590"/>
                </a:lnTo>
                <a:lnTo>
                  <a:pt x="201961" y="20584"/>
                </a:lnTo>
                <a:lnTo>
                  <a:pt x="197347" y="24835"/>
                </a:lnTo>
                <a:lnTo>
                  <a:pt x="187987" y="33792"/>
                </a:lnTo>
                <a:lnTo>
                  <a:pt x="170000" y="51552"/>
                </a:lnTo>
                <a:lnTo>
                  <a:pt x="164133" y="58180"/>
                </a:lnTo>
                <a:lnTo>
                  <a:pt x="158634" y="64980"/>
                </a:lnTo>
                <a:lnTo>
                  <a:pt x="153381" y="71895"/>
                </a:lnTo>
                <a:lnTo>
                  <a:pt x="147498" y="78887"/>
                </a:lnTo>
                <a:lnTo>
                  <a:pt x="141194" y="85928"/>
                </a:lnTo>
                <a:lnTo>
                  <a:pt x="128634" y="99309"/>
                </a:lnTo>
                <a:lnTo>
                  <a:pt x="111844" y="116561"/>
                </a:lnTo>
                <a:lnTo>
                  <a:pt x="66997" y="161595"/>
                </a:lnTo>
                <a:lnTo>
                  <a:pt x="62127" y="165673"/>
                </a:lnTo>
                <a:lnTo>
                  <a:pt x="57293" y="169186"/>
                </a:lnTo>
                <a:lnTo>
                  <a:pt x="52483" y="172322"/>
                </a:lnTo>
                <a:lnTo>
                  <a:pt x="47688" y="176000"/>
                </a:lnTo>
                <a:lnTo>
                  <a:pt x="42905" y="180040"/>
                </a:lnTo>
                <a:lnTo>
                  <a:pt x="34150" y="187967"/>
                </a:lnTo>
                <a:lnTo>
                  <a:pt x="27613" y="194136"/>
                </a:lnTo>
                <a:lnTo>
                  <a:pt x="19470" y="202072"/>
                </a:lnTo>
                <a:lnTo>
                  <a:pt x="16949" y="203771"/>
                </a:lnTo>
                <a:lnTo>
                  <a:pt x="9608" y="206955"/>
                </a:lnTo>
                <a:lnTo>
                  <a:pt x="2133" y="212624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0" name="SMARTPenAnnotation1062"/>
          <p:cNvSpPr/>
          <p:nvPr/>
        </p:nvSpPr>
        <p:spPr>
          <a:xfrm>
            <a:off x="942975" y="3757612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21431"/>
                </a:moveTo>
                <a:lnTo>
                  <a:pt x="9943" y="21431"/>
                </a:lnTo>
                <a:lnTo>
                  <a:pt x="12185" y="20638"/>
                </a:lnTo>
                <a:lnTo>
                  <a:pt x="14473" y="19315"/>
                </a:lnTo>
                <a:lnTo>
                  <a:pt x="16792" y="17639"/>
                </a:lnTo>
                <a:lnTo>
                  <a:pt x="19926" y="16521"/>
                </a:lnTo>
                <a:lnTo>
                  <a:pt x="23602" y="15777"/>
                </a:lnTo>
                <a:lnTo>
                  <a:pt x="27641" y="15280"/>
                </a:lnTo>
                <a:lnTo>
                  <a:pt x="32715" y="14949"/>
                </a:lnTo>
                <a:lnTo>
                  <a:pt x="38478" y="14729"/>
                </a:lnTo>
                <a:lnTo>
                  <a:pt x="44702" y="14582"/>
                </a:lnTo>
                <a:lnTo>
                  <a:pt x="50439" y="13690"/>
                </a:lnTo>
                <a:lnTo>
                  <a:pt x="55851" y="12302"/>
                </a:lnTo>
                <a:lnTo>
                  <a:pt x="61046" y="10582"/>
                </a:lnTo>
                <a:lnTo>
                  <a:pt x="66097" y="9436"/>
                </a:lnTo>
                <a:lnTo>
                  <a:pt x="71052" y="8672"/>
                </a:lnTo>
                <a:lnTo>
                  <a:pt x="75943" y="8163"/>
                </a:lnTo>
                <a:lnTo>
                  <a:pt x="80791" y="7823"/>
                </a:lnTo>
                <a:lnTo>
                  <a:pt x="85610" y="7597"/>
                </a:lnTo>
                <a:lnTo>
                  <a:pt x="95993" y="7345"/>
                </a:lnTo>
                <a:lnTo>
                  <a:pt x="108544" y="7233"/>
                </a:lnTo>
                <a:lnTo>
                  <a:pt x="114431" y="6410"/>
                </a:lnTo>
                <a:lnTo>
                  <a:pt x="119944" y="5067"/>
                </a:lnTo>
                <a:lnTo>
                  <a:pt x="125206" y="3378"/>
                </a:lnTo>
                <a:lnTo>
                  <a:pt x="130302" y="2252"/>
                </a:lnTo>
                <a:lnTo>
                  <a:pt x="135286" y="1501"/>
                </a:lnTo>
                <a:lnTo>
                  <a:pt x="140197" y="1001"/>
                </a:lnTo>
                <a:lnTo>
                  <a:pt x="145058" y="667"/>
                </a:lnTo>
                <a:lnTo>
                  <a:pt x="149887" y="445"/>
                </a:lnTo>
                <a:lnTo>
                  <a:pt x="162150" y="132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11" name="SMARTPenAnnotation1063"/>
          <p:cNvSpPr/>
          <p:nvPr/>
        </p:nvSpPr>
        <p:spPr>
          <a:xfrm>
            <a:off x="981721" y="3800475"/>
            <a:ext cx="168423" cy="21432"/>
          </a:xfrm>
          <a:custGeom>
            <a:avLst/>
            <a:gdLst/>
            <a:ahLst/>
            <a:cxnLst/>
            <a:rect l="0" t="0" r="0" b="0"/>
            <a:pathLst>
              <a:path w="168423" h="21432">
                <a:moveTo>
                  <a:pt x="4116" y="21431"/>
                </a:moveTo>
                <a:lnTo>
                  <a:pt x="0" y="21431"/>
                </a:lnTo>
                <a:lnTo>
                  <a:pt x="50890" y="21431"/>
                </a:lnTo>
                <a:lnTo>
                  <a:pt x="55936" y="20637"/>
                </a:lnTo>
                <a:lnTo>
                  <a:pt x="60888" y="19314"/>
                </a:lnTo>
                <a:lnTo>
                  <a:pt x="65776" y="17639"/>
                </a:lnTo>
                <a:lnTo>
                  <a:pt x="70623" y="16521"/>
                </a:lnTo>
                <a:lnTo>
                  <a:pt x="75441" y="15776"/>
                </a:lnTo>
                <a:lnTo>
                  <a:pt x="80241" y="15280"/>
                </a:lnTo>
                <a:lnTo>
                  <a:pt x="85822" y="14155"/>
                </a:lnTo>
                <a:lnTo>
                  <a:pt x="91924" y="12612"/>
                </a:lnTo>
                <a:lnTo>
                  <a:pt x="98374" y="10789"/>
                </a:lnTo>
                <a:lnTo>
                  <a:pt x="104261" y="9574"/>
                </a:lnTo>
                <a:lnTo>
                  <a:pt x="109773" y="8763"/>
                </a:lnTo>
                <a:lnTo>
                  <a:pt x="115035" y="8224"/>
                </a:lnTo>
                <a:lnTo>
                  <a:pt x="120925" y="7070"/>
                </a:lnTo>
                <a:lnTo>
                  <a:pt x="127232" y="5507"/>
                </a:lnTo>
                <a:lnTo>
                  <a:pt x="133819" y="3671"/>
                </a:lnTo>
                <a:lnTo>
                  <a:pt x="139797" y="2447"/>
                </a:lnTo>
                <a:lnTo>
                  <a:pt x="145370" y="1632"/>
                </a:lnTo>
                <a:lnTo>
                  <a:pt x="150673" y="1087"/>
                </a:lnTo>
                <a:lnTo>
                  <a:pt x="155002" y="725"/>
                </a:lnTo>
                <a:lnTo>
                  <a:pt x="158682" y="483"/>
                </a:lnTo>
                <a:lnTo>
                  <a:pt x="1684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751" name="Group 28750"/>
          <p:cNvGrpSpPr/>
          <p:nvPr/>
        </p:nvGrpSpPr>
        <p:grpSpPr>
          <a:xfrm>
            <a:off x="535781" y="3972023"/>
            <a:ext cx="3479007" cy="885595"/>
            <a:chOff x="535781" y="3972023"/>
            <a:chExt cx="3479007" cy="885595"/>
          </a:xfrm>
        </p:grpSpPr>
        <p:sp>
          <p:nvSpPr>
            <p:cNvPr id="28712" name="SMARTPenAnnotation1064"/>
            <p:cNvSpPr/>
            <p:nvPr/>
          </p:nvSpPr>
          <p:spPr>
            <a:xfrm>
              <a:off x="643024" y="3972023"/>
              <a:ext cx="142789" cy="292796"/>
            </a:xfrm>
            <a:custGeom>
              <a:avLst/>
              <a:gdLst/>
              <a:ahLst/>
              <a:cxnLst/>
              <a:rect l="0" t="0" r="0" b="0"/>
              <a:pathLst>
                <a:path w="142789" h="292796">
                  <a:moveTo>
                    <a:pt x="142788" y="57052"/>
                  </a:moveTo>
                  <a:lnTo>
                    <a:pt x="142788" y="29859"/>
                  </a:lnTo>
                  <a:lnTo>
                    <a:pt x="140671" y="26974"/>
                  </a:lnTo>
                  <a:lnTo>
                    <a:pt x="137085" y="23046"/>
                  </a:lnTo>
                  <a:lnTo>
                    <a:pt x="130603" y="16373"/>
                  </a:lnTo>
                  <a:lnTo>
                    <a:pt x="125995" y="11720"/>
                  </a:lnTo>
                  <a:lnTo>
                    <a:pt x="122862" y="10162"/>
                  </a:lnTo>
                  <a:lnTo>
                    <a:pt x="119185" y="9123"/>
                  </a:lnTo>
                  <a:lnTo>
                    <a:pt x="115146" y="8430"/>
                  </a:lnTo>
                  <a:lnTo>
                    <a:pt x="111660" y="7175"/>
                  </a:lnTo>
                  <a:lnTo>
                    <a:pt x="108542" y="5545"/>
                  </a:lnTo>
                  <a:lnTo>
                    <a:pt x="105670" y="3663"/>
                  </a:lnTo>
                  <a:lnTo>
                    <a:pt x="102168" y="2409"/>
                  </a:lnTo>
                  <a:lnTo>
                    <a:pt x="98245" y="1573"/>
                  </a:lnTo>
                  <a:lnTo>
                    <a:pt x="94043" y="1017"/>
                  </a:lnTo>
                  <a:lnTo>
                    <a:pt x="90447" y="644"/>
                  </a:lnTo>
                  <a:lnTo>
                    <a:pt x="87257" y="397"/>
                  </a:lnTo>
                  <a:lnTo>
                    <a:pt x="84336" y="232"/>
                  </a:lnTo>
                  <a:lnTo>
                    <a:pt x="78974" y="48"/>
                  </a:lnTo>
                  <a:lnTo>
                    <a:pt x="76433" y="0"/>
                  </a:lnTo>
                  <a:lnTo>
                    <a:pt x="73945" y="760"/>
                  </a:lnTo>
                  <a:lnTo>
                    <a:pt x="71493" y="2061"/>
                  </a:lnTo>
                  <a:lnTo>
                    <a:pt x="69064" y="3723"/>
                  </a:lnTo>
                  <a:lnTo>
                    <a:pt x="65857" y="5624"/>
                  </a:lnTo>
                  <a:lnTo>
                    <a:pt x="62132" y="7686"/>
                  </a:lnTo>
                  <a:lnTo>
                    <a:pt x="58061" y="9853"/>
                  </a:lnTo>
                  <a:lnTo>
                    <a:pt x="54553" y="12092"/>
                  </a:lnTo>
                  <a:lnTo>
                    <a:pt x="51421" y="14379"/>
                  </a:lnTo>
                  <a:lnTo>
                    <a:pt x="48539" y="16697"/>
                  </a:lnTo>
                  <a:lnTo>
                    <a:pt x="45824" y="19036"/>
                  </a:lnTo>
                  <a:lnTo>
                    <a:pt x="43221" y="21389"/>
                  </a:lnTo>
                  <a:lnTo>
                    <a:pt x="38211" y="26120"/>
                  </a:lnTo>
                  <a:lnTo>
                    <a:pt x="33338" y="30869"/>
                  </a:lnTo>
                  <a:lnTo>
                    <a:pt x="30928" y="34040"/>
                  </a:lnTo>
                  <a:lnTo>
                    <a:pt x="28527" y="37742"/>
                  </a:lnTo>
                  <a:lnTo>
                    <a:pt x="26133" y="41797"/>
                  </a:lnTo>
                  <a:lnTo>
                    <a:pt x="23743" y="46088"/>
                  </a:lnTo>
                  <a:lnTo>
                    <a:pt x="18971" y="55090"/>
                  </a:lnTo>
                  <a:lnTo>
                    <a:pt x="11822" y="69082"/>
                  </a:lnTo>
                  <a:lnTo>
                    <a:pt x="10233" y="73803"/>
                  </a:lnTo>
                  <a:lnTo>
                    <a:pt x="9174" y="78538"/>
                  </a:lnTo>
                  <a:lnTo>
                    <a:pt x="8469" y="83282"/>
                  </a:lnTo>
                  <a:lnTo>
                    <a:pt x="7998" y="88033"/>
                  </a:lnTo>
                  <a:lnTo>
                    <a:pt x="7684" y="92787"/>
                  </a:lnTo>
                  <a:lnTo>
                    <a:pt x="7475" y="97544"/>
                  </a:lnTo>
                  <a:lnTo>
                    <a:pt x="7243" y="109179"/>
                  </a:lnTo>
                  <a:lnTo>
                    <a:pt x="7060" y="161739"/>
                  </a:lnTo>
                  <a:lnTo>
                    <a:pt x="6265" y="166531"/>
                  </a:lnTo>
                  <a:lnTo>
                    <a:pt x="4942" y="171313"/>
                  </a:lnTo>
                  <a:lnTo>
                    <a:pt x="3265" y="176088"/>
                  </a:lnTo>
                  <a:lnTo>
                    <a:pt x="2148" y="180859"/>
                  </a:lnTo>
                  <a:lnTo>
                    <a:pt x="1403" y="185628"/>
                  </a:lnTo>
                  <a:lnTo>
                    <a:pt x="906" y="190394"/>
                  </a:lnTo>
                  <a:lnTo>
                    <a:pt x="575" y="195953"/>
                  </a:lnTo>
                  <a:lnTo>
                    <a:pt x="207" y="208479"/>
                  </a:lnTo>
                  <a:lnTo>
                    <a:pt x="0" y="225127"/>
                  </a:lnTo>
                  <a:lnTo>
                    <a:pt x="765" y="230220"/>
                  </a:lnTo>
                  <a:lnTo>
                    <a:pt x="2068" y="235203"/>
                  </a:lnTo>
                  <a:lnTo>
                    <a:pt x="4840" y="244180"/>
                  </a:lnTo>
                  <a:lnTo>
                    <a:pt x="6071" y="250816"/>
                  </a:lnTo>
                  <a:lnTo>
                    <a:pt x="8735" y="256411"/>
                  </a:lnTo>
                  <a:lnTo>
                    <a:pt x="10557" y="259014"/>
                  </a:lnTo>
                  <a:lnTo>
                    <a:pt x="12581" y="264023"/>
                  </a:lnTo>
                  <a:lnTo>
                    <a:pt x="13721" y="271305"/>
                  </a:lnTo>
                  <a:lnTo>
                    <a:pt x="13881" y="273706"/>
                  </a:lnTo>
                  <a:lnTo>
                    <a:pt x="14781" y="276101"/>
                  </a:lnTo>
                  <a:lnTo>
                    <a:pt x="19047" y="282469"/>
                  </a:lnTo>
                  <a:lnTo>
                    <a:pt x="20323" y="284237"/>
                  </a:lnTo>
                  <a:lnTo>
                    <a:pt x="20890" y="287140"/>
                  </a:lnTo>
                  <a:lnTo>
                    <a:pt x="21344" y="2927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3" name="SMARTPenAnnotation1065"/>
            <p:cNvSpPr/>
            <p:nvPr/>
          </p:nvSpPr>
          <p:spPr>
            <a:xfrm>
              <a:off x="535781" y="4129087"/>
              <a:ext cx="221457" cy="35720"/>
            </a:xfrm>
            <a:custGeom>
              <a:avLst/>
              <a:gdLst/>
              <a:ahLst/>
              <a:cxnLst/>
              <a:rect l="0" t="0" r="0" b="0"/>
              <a:pathLst>
                <a:path w="221457" h="35720">
                  <a:moveTo>
                    <a:pt x="0" y="0"/>
                  </a:moveTo>
                  <a:lnTo>
                    <a:pt x="6151" y="6151"/>
                  </a:lnTo>
                  <a:lnTo>
                    <a:pt x="10936" y="6703"/>
                  </a:lnTo>
                  <a:lnTo>
                    <a:pt x="14434" y="6850"/>
                  </a:lnTo>
                  <a:lnTo>
                    <a:pt x="17560" y="7741"/>
                  </a:lnTo>
                  <a:lnTo>
                    <a:pt x="20438" y="9130"/>
                  </a:lnTo>
                  <a:lnTo>
                    <a:pt x="23150" y="10849"/>
                  </a:lnTo>
                  <a:lnTo>
                    <a:pt x="27340" y="11995"/>
                  </a:lnTo>
                  <a:lnTo>
                    <a:pt x="32514" y="12759"/>
                  </a:lnTo>
                  <a:lnTo>
                    <a:pt x="38345" y="13269"/>
                  </a:lnTo>
                  <a:lnTo>
                    <a:pt x="44613" y="13608"/>
                  </a:lnTo>
                  <a:lnTo>
                    <a:pt x="57928" y="13986"/>
                  </a:lnTo>
                  <a:lnTo>
                    <a:pt x="64812" y="14880"/>
                  </a:lnTo>
                  <a:lnTo>
                    <a:pt x="71783" y="16270"/>
                  </a:lnTo>
                  <a:lnTo>
                    <a:pt x="78812" y="17991"/>
                  </a:lnTo>
                  <a:lnTo>
                    <a:pt x="86672" y="19137"/>
                  </a:lnTo>
                  <a:lnTo>
                    <a:pt x="95088" y="19902"/>
                  </a:lnTo>
                  <a:lnTo>
                    <a:pt x="103873" y="20412"/>
                  </a:lnTo>
                  <a:lnTo>
                    <a:pt x="112111" y="21546"/>
                  </a:lnTo>
                  <a:lnTo>
                    <a:pt x="119984" y="23095"/>
                  </a:lnTo>
                  <a:lnTo>
                    <a:pt x="127614" y="24922"/>
                  </a:lnTo>
                  <a:lnTo>
                    <a:pt x="135083" y="26139"/>
                  </a:lnTo>
                  <a:lnTo>
                    <a:pt x="142442" y="26951"/>
                  </a:lnTo>
                  <a:lnTo>
                    <a:pt x="149730" y="27493"/>
                  </a:lnTo>
                  <a:lnTo>
                    <a:pt x="156176" y="28647"/>
                  </a:lnTo>
                  <a:lnTo>
                    <a:pt x="162061" y="30211"/>
                  </a:lnTo>
                  <a:lnTo>
                    <a:pt x="167572" y="32046"/>
                  </a:lnTo>
                  <a:lnTo>
                    <a:pt x="172833" y="33270"/>
                  </a:lnTo>
                  <a:lnTo>
                    <a:pt x="177928" y="34087"/>
                  </a:lnTo>
                  <a:lnTo>
                    <a:pt x="182913" y="34631"/>
                  </a:lnTo>
                  <a:lnTo>
                    <a:pt x="187823" y="34993"/>
                  </a:lnTo>
                  <a:lnTo>
                    <a:pt x="192684" y="35235"/>
                  </a:lnTo>
                  <a:lnTo>
                    <a:pt x="204993" y="35575"/>
                  </a:lnTo>
                  <a:lnTo>
                    <a:pt x="221456" y="357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4" name="SMARTPenAnnotation1066"/>
            <p:cNvSpPr/>
            <p:nvPr/>
          </p:nvSpPr>
          <p:spPr>
            <a:xfrm>
              <a:off x="850138" y="4014787"/>
              <a:ext cx="121413" cy="257176"/>
            </a:xfrm>
            <a:custGeom>
              <a:avLst/>
              <a:gdLst/>
              <a:ahLst/>
              <a:cxnLst/>
              <a:rect l="0" t="0" r="0" b="0"/>
              <a:pathLst>
                <a:path w="121413" h="257176">
                  <a:moveTo>
                    <a:pt x="121412" y="0"/>
                  </a:moveTo>
                  <a:lnTo>
                    <a:pt x="114355" y="0"/>
                  </a:lnTo>
                  <a:lnTo>
                    <a:pt x="114294" y="3792"/>
                  </a:lnTo>
                  <a:lnTo>
                    <a:pt x="113491" y="4910"/>
                  </a:lnTo>
                  <a:lnTo>
                    <a:pt x="112163" y="5654"/>
                  </a:lnTo>
                  <a:lnTo>
                    <a:pt x="110483" y="6151"/>
                  </a:lnTo>
                  <a:lnTo>
                    <a:pt x="109363" y="7276"/>
                  </a:lnTo>
                  <a:lnTo>
                    <a:pt x="108617" y="8819"/>
                  </a:lnTo>
                  <a:lnTo>
                    <a:pt x="108119" y="10642"/>
                  </a:lnTo>
                  <a:lnTo>
                    <a:pt x="106200" y="12651"/>
                  </a:lnTo>
                  <a:lnTo>
                    <a:pt x="103333" y="14784"/>
                  </a:lnTo>
                  <a:lnTo>
                    <a:pt x="99834" y="17000"/>
                  </a:lnTo>
                  <a:lnTo>
                    <a:pt x="95914" y="19271"/>
                  </a:lnTo>
                  <a:lnTo>
                    <a:pt x="87325" y="23911"/>
                  </a:lnTo>
                  <a:lnTo>
                    <a:pt x="83606" y="26259"/>
                  </a:lnTo>
                  <a:lnTo>
                    <a:pt x="80333" y="28618"/>
                  </a:lnTo>
                  <a:lnTo>
                    <a:pt x="77357" y="30985"/>
                  </a:lnTo>
                  <a:lnTo>
                    <a:pt x="73786" y="34151"/>
                  </a:lnTo>
                  <a:lnTo>
                    <a:pt x="65584" y="41901"/>
                  </a:lnTo>
                  <a:lnTo>
                    <a:pt x="52042" y="55189"/>
                  </a:lnTo>
                  <a:lnTo>
                    <a:pt x="48177" y="59812"/>
                  </a:lnTo>
                  <a:lnTo>
                    <a:pt x="44807" y="64481"/>
                  </a:lnTo>
                  <a:lnTo>
                    <a:pt x="41767" y="69181"/>
                  </a:lnTo>
                  <a:lnTo>
                    <a:pt x="38153" y="73902"/>
                  </a:lnTo>
                  <a:lnTo>
                    <a:pt x="34156" y="78637"/>
                  </a:lnTo>
                  <a:lnTo>
                    <a:pt x="29903" y="83381"/>
                  </a:lnTo>
                  <a:lnTo>
                    <a:pt x="20945" y="92885"/>
                  </a:lnTo>
                  <a:lnTo>
                    <a:pt x="16334" y="97642"/>
                  </a:lnTo>
                  <a:lnTo>
                    <a:pt x="13260" y="103194"/>
                  </a:lnTo>
                  <a:lnTo>
                    <a:pt x="11210" y="109278"/>
                  </a:lnTo>
                  <a:lnTo>
                    <a:pt x="9844" y="115715"/>
                  </a:lnTo>
                  <a:lnTo>
                    <a:pt x="8140" y="121593"/>
                  </a:lnTo>
                  <a:lnTo>
                    <a:pt x="6209" y="127099"/>
                  </a:lnTo>
                  <a:lnTo>
                    <a:pt x="4129" y="132358"/>
                  </a:lnTo>
                  <a:lnTo>
                    <a:pt x="2742" y="137451"/>
                  </a:lnTo>
                  <a:lnTo>
                    <a:pt x="1817" y="142434"/>
                  </a:lnTo>
                  <a:lnTo>
                    <a:pt x="1201" y="147344"/>
                  </a:lnTo>
                  <a:lnTo>
                    <a:pt x="790" y="152204"/>
                  </a:lnTo>
                  <a:lnTo>
                    <a:pt x="516" y="157032"/>
                  </a:lnTo>
                  <a:lnTo>
                    <a:pt x="211" y="166629"/>
                  </a:lnTo>
                  <a:lnTo>
                    <a:pt x="0" y="190492"/>
                  </a:lnTo>
                  <a:lnTo>
                    <a:pt x="783" y="194464"/>
                  </a:lnTo>
                  <a:lnTo>
                    <a:pt x="3770" y="200993"/>
                  </a:lnTo>
                  <a:lnTo>
                    <a:pt x="9914" y="212924"/>
                  </a:lnTo>
                  <a:lnTo>
                    <a:pt x="12948" y="216562"/>
                  </a:lnTo>
                  <a:lnTo>
                    <a:pt x="16559" y="219781"/>
                  </a:lnTo>
                  <a:lnTo>
                    <a:pt x="20554" y="222721"/>
                  </a:lnTo>
                  <a:lnTo>
                    <a:pt x="24010" y="225474"/>
                  </a:lnTo>
                  <a:lnTo>
                    <a:pt x="27109" y="228104"/>
                  </a:lnTo>
                  <a:lnTo>
                    <a:pt x="29968" y="230650"/>
                  </a:lnTo>
                  <a:lnTo>
                    <a:pt x="33462" y="233142"/>
                  </a:lnTo>
                  <a:lnTo>
                    <a:pt x="37378" y="235597"/>
                  </a:lnTo>
                  <a:lnTo>
                    <a:pt x="41577" y="238027"/>
                  </a:lnTo>
                  <a:lnTo>
                    <a:pt x="45170" y="240441"/>
                  </a:lnTo>
                  <a:lnTo>
                    <a:pt x="48359" y="242844"/>
                  </a:lnTo>
                  <a:lnTo>
                    <a:pt x="51278" y="245240"/>
                  </a:lnTo>
                  <a:lnTo>
                    <a:pt x="54019" y="246837"/>
                  </a:lnTo>
                  <a:lnTo>
                    <a:pt x="56639" y="247902"/>
                  </a:lnTo>
                  <a:lnTo>
                    <a:pt x="59180" y="248612"/>
                  </a:lnTo>
                  <a:lnTo>
                    <a:pt x="61667" y="249879"/>
                  </a:lnTo>
                  <a:lnTo>
                    <a:pt x="64120" y="251517"/>
                  </a:lnTo>
                  <a:lnTo>
                    <a:pt x="66548" y="253403"/>
                  </a:lnTo>
                  <a:lnTo>
                    <a:pt x="68961" y="254660"/>
                  </a:lnTo>
                  <a:lnTo>
                    <a:pt x="71363" y="255498"/>
                  </a:lnTo>
                  <a:lnTo>
                    <a:pt x="73758" y="256058"/>
                  </a:lnTo>
                  <a:lnTo>
                    <a:pt x="76149" y="256430"/>
                  </a:lnTo>
                  <a:lnTo>
                    <a:pt x="78537" y="256679"/>
                  </a:lnTo>
                  <a:lnTo>
                    <a:pt x="80922" y="256844"/>
                  </a:lnTo>
                  <a:lnTo>
                    <a:pt x="83306" y="256954"/>
                  </a:lnTo>
                  <a:lnTo>
                    <a:pt x="92837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5" name="SMARTPenAnnotation1067"/>
            <p:cNvSpPr/>
            <p:nvPr/>
          </p:nvSpPr>
          <p:spPr>
            <a:xfrm>
              <a:off x="957349" y="4157749"/>
              <a:ext cx="107070" cy="7058"/>
            </a:xfrm>
            <a:custGeom>
              <a:avLst/>
              <a:gdLst/>
              <a:ahLst/>
              <a:cxnLst/>
              <a:rect l="0" t="0" r="0" b="0"/>
              <a:pathLst>
                <a:path w="107070" h="7058">
                  <a:moveTo>
                    <a:pt x="7057" y="7057"/>
                  </a:moveTo>
                  <a:lnTo>
                    <a:pt x="0" y="7057"/>
                  </a:lnTo>
                  <a:lnTo>
                    <a:pt x="10849" y="7057"/>
                  </a:lnTo>
                  <a:lnTo>
                    <a:pt x="12760" y="6263"/>
                  </a:lnTo>
                  <a:lnTo>
                    <a:pt x="14828" y="4940"/>
                  </a:lnTo>
                  <a:lnTo>
                    <a:pt x="17000" y="3265"/>
                  </a:lnTo>
                  <a:lnTo>
                    <a:pt x="19242" y="2147"/>
                  </a:lnTo>
                  <a:lnTo>
                    <a:pt x="21530" y="1402"/>
                  </a:lnTo>
                  <a:lnTo>
                    <a:pt x="23849" y="906"/>
                  </a:lnTo>
                  <a:lnTo>
                    <a:pt x="26189" y="575"/>
                  </a:lnTo>
                  <a:lnTo>
                    <a:pt x="28543" y="354"/>
                  </a:lnTo>
                  <a:lnTo>
                    <a:pt x="30906" y="207"/>
                  </a:lnTo>
                  <a:lnTo>
                    <a:pt x="35648" y="44"/>
                  </a:lnTo>
                  <a:lnTo>
                    <a:pt x="38024" y="0"/>
                  </a:lnTo>
                  <a:lnTo>
                    <a:pt x="41195" y="765"/>
                  </a:lnTo>
                  <a:lnTo>
                    <a:pt x="44897" y="2069"/>
                  </a:lnTo>
                  <a:lnTo>
                    <a:pt x="48952" y="3731"/>
                  </a:lnTo>
                  <a:lnTo>
                    <a:pt x="53243" y="4840"/>
                  </a:lnTo>
                  <a:lnTo>
                    <a:pt x="57692" y="5579"/>
                  </a:lnTo>
                  <a:lnTo>
                    <a:pt x="62245" y="6072"/>
                  </a:lnTo>
                  <a:lnTo>
                    <a:pt x="66074" y="6400"/>
                  </a:lnTo>
                  <a:lnTo>
                    <a:pt x="69420" y="6619"/>
                  </a:lnTo>
                  <a:lnTo>
                    <a:pt x="72445" y="6765"/>
                  </a:lnTo>
                  <a:lnTo>
                    <a:pt x="80039" y="6927"/>
                  </a:lnTo>
                  <a:lnTo>
                    <a:pt x="107069" y="7057"/>
                  </a:lnTo>
                  <a:lnTo>
                    <a:pt x="100013" y="7057"/>
                  </a:lnTo>
                  <a:lnTo>
                    <a:pt x="107069" y="7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6" name="SMARTPenAnnotation1068"/>
            <p:cNvSpPr/>
            <p:nvPr/>
          </p:nvSpPr>
          <p:spPr>
            <a:xfrm>
              <a:off x="1143000" y="4057650"/>
              <a:ext cx="14288" cy="185738"/>
            </a:xfrm>
            <a:custGeom>
              <a:avLst/>
              <a:gdLst/>
              <a:ahLst/>
              <a:cxnLst/>
              <a:rect l="0" t="0" r="0" b="0"/>
              <a:pathLst>
                <a:path w="14288" h="185738">
                  <a:moveTo>
                    <a:pt x="14287" y="0"/>
                  </a:moveTo>
                  <a:lnTo>
                    <a:pt x="8136" y="0"/>
                  </a:lnTo>
                  <a:lnTo>
                    <a:pt x="7805" y="794"/>
                  </a:lnTo>
                  <a:lnTo>
                    <a:pt x="7437" y="3792"/>
                  </a:lnTo>
                  <a:lnTo>
                    <a:pt x="7274" y="7770"/>
                  </a:lnTo>
                  <a:lnTo>
                    <a:pt x="7230" y="9942"/>
                  </a:lnTo>
                  <a:lnTo>
                    <a:pt x="7995" y="12184"/>
                  </a:lnTo>
                  <a:lnTo>
                    <a:pt x="9299" y="14473"/>
                  </a:lnTo>
                  <a:lnTo>
                    <a:pt x="10961" y="16792"/>
                  </a:lnTo>
                  <a:lnTo>
                    <a:pt x="12070" y="19925"/>
                  </a:lnTo>
                  <a:lnTo>
                    <a:pt x="12809" y="23603"/>
                  </a:lnTo>
                  <a:lnTo>
                    <a:pt x="13302" y="27641"/>
                  </a:lnTo>
                  <a:lnTo>
                    <a:pt x="12836" y="31921"/>
                  </a:lnTo>
                  <a:lnTo>
                    <a:pt x="11733" y="36362"/>
                  </a:lnTo>
                  <a:lnTo>
                    <a:pt x="10203" y="40909"/>
                  </a:lnTo>
                  <a:lnTo>
                    <a:pt x="9183" y="45529"/>
                  </a:lnTo>
                  <a:lnTo>
                    <a:pt x="8503" y="50196"/>
                  </a:lnTo>
                  <a:lnTo>
                    <a:pt x="8050" y="54895"/>
                  </a:lnTo>
                  <a:lnTo>
                    <a:pt x="7748" y="59616"/>
                  </a:lnTo>
                  <a:lnTo>
                    <a:pt x="7546" y="64350"/>
                  </a:lnTo>
                  <a:lnTo>
                    <a:pt x="7322" y="74638"/>
                  </a:lnTo>
                  <a:lnTo>
                    <a:pt x="7143" y="155766"/>
                  </a:lnTo>
                  <a:lnTo>
                    <a:pt x="7937" y="159407"/>
                  </a:lnTo>
                  <a:lnTo>
                    <a:pt x="9260" y="162627"/>
                  </a:lnTo>
                  <a:lnTo>
                    <a:pt x="10936" y="165568"/>
                  </a:lnTo>
                  <a:lnTo>
                    <a:pt x="12053" y="168323"/>
                  </a:lnTo>
                  <a:lnTo>
                    <a:pt x="12798" y="170952"/>
                  </a:lnTo>
                  <a:lnTo>
                    <a:pt x="13294" y="173499"/>
                  </a:lnTo>
                  <a:lnTo>
                    <a:pt x="13625" y="175991"/>
                  </a:lnTo>
                  <a:lnTo>
                    <a:pt x="13993" y="180876"/>
                  </a:lnTo>
                  <a:lnTo>
                    <a:pt x="14200" y="184297"/>
                  </a:lnTo>
                  <a:lnTo>
                    <a:pt x="13435" y="184777"/>
                  </a:lnTo>
                  <a:lnTo>
                    <a:pt x="12132" y="185097"/>
                  </a:lnTo>
                  <a:lnTo>
                    <a:pt x="10469" y="185311"/>
                  </a:lnTo>
                  <a:lnTo>
                    <a:pt x="8567" y="185453"/>
                  </a:lnTo>
                  <a:lnTo>
                    <a:pt x="6505" y="185547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7" name="SMARTPenAnnotation1069"/>
            <p:cNvSpPr/>
            <p:nvPr/>
          </p:nvSpPr>
          <p:spPr>
            <a:xfrm>
              <a:off x="1221581" y="4043362"/>
              <a:ext cx="68195" cy="242889"/>
            </a:xfrm>
            <a:custGeom>
              <a:avLst/>
              <a:gdLst/>
              <a:ahLst/>
              <a:cxnLst/>
              <a:rect l="0" t="0" r="0" b="0"/>
              <a:pathLst>
                <a:path w="68195" h="242889">
                  <a:moveTo>
                    <a:pt x="0" y="0"/>
                  </a:moveTo>
                  <a:lnTo>
                    <a:pt x="23849" y="0"/>
                  </a:lnTo>
                  <a:lnTo>
                    <a:pt x="26218" y="794"/>
                  </a:lnTo>
                  <a:lnTo>
                    <a:pt x="28591" y="2117"/>
                  </a:lnTo>
                  <a:lnTo>
                    <a:pt x="30967" y="3792"/>
                  </a:lnTo>
                  <a:lnTo>
                    <a:pt x="33345" y="5703"/>
                  </a:lnTo>
                  <a:lnTo>
                    <a:pt x="35723" y="7771"/>
                  </a:lnTo>
                  <a:lnTo>
                    <a:pt x="38103" y="9943"/>
                  </a:lnTo>
                  <a:lnTo>
                    <a:pt x="40483" y="12979"/>
                  </a:lnTo>
                  <a:lnTo>
                    <a:pt x="42864" y="16590"/>
                  </a:lnTo>
                  <a:lnTo>
                    <a:pt x="45244" y="20585"/>
                  </a:lnTo>
                  <a:lnTo>
                    <a:pt x="46832" y="24836"/>
                  </a:lnTo>
                  <a:lnTo>
                    <a:pt x="47890" y="29258"/>
                  </a:lnTo>
                  <a:lnTo>
                    <a:pt x="48595" y="33793"/>
                  </a:lnTo>
                  <a:lnTo>
                    <a:pt x="49859" y="38403"/>
                  </a:lnTo>
                  <a:lnTo>
                    <a:pt x="51496" y="43065"/>
                  </a:lnTo>
                  <a:lnTo>
                    <a:pt x="53380" y="47760"/>
                  </a:lnTo>
                  <a:lnTo>
                    <a:pt x="54637" y="52477"/>
                  </a:lnTo>
                  <a:lnTo>
                    <a:pt x="55474" y="57210"/>
                  </a:lnTo>
                  <a:lnTo>
                    <a:pt x="56033" y="61953"/>
                  </a:lnTo>
                  <a:lnTo>
                    <a:pt x="57199" y="67495"/>
                  </a:lnTo>
                  <a:lnTo>
                    <a:pt x="58770" y="73572"/>
                  </a:lnTo>
                  <a:lnTo>
                    <a:pt x="60611" y="80004"/>
                  </a:lnTo>
                  <a:lnTo>
                    <a:pt x="61839" y="85880"/>
                  </a:lnTo>
                  <a:lnTo>
                    <a:pt x="62657" y="91384"/>
                  </a:lnTo>
                  <a:lnTo>
                    <a:pt x="63202" y="96642"/>
                  </a:lnTo>
                  <a:lnTo>
                    <a:pt x="64360" y="101734"/>
                  </a:lnTo>
                  <a:lnTo>
                    <a:pt x="65925" y="106716"/>
                  </a:lnTo>
                  <a:lnTo>
                    <a:pt x="67763" y="111625"/>
                  </a:lnTo>
                  <a:lnTo>
                    <a:pt x="68194" y="117279"/>
                  </a:lnTo>
                  <a:lnTo>
                    <a:pt x="67687" y="123430"/>
                  </a:lnTo>
                  <a:lnTo>
                    <a:pt x="66556" y="129912"/>
                  </a:lnTo>
                  <a:lnTo>
                    <a:pt x="65802" y="135820"/>
                  </a:lnTo>
                  <a:lnTo>
                    <a:pt x="65299" y="141347"/>
                  </a:lnTo>
                  <a:lnTo>
                    <a:pt x="64964" y="146619"/>
                  </a:lnTo>
                  <a:lnTo>
                    <a:pt x="63947" y="152515"/>
                  </a:lnTo>
                  <a:lnTo>
                    <a:pt x="62475" y="158826"/>
                  </a:lnTo>
                  <a:lnTo>
                    <a:pt x="60700" y="165415"/>
                  </a:lnTo>
                  <a:lnTo>
                    <a:pt x="58723" y="171396"/>
                  </a:lnTo>
                  <a:lnTo>
                    <a:pt x="56611" y="176970"/>
                  </a:lnTo>
                  <a:lnTo>
                    <a:pt x="54409" y="182274"/>
                  </a:lnTo>
                  <a:lnTo>
                    <a:pt x="51354" y="186603"/>
                  </a:lnTo>
                  <a:lnTo>
                    <a:pt x="47730" y="190283"/>
                  </a:lnTo>
                  <a:lnTo>
                    <a:pt x="43726" y="193531"/>
                  </a:lnTo>
                  <a:lnTo>
                    <a:pt x="40263" y="197283"/>
                  </a:lnTo>
                  <a:lnTo>
                    <a:pt x="37161" y="201372"/>
                  </a:lnTo>
                  <a:lnTo>
                    <a:pt x="34299" y="205686"/>
                  </a:lnTo>
                  <a:lnTo>
                    <a:pt x="31597" y="209355"/>
                  </a:lnTo>
                  <a:lnTo>
                    <a:pt x="29002" y="212595"/>
                  </a:lnTo>
                  <a:lnTo>
                    <a:pt x="26478" y="215549"/>
                  </a:lnTo>
                  <a:lnTo>
                    <a:pt x="24002" y="218311"/>
                  </a:lnTo>
                  <a:lnTo>
                    <a:pt x="19134" y="223498"/>
                  </a:lnTo>
                  <a:lnTo>
                    <a:pt x="11931" y="230881"/>
                  </a:lnTo>
                  <a:lnTo>
                    <a:pt x="9541" y="232502"/>
                  </a:lnTo>
                  <a:lnTo>
                    <a:pt x="7155" y="233582"/>
                  </a:lnTo>
                  <a:lnTo>
                    <a:pt x="4770" y="234303"/>
                  </a:lnTo>
                  <a:lnTo>
                    <a:pt x="3180" y="235577"/>
                  </a:lnTo>
                  <a:lnTo>
                    <a:pt x="2120" y="237220"/>
                  </a:lnTo>
                  <a:lnTo>
                    <a:pt x="0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8" name="SMARTPenAnnotation1070"/>
            <p:cNvSpPr/>
            <p:nvPr/>
          </p:nvSpPr>
          <p:spPr>
            <a:xfrm>
              <a:off x="1407318" y="4171950"/>
              <a:ext cx="128589" cy="21405"/>
            </a:xfrm>
            <a:custGeom>
              <a:avLst/>
              <a:gdLst/>
              <a:ahLst/>
              <a:cxnLst/>
              <a:rect l="0" t="0" r="0" b="0"/>
              <a:pathLst>
                <a:path w="128589" h="2140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6"/>
                  </a:lnTo>
                  <a:lnTo>
                    <a:pt x="6151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0642" y="6150"/>
                  </a:lnTo>
                  <a:lnTo>
                    <a:pt x="12651" y="6481"/>
                  </a:lnTo>
                  <a:lnTo>
                    <a:pt x="14784" y="6702"/>
                  </a:lnTo>
                  <a:lnTo>
                    <a:pt x="17000" y="6849"/>
                  </a:lnTo>
                  <a:lnTo>
                    <a:pt x="23695" y="7012"/>
                  </a:lnTo>
                  <a:lnTo>
                    <a:pt x="27703" y="7056"/>
                  </a:lnTo>
                  <a:lnTo>
                    <a:pt x="31963" y="7879"/>
                  </a:lnTo>
                  <a:lnTo>
                    <a:pt x="36390" y="9221"/>
                  </a:lnTo>
                  <a:lnTo>
                    <a:pt x="40929" y="10910"/>
                  </a:lnTo>
                  <a:lnTo>
                    <a:pt x="44748" y="12036"/>
                  </a:lnTo>
                  <a:lnTo>
                    <a:pt x="48089" y="12786"/>
                  </a:lnTo>
                  <a:lnTo>
                    <a:pt x="51109" y="13286"/>
                  </a:lnTo>
                  <a:lnTo>
                    <a:pt x="55504" y="13620"/>
                  </a:lnTo>
                  <a:lnTo>
                    <a:pt x="60815" y="13842"/>
                  </a:lnTo>
                  <a:lnTo>
                    <a:pt x="66737" y="13991"/>
                  </a:lnTo>
                  <a:lnTo>
                    <a:pt x="71479" y="14883"/>
                  </a:lnTo>
                  <a:lnTo>
                    <a:pt x="75434" y="16272"/>
                  </a:lnTo>
                  <a:lnTo>
                    <a:pt x="78864" y="17992"/>
                  </a:lnTo>
                  <a:lnTo>
                    <a:pt x="82739" y="19138"/>
                  </a:lnTo>
                  <a:lnTo>
                    <a:pt x="86909" y="19903"/>
                  </a:lnTo>
                  <a:lnTo>
                    <a:pt x="91277" y="20412"/>
                  </a:lnTo>
                  <a:lnTo>
                    <a:pt x="94983" y="20751"/>
                  </a:lnTo>
                  <a:lnTo>
                    <a:pt x="98247" y="20978"/>
                  </a:lnTo>
                  <a:lnTo>
                    <a:pt x="101217" y="21128"/>
                  </a:lnTo>
                  <a:lnTo>
                    <a:pt x="108750" y="21297"/>
                  </a:lnTo>
                  <a:lnTo>
                    <a:pt x="118937" y="21404"/>
                  </a:lnTo>
                  <a:lnTo>
                    <a:pt x="120566" y="20619"/>
                  </a:lnTo>
                  <a:lnTo>
                    <a:pt x="122446" y="19303"/>
                  </a:lnTo>
                  <a:lnTo>
                    <a:pt x="128556" y="14313"/>
                  </a:lnTo>
                  <a:lnTo>
                    <a:pt x="128588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19" name="SMARTPenAnnotation1071"/>
            <p:cNvSpPr/>
            <p:nvPr/>
          </p:nvSpPr>
          <p:spPr>
            <a:xfrm>
              <a:off x="1371894" y="4221956"/>
              <a:ext cx="142582" cy="7145"/>
            </a:xfrm>
            <a:custGeom>
              <a:avLst/>
              <a:gdLst/>
              <a:ahLst/>
              <a:cxnLst/>
              <a:rect l="0" t="0" r="0" b="0"/>
              <a:pathLst>
                <a:path w="142582" h="7145">
                  <a:moveTo>
                    <a:pt x="6849" y="7144"/>
                  </a:moveTo>
                  <a:lnTo>
                    <a:pt x="0" y="7144"/>
                  </a:lnTo>
                  <a:lnTo>
                    <a:pt x="27349" y="7144"/>
                  </a:lnTo>
                  <a:lnTo>
                    <a:pt x="31628" y="6350"/>
                  </a:lnTo>
                  <a:lnTo>
                    <a:pt x="36069" y="5027"/>
                  </a:lnTo>
                  <a:lnTo>
                    <a:pt x="40616" y="3351"/>
                  </a:lnTo>
                  <a:lnTo>
                    <a:pt x="44442" y="2234"/>
                  </a:lnTo>
                  <a:lnTo>
                    <a:pt x="47786" y="1489"/>
                  </a:lnTo>
                  <a:lnTo>
                    <a:pt x="50809" y="993"/>
                  </a:lnTo>
                  <a:lnTo>
                    <a:pt x="54412" y="662"/>
                  </a:lnTo>
                  <a:lnTo>
                    <a:pt x="58402" y="441"/>
                  </a:lnTo>
                  <a:lnTo>
                    <a:pt x="62649" y="294"/>
                  </a:lnTo>
                  <a:lnTo>
                    <a:pt x="89104" y="39"/>
                  </a:lnTo>
                  <a:lnTo>
                    <a:pt x="92642" y="25"/>
                  </a:lnTo>
                  <a:lnTo>
                    <a:pt x="96588" y="811"/>
                  </a:lnTo>
                  <a:lnTo>
                    <a:pt x="100806" y="2128"/>
                  </a:lnTo>
                  <a:lnTo>
                    <a:pt x="105206" y="3800"/>
                  </a:lnTo>
                  <a:lnTo>
                    <a:pt x="109727" y="4915"/>
                  </a:lnTo>
                  <a:lnTo>
                    <a:pt x="114328" y="5658"/>
                  </a:lnTo>
                  <a:lnTo>
                    <a:pt x="118983" y="6153"/>
                  </a:lnTo>
                  <a:lnTo>
                    <a:pt x="122880" y="5689"/>
                  </a:lnTo>
                  <a:lnTo>
                    <a:pt x="126272" y="4587"/>
                  </a:lnTo>
                  <a:lnTo>
                    <a:pt x="129327" y="3058"/>
                  </a:lnTo>
                  <a:lnTo>
                    <a:pt x="132157" y="2038"/>
                  </a:lnTo>
                  <a:lnTo>
                    <a:pt x="134838" y="1359"/>
                  </a:lnTo>
                  <a:lnTo>
                    <a:pt x="142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0" name="SMARTPenAnnotation1072"/>
            <p:cNvSpPr/>
            <p:nvPr/>
          </p:nvSpPr>
          <p:spPr>
            <a:xfrm>
              <a:off x="1600237" y="4094388"/>
              <a:ext cx="185689" cy="170431"/>
            </a:xfrm>
            <a:custGeom>
              <a:avLst/>
              <a:gdLst/>
              <a:ahLst/>
              <a:cxnLst/>
              <a:rect l="0" t="0" r="0" b="0"/>
              <a:pathLst>
                <a:path w="185689" h="170431">
                  <a:moveTo>
                    <a:pt x="64256" y="20412"/>
                  </a:moveTo>
                  <a:lnTo>
                    <a:pt x="64256" y="16619"/>
                  </a:lnTo>
                  <a:lnTo>
                    <a:pt x="65050" y="15502"/>
                  </a:lnTo>
                  <a:lnTo>
                    <a:pt x="66373" y="14757"/>
                  </a:lnTo>
                  <a:lnTo>
                    <a:pt x="69960" y="13930"/>
                  </a:lnTo>
                  <a:lnTo>
                    <a:pt x="74199" y="13562"/>
                  </a:lnTo>
                  <a:lnTo>
                    <a:pt x="75648" y="12670"/>
                  </a:lnTo>
                  <a:lnTo>
                    <a:pt x="76613" y="11282"/>
                  </a:lnTo>
                  <a:lnTo>
                    <a:pt x="77257" y="9563"/>
                  </a:lnTo>
                  <a:lnTo>
                    <a:pt x="78479" y="8416"/>
                  </a:lnTo>
                  <a:lnTo>
                    <a:pt x="80088" y="7652"/>
                  </a:lnTo>
                  <a:lnTo>
                    <a:pt x="84787" y="6803"/>
                  </a:lnTo>
                  <a:lnTo>
                    <a:pt x="88262" y="6577"/>
                  </a:lnTo>
                  <a:lnTo>
                    <a:pt x="92166" y="6426"/>
                  </a:lnTo>
                  <a:lnTo>
                    <a:pt x="95563" y="5531"/>
                  </a:lnTo>
                  <a:lnTo>
                    <a:pt x="98621" y="4142"/>
                  </a:lnTo>
                  <a:lnTo>
                    <a:pt x="104136" y="1274"/>
                  </a:lnTo>
                  <a:lnTo>
                    <a:pt x="109233" y="0"/>
                  </a:lnTo>
                  <a:lnTo>
                    <a:pt x="112497" y="453"/>
                  </a:lnTo>
                  <a:lnTo>
                    <a:pt x="116260" y="1550"/>
                  </a:lnTo>
                  <a:lnTo>
                    <a:pt x="120357" y="3075"/>
                  </a:lnTo>
                  <a:lnTo>
                    <a:pt x="123882" y="4091"/>
                  </a:lnTo>
                  <a:lnTo>
                    <a:pt x="127025" y="4769"/>
                  </a:lnTo>
                  <a:lnTo>
                    <a:pt x="129915" y="5221"/>
                  </a:lnTo>
                  <a:lnTo>
                    <a:pt x="133429" y="6315"/>
                  </a:lnTo>
                  <a:lnTo>
                    <a:pt x="137359" y="7839"/>
                  </a:lnTo>
                  <a:lnTo>
                    <a:pt x="141566" y="9649"/>
                  </a:lnTo>
                  <a:lnTo>
                    <a:pt x="145165" y="10855"/>
                  </a:lnTo>
                  <a:lnTo>
                    <a:pt x="148358" y="11659"/>
                  </a:lnTo>
                  <a:lnTo>
                    <a:pt x="151280" y="12196"/>
                  </a:lnTo>
                  <a:lnTo>
                    <a:pt x="154816" y="12553"/>
                  </a:lnTo>
                  <a:lnTo>
                    <a:pt x="158761" y="12791"/>
                  </a:lnTo>
                  <a:lnTo>
                    <a:pt x="162978" y="12950"/>
                  </a:lnTo>
                  <a:lnTo>
                    <a:pt x="166583" y="13850"/>
                  </a:lnTo>
                  <a:lnTo>
                    <a:pt x="169780" y="15243"/>
                  </a:lnTo>
                  <a:lnTo>
                    <a:pt x="175450" y="18908"/>
                  </a:lnTo>
                  <a:lnTo>
                    <a:pt x="180615" y="23183"/>
                  </a:lnTo>
                  <a:lnTo>
                    <a:pt x="182310" y="25434"/>
                  </a:lnTo>
                  <a:lnTo>
                    <a:pt x="184193" y="30052"/>
                  </a:lnTo>
                  <a:lnTo>
                    <a:pt x="185030" y="34751"/>
                  </a:lnTo>
                  <a:lnTo>
                    <a:pt x="185402" y="39484"/>
                  </a:lnTo>
                  <a:lnTo>
                    <a:pt x="185568" y="44234"/>
                  </a:lnTo>
                  <a:lnTo>
                    <a:pt x="185688" y="64663"/>
                  </a:lnTo>
                  <a:lnTo>
                    <a:pt x="184898" y="68169"/>
                  </a:lnTo>
                  <a:lnTo>
                    <a:pt x="183578" y="72093"/>
                  </a:lnTo>
                  <a:lnTo>
                    <a:pt x="181904" y="76298"/>
                  </a:lnTo>
                  <a:lnTo>
                    <a:pt x="179201" y="79894"/>
                  </a:lnTo>
                  <a:lnTo>
                    <a:pt x="175811" y="83085"/>
                  </a:lnTo>
                  <a:lnTo>
                    <a:pt x="171963" y="86006"/>
                  </a:lnTo>
                  <a:lnTo>
                    <a:pt x="168605" y="88748"/>
                  </a:lnTo>
                  <a:lnTo>
                    <a:pt x="165572" y="91369"/>
                  </a:lnTo>
                  <a:lnTo>
                    <a:pt x="160085" y="96398"/>
                  </a:lnTo>
                  <a:lnTo>
                    <a:pt x="155001" y="101279"/>
                  </a:lnTo>
                  <a:lnTo>
                    <a:pt x="134328" y="121804"/>
                  </a:lnTo>
                  <a:lnTo>
                    <a:pt x="130815" y="123725"/>
                  </a:lnTo>
                  <a:lnTo>
                    <a:pt x="126885" y="125006"/>
                  </a:lnTo>
                  <a:lnTo>
                    <a:pt x="122677" y="125860"/>
                  </a:lnTo>
                  <a:lnTo>
                    <a:pt x="118285" y="127223"/>
                  </a:lnTo>
                  <a:lnTo>
                    <a:pt x="113769" y="128925"/>
                  </a:lnTo>
                  <a:lnTo>
                    <a:pt x="109171" y="130854"/>
                  </a:lnTo>
                  <a:lnTo>
                    <a:pt x="104518" y="132934"/>
                  </a:lnTo>
                  <a:lnTo>
                    <a:pt x="95115" y="137361"/>
                  </a:lnTo>
                  <a:lnTo>
                    <a:pt x="91179" y="138859"/>
                  </a:lnTo>
                  <a:lnTo>
                    <a:pt x="87761" y="139858"/>
                  </a:lnTo>
                  <a:lnTo>
                    <a:pt x="84689" y="140524"/>
                  </a:lnTo>
                  <a:lnTo>
                    <a:pt x="80259" y="140968"/>
                  </a:lnTo>
                  <a:lnTo>
                    <a:pt x="74925" y="141263"/>
                  </a:lnTo>
                  <a:lnTo>
                    <a:pt x="60274" y="141680"/>
                  </a:lnTo>
                  <a:lnTo>
                    <a:pt x="56839" y="141738"/>
                  </a:lnTo>
                  <a:lnTo>
                    <a:pt x="52961" y="140984"/>
                  </a:lnTo>
                  <a:lnTo>
                    <a:pt x="48789" y="139687"/>
                  </a:lnTo>
                  <a:lnTo>
                    <a:pt x="44420" y="138028"/>
                  </a:lnTo>
                  <a:lnTo>
                    <a:pt x="39919" y="136923"/>
                  </a:lnTo>
                  <a:lnTo>
                    <a:pt x="35332" y="136186"/>
                  </a:lnTo>
                  <a:lnTo>
                    <a:pt x="30686" y="135694"/>
                  </a:lnTo>
                  <a:lnTo>
                    <a:pt x="26795" y="134573"/>
                  </a:lnTo>
                  <a:lnTo>
                    <a:pt x="23407" y="133032"/>
                  </a:lnTo>
                  <a:lnTo>
                    <a:pt x="20354" y="131210"/>
                  </a:lnTo>
                  <a:lnTo>
                    <a:pt x="14846" y="127070"/>
                  </a:lnTo>
                  <a:lnTo>
                    <a:pt x="9753" y="122584"/>
                  </a:lnTo>
                  <a:lnTo>
                    <a:pt x="4843" y="117945"/>
                  </a:lnTo>
                  <a:lnTo>
                    <a:pt x="3216" y="115596"/>
                  </a:lnTo>
                  <a:lnTo>
                    <a:pt x="1409" y="110870"/>
                  </a:lnTo>
                  <a:lnTo>
                    <a:pt x="391" y="107539"/>
                  </a:lnTo>
                  <a:lnTo>
                    <a:pt x="90" y="102760"/>
                  </a:lnTo>
                  <a:lnTo>
                    <a:pt x="0" y="96317"/>
                  </a:lnTo>
                  <a:lnTo>
                    <a:pt x="781" y="94828"/>
                  </a:lnTo>
                  <a:lnTo>
                    <a:pt x="2096" y="93835"/>
                  </a:lnTo>
                  <a:lnTo>
                    <a:pt x="3766" y="93173"/>
                  </a:lnTo>
                  <a:lnTo>
                    <a:pt x="7738" y="90321"/>
                  </a:lnTo>
                  <a:lnTo>
                    <a:pt x="9909" y="88449"/>
                  </a:lnTo>
                  <a:lnTo>
                    <a:pt x="12943" y="87201"/>
                  </a:lnTo>
                  <a:lnTo>
                    <a:pt x="16554" y="86369"/>
                  </a:lnTo>
                  <a:lnTo>
                    <a:pt x="20548" y="85814"/>
                  </a:lnTo>
                  <a:lnTo>
                    <a:pt x="24005" y="85445"/>
                  </a:lnTo>
                  <a:lnTo>
                    <a:pt x="27103" y="85198"/>
                  </a:lnTo>
                  <a:lnTo>
                    <a:pt x="32663" y="84925"/>
                  </a:lnTo>
                  <a:lnTo>
                    <a:pt x="37779" y="84803"/>
                  </a:lnTo>
                  <a:lnTo>
                    <a:pt x="40255" y="85564"/>
                  </a:lnTo>
                  <a:lnTo>
                    <a:pt x="45122" y="88527"/>
                  </a:lnTo>
                  <a:lnTo>
                    <a:pt x="48325" y="90427"/>
                  </a:lnTo>
                  <a:lnTo>
                    <a:pt x="52048" y="92489"/>
                  </a:lnTo>
                  <a:lnTo>
                    <a:pt x="60418" y="96896"/>
                  </a:lnTo>
                  <a:lnTo>
                    <a:pt x="69429" y="101500"/>
                  </a:lnTo>
                  <a:lnTo>
                    <a:pt x="73261" y="103840"/>
                  </a:lnTo>
                  <a:lnTo>
                    <a:pt x="76610" y="106193"/>
                  </a:lnTo>
                  <a:lnTo>
                    <a:pt x="79636" y="108555"/>
                  </a:lnTo>
                  <a:lnTo>
                    <a:pt x="83240" y="110924"/>
                  </a:lnTo>
                  <a:lnTo>
                    <a:pt x="87231" y="113297"/>
                  </a:lnTo>
                  <a:lnTo>
                    <a:pt x="91479" y="115673"/>
                  </a:lnTo>
                  <a:lnTo>
                    <a:pt x="100432" y="120429"/>
                  </a:lnTo>
                  <a:lnTo>
                    <a:pt x="105043" y="122809"/>
                  </a:lnTo>
                  <a:lnTo>
                    <a:pt x="108910" y="125189"/>
                  </a:lnTo>
                  <a:lnTo>
                    <a:pt x="112281" y="127569"/>
                  </a:lnTo>
                  <a:lnTo>
                    <a:pt x="115323" y="129950"/>
                  </a:lnTo>
                  <a:lnTo>
                    <a:pt x="120819" y="134712"/>
                  </a:lnTo>
                  <a:lnTo>
                    <a:pt x="125908" y="139474"/>
                  </a:lnTo>
                  <a:lnTo>
                    <a:pt x="135642" y="148999"/>
                  </a:lnTo>
                  <a:lnTo>
                    <a:pt x="148567" y="161876"/>
                  </a:lnTo>
                  <a:lnTo>
                    <a:pt x="149832" y="162346"/>
                  </a:lnTo>
                  <a:lnTo>
                    <a:pt x="153354" y="162868"/>
                  </a:lnTo>
                  <a:lnTo>
                    <a:pt x="154611" y="163802"/>
                  </a:lnTo>
                  <a:lnTo>
                    <a:pt x="155449" y="165218"/>
                  </a:lnTo>
                  <a:lnTo>
                    <a:pt x="157125" y="1704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1" name="SMARTPenAnnotation1073"/>
            <p:cNvSpPr/>
            <p:nvPr/>
          </p:nvSpPr>
          <p:spPr>
            <a:xfrm>
              <a:off x="1877436" y="4043362"/>
              <a:ext cx="108527" cy="257176"/>
            </a:xfrm>
            <a:custGeom>
              <a:avLst/>
              <a:gdLst/>
              <a:ahLst/>
              <a:cxnLst/>
              <a:rect l="0" t="0" r="0" b="0"/>
              <a:pathLst>
                <a:path w="108527" h="257176">
                  <a:moveTo>
                    <a:pt x="87095" y="0"/>
                  </a:moveTo>
                  <a:lnTo>
                    <a:pt x="93246" y="0"/>
                  </a:lnTo>
                  <a:lnTo>
                    <a:pt x="92783" y="794"/>
                  </a:lnTo>
                  <a:lnTo>
                    <a:pt x="90152" y="3792"/>
                  </a:lnTo>
                  <a:lnTo>
                    <a:pt x="86905" y="7276"/>
                  </a:lnTo>
                  <a:lnTo>
                    <a:pt x="83571" y="10642"/>
                  </a:lnTo>
                  <a:lnTo>
                    <a:pt x="82364" y="12651"/>
                  </a:lnTo>
                  <a:lnTo>
                    <a:pt x="79872" y="19271"/>
                  </a:lnTo>
                  <a:lnTo>
                    <a:pt x="78311" y="21579"/>
                  </a:lnTo>
                  <a:lnTo>
                    <a:pt x="76476" y="23911"/>
                  </a:lnTo>
                  <a:lnTo>
                    <a:pt x="73666" y="27053"/>
                  </a:lnTo>
                  <a:lnTo>
                    <a:pt x="66310" y="34778"/>
                  </a:lnTo>
                  <a:lnTo>
                    <a:pt x="62919" y="39060"/>
                  </a:lnTo>
                  <a:lnTo>
                    <a:pt x="59865" y="43503"/>
                  </a:lnTo>
                  <a:lnTo>
                    <a:pt x="57036" y="48052"/>
                  </a:lnTo>
                  <a:lnTo>
                    <a:pt x="53562" y="51879"/>
                  </a:lnTo>
                  <a:lnTo>
                    <a:pt x="49658" y="55223"/>
                  </a:lnTo>
                  <a:lnTo>
                    <a:pt x="45468" y="58246"/>
                  </a:lnTo>
                  <a:lnTo>
                    <a:pt x="41087" y="61850"/>
                  </a:lnTo>
                  <a:lnTo>
                    <a:pt x="36579" y="65839"/>
                  </a:lnTo>
                  <a:lnTo>
                    <a:pt x="31987" y="70087"/>
                  </a:lnTo>
                  <a:lnTo>
                    <a:pt x="28131" y="74506"/>
                  </a:lnTo>
                  <a:lnTo>
                    <a:pt x="24767" y="79039"/>
                  </a:lnTo>
                  <a:lnTo>
                    <a:pt x="21730" y="83649"/>
                  </a:lnTo>
                  <a:lnTo>
                    <a:pt x="18912" y="89104"/>
                  </a:lnTo>
                  <a:lnTo>
                    <a:pt x="16240" y="95121"/>
                  </a:lnTo>
                  <a:lnTo>
                    <a:pt x="13664" y="101514"/>
                  </a:lnTo>
                  <a:lnTo>
                    <a:pt x="10360" y="107364"/>
                  </a:lnTo>
                  <a:lnTo>
                    <a:pt x="6569" y="112850"/>
                  </a:lnTo>
                  <a:lnTo>
                    <a:pt x="2455" y="118096"/>
                  </a:lnTo>
                  <a:lnTo>
                    <a:pt x="506" y="123181"/>
                  </a:lnTo>
                  <a:lnTo>
                    <a:pt x="0" y="128158"/>
                  </a:lnTo>
                  <a:lnTo>
                    <a:pt x="457" y="133064"/>
                  </a:lnTo>
                  <a:lnTo>
                    <a:pt x="761" y="137922"/>
                  </a:lnTo>
                  <a:lnTo>
                    <a:pt x="1099" y="147553"/>
                  </a:lnTo>
                  <a:lnTo>
                    <a:pt x="1316" y="166671"/>
                  </a:lnTo>
                  <a:lnTo>
                    <a:pt x="1346" y="176205"/>
                  </a:lnTo>
                  <a:lnTo>
                    <a:pt x="2941" y="180970"/>
                  </a:lnTo>
                  <a:lnTo>
                    <a:pt x="5593" y="185734"/>
                  </a:lnTo>
                  <a:lnTo>
                    <a:pt x="8948" y="190498"/>
                  </a:lnTo>
                  <a:lnTo>
                    <a:pt x="11184" y="195261"/>
                  </a:lnTo>
                  <a:lnTo>
                    <a:pt x="12675" y="200024"/>
                  </a:lnTo>
                  <a:lnTo>
                    <a:pt x="13669" y="204787"/>
                  </a:lnTo>
                  <a:lnTo>
                    <a:pt x="15919" y="208756"/>
                  </a:lnTo>
                  <a:lnTo>
                    <a:pt x="19007" y="212196"/>
                  </a:lnTo>
                  <a:lnTo>
                    <a:pt x="22653" y="215283"/>
                  </a:lnTo>
                  <a:lnTo>
                    <a:pt x="25877" y="218928"/>
                  </a:lnTo>
                  <a:lnTo>
                    <a:pt x="28821" y="222946"/>
                  </a:lnTo>
                  <a:lnTo>
                    <a:pt x="31577" y="227212"/>
                  </a:lnTo>
                  <a:lnTo>
                    <a:pt x="35001" y="230849"/>
                  </a:lnTo>
                  <a:lnTo>
                    <a:pt x="38872" y="234069"/>
                  </a:lnTo>
                  <a:lnTo>
                    <a:pt x="43040" y="237008"/>
                  </a:lnTo>
                  <a:lnTo>
                    <a:pt x="46613" y="239762"/>
                  </a:lnTo>
                  <a:lnTo>
                    <a:pt x="49788" y="242391"/>
                  </a:lnTo>
                  <a:lnTo>
                    <a:pt x="52698" y="244938"/>
                  </a:lnTo>
                  <a:lnTo>
                    <a:pt x="56226" y="247429"/>
                  </a:lnTo>
                  <a:lnTo>
                    <a:pt x="60166" y="249884"/>
                  </a:lnTo>
                  <a:lnTo>
                    <a:pt x="64380" y="252315"/>
                  </a:lnTo>
                  <a:lnTo>
                    <a:pt x="67983" y="253935"/>
                  </a:lnTo>
                  <a:lnTo>
                    <a:pt x="71178" y="255015"/>
                  </a:lnTo>
                  <a:lnTo>
                    <a:pt x="74103" y="255735"/>
                  </a:lnTo>
                  <a:lnTo>
                    <a:pt x="76846" y="256215"/>
                  </a:lnTo>
                  <a:lnTo>
                    <a:pt x="79468" y="256535"/>
                  </a:lnTo>
                  <a:lnTo>
                    <a:pt x="82011" y="256749"/>
                  </a:lnTo>
                  <a:lnTo>
                    <a:pt x="84499" y="256891"/>
                  </a:lnTo>
                  <a:lnTo>
                    <a:pt x="89381" y="257049"/>
                  </a:lnTo>
                  <a:lnTo>
                    <a:pt x="101370" y="257158"/>
                  </a:lnTo>
                  <a:lnTo>
                    <a:pt x="10852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2" name="SMARTPenAnnotation1074"/>
            <p:cNvSpPr/>
            <p:nvPr/>
          </p:nvSpPr>
          <p:spPr>
            <a:xfrm>
              <a:off x="1978818" y="4186237"/>
              <a:ext cx="121445" cy="11243"/>
            </a:xfrm>
            <a:custGeom>
              <a:avLst/>
              <a:gdLst/>
              <a:ahLst/>
              <a:cxnLst/>
              <a:rect l="0" t="0" r="0" b="0"/>
              <a:pathLst>
                <a:path w="121445" h="11243">
                  <a:moveTo>
                    <a:pt x="0" y="7144"/>
                  </a:moveTo>
                  <a:lnTo>
                    <a:pt x="0" y="294"/>
                  </a:lnTo>
                  <a:lnTo>
                    <a:pt x="3793" y="87"/>
                  </a:lnTo>
                  <a:lnTo>
                    <a:pt x="7276" y="17"/>
                  </a:lnTo>
                  <a:lnTo>
                    <a:pt x="34778" y="0"/>
                  </a:lnTo>
                  <a:lnTo>
                    <a:pt x="39060" y="794"/>
                  </a:lnTo>
                  <a:lnTo>
                    <a:pt x="43503" y="2117"/>
                  </a:lnTo>
                  <a:lnTo>
                    <a:pt x="48052" y="3792"/>
                  </a:lnTo>
                  <a:lnTo>
                    <a:pt x="52672" y="4910"/>
                  </a:lnTo>
                  <a:lnTo>
                    <a:pt x="57340" y="5654"/>
                  </a:lnTo>
                  <a:lnTo>
                    <a:pt x="62039" y="6151"/>
                  </a:lnTo>
                  <a:lnTo>
                    <a:pt x="66760" y="6482"/>
                  </a:lnTo>
                  <a:lnTo>
                    <a:pt x="71494" y="6703"/>
                  </a:lnTo>
                  <a:lnTo>
                    <a:pt x="83625" y="7013"/>
                  </a:lnTo>
                  <a:lnTo>
                    <a:pt x="86707" y="7057"/>
                  </a:lnTo>
                  <a:lnTo>
                    <a:pt x="90348" y="7879"/>
                  </a:lnTo>
                  <a:lnTo>
                    <a:pt x="94363" y="9222"/>
                  </a:lnTo>
                  <a:lnTo>
                    <a:pt x="98628" y="10911"/>
                  </a:lnTo>
                  <a:lnTo>
                    <a:pt x="102265" y="11242"/>
                  </a:lnTo>
                  <a:lnTo>
                    <a:pt x="105483" y="10670"/>
                  </a:lnTo>
                  <a:lnTo>
                    <a:pt x="112558" y="7841"/>
                  </a:lnTo>
                  <a:lnTo>
                    <a:pt x="113933" y="7608"/>
                  </a:lnTo>
                  <a:lnTo>
                    <a:pt x="115643" y="7453"/>
                  </a:lnTo>
                  <a:lnTo>
                    <a:pt x="12144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3" name="SMARTPenAnnotation1075"/>
            <p:cNvSpPr/>
            <p:nvPr/>
          </p:nvSpPr>
          <p:spPr>
            <a:xfrm>
              <a:off x="2150268" y="4100512"/>
              <a:ext cx="50008" cy="192882"/>
            </a:xfrm>
            <a:custGeom>
              <a:avLst/>
              <a:gdLst/>
              <a:ahLst/>
              <a:cxnLst/>
              <a:rect l="0" t="0" r="0" b="0"/>
              <a:pathLst>
                <a:path w="50008" h="192882">
                  <a:moveTo>
                    <a:pt x="0" y="0"/>
                  </a:moveTo>
                  <a:lnTo>
                    <a:pt x="7057" y="0"/>
                  </a:lnTo>
                  <a:lnTo>
                    <a:pt x="7132" y="5654"/>
                  </a:lnTo>
                  <a:lnTo>
                    <a:pt x="7144" y="47778"/>
                  </a:lnTo>
                  <a:lnTo>
                    <a:pt x="7938" y="52489"/>
                  </a:lnTo>
                  <a:lnTo>
                    <a:pt x="9261" y="57218"/>
                  </a:lnTo>
                  <a:lnTo>
                    <a:pt x="10936" y="61957"/>
                  </a:lnTo>
                  <a:lnTo>
                    <a:pt x="12054" y="67499"/>
                  </a:lnTo>
                  <a:lnTo>
                    <a:pt x="12798" y="73575"/>
                  </a:lnTo>
                  <a:lnTo>
                    <a:pt x="13295" y="80006"/>
                  </a:lnTo>
                  <a:lnTo>
                    <a:pt x="13626" y="85881"/>
                  </a:lnTo>
                  <a:lnTo>
                    <a:pt x="13994" y="96642"/>
                  </a:lnTo>
                  <a:lnTo>
                    <a:pt x="14885" y="101734"/>
                  </a:lnTo>
                  <a:lnTo>
                    <a:pt x="16274" y="106717"/>
                  </a:lnTo>
                  <a:lnTo>
                    <a:pt x="17993" y="111626"/>
                  </a:lnTo>
                  <a:lnTo>
                    <a:pt x="19139" y="116486"/>
                  </a:lnTo>
                  <a:lnTo>
                    <a:pt x="19903" y="121314"/>
                  </a:lnTo>
                  <a:lnTo>
                    <a:pt x="20413" y="126119"/>
                  </a:lnTo>
                  <a:lnTo>
                    <a:pt x="21546" y="130911"/>
                  </a:lnTo>
                  <a:lnTo>
                    <a:pt x="23095" y="135693"/>
                  </a:lnTo>
                  <a:lnTo>
                    <a:pt x="24922" y="140468"/>
                  </a:lnTo>
                  <a:lnTo>
                    <a:pt x="26140" y="145239"/>
                  </a:lnTo>
                  <a:lnTo>
                    <a:pt x="26952" y="150008"/>
                  </a:lnTo>
                  <a:lnTo>
                    <a:pt x="27493" y="154774"/>
                  </a:lnTo>
                  <a:lnTo>
                    <a:pt x="28647" y="158745"/>
                  </a:lnTo>
                  <a:lnTo>
                    <a:pt x="30211" y="162186"/>
                  </a:lnTo>
                  <a:lnTo>
                    <a:pt x="32047" y="165274"/>
                  </a:lnTo>
                  <a:lnTo>
                    <a:pt x="33271" y="168127"/>
                  </a:lnTo>
                  <a:lnTo>
                    <a:pt x="34631" y="173413"/>
                  </a:lnTo>
                  <a:lnTo>
                    <a:pt x="35787" y="175933"/>
                  </a:lnTo>
                  <a:lnTo>
                    <a:pt x="37352" y="178408"/>
                  </a:lnTo>
                  <a:lnTo>
                    <a:pt x="39189" y="180851"/>
                  </a:lnTo>
                  <a:lnTo>
                    <a:pt x="40414" y="183274"/>
                  </a:lnTo>
                  <a:lnTo>
                    <a:pt x="41774" y="188082"/>
                  </a:lnTo>
                  <a:lnTo>
                    <a:pt x="42767" y="192460"/>
                  </a:lnTo>
                  <a:lnTo>
                    <a:pt x="43593" y="192601"/>
                  </a:lnTo>
                  <a:lnTo>
                    <a:pt x="44937" y="192694"/>
                  </a:lnTo>
                  <a:lnTo>
                    <a:pt x="50007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4" name="SMARTPenAnnotation1076"/>
            <p:cNvSpPr/>
            <p:nvPr/>
          </p:nvSpPr>
          <p:spPr>
            <a:xfrm>
              <a:off x="2221706" y="4043362"/>
              <a:ext cx="100013" cy="85726"/>
            </a:xfrm>
            <a:custGeom>
              <a:avLst/>
              <a:gdLst/>
              <a:ahLst/>
              <a:cxnLst/>
              <a:rect l="0" t="0" r="0" b="0"/>
              <a:pathLst>
                <a:path w="100013" h="85726">
                  <a:moveTo>
                    <a:pt x="0" y="7144"/>
                  </a:moveTo>
                  <a:lnTo>
                    <a:pt x="0" y="993"/>
                  </a:lnTo>
                  <a:lnTo>
                    <a:pt x="794" y="662"/>
                  </a:lnTo>
                  <a:lnTo>
                    <a:pt x="3792" y="294"/>
                  </a:lnTo>
                  <a:lnTo>
                    <a:pt x="5703" y="196"/>
                  </a:lnTo>
                  <a:lnTo>
                    <a:pt x="9943" y="87"/>
                  </a:lnTo>
                  <a:lnTo>
                    <a:pt x="59531" y="0"/>
                  </a:lnTo>
                  <a:lnTo>
                    <a:pt x="61119" y="794"/>
                  </a:lnTo>
                  <a:lnTo>
                    <a:pt x="62177" y="2117"/>
                  </a:lnTo>
                  <a:lnTo>
                    <a:pt x="62883" y="3792"/>
                  </a:lnTo>
                  <a:lnTo>
                    <a:pt x="64147" y="4910"/>
                  </a:lnTo>
                  <a:lnTo>
                    <a:pt x="65783" y="5654"/>
                  </a:lnTo>
                  <a:lnTo>
                    <a:pt x="67668" y="6151"/>
                  </a:lnTo>
                  <a:lnTo>
                    <a:pt x="68924" y="7276"/>
                  </a:lnTo>
                  <a:lnTo>
                    <a:pt x="69762" y="8819"/>
                  </a:lnTo>
                  <a:lnTo>
                    <a:pt x="71106" y="13207"/>
                  </a:lnTo>
                  <a:lnTo>
                    <a:pt x="71217" y="14361"/>
                  </a:lnTo>
                  <a:lnTo>
                    <a:pt x="71290" y="15924"/>
                  </a:lnTo>
                  <a:lnTo>
                    <a:pt x="71408" y="20343"/>
                  </a:lnTo>
                  <a:lnTo>
                    <a:pt x="71435" y="27486"/>
                  </a:lnTo>
                  <a:lnTo>
                    <a:pt x="70642" y="28643"/>
                  </a:lnTo>
                  <a:lnTo>
                    <a:pt x="69320" y="30208"/>
                  </a:lnTo>
                  <a:lnTo>
                    <a:pt x="67644" y="32045"/>
                  </a:lnTo>
                  <a:lnTo>
                    <a:pt x="63666" y="36203"/>
                  </a:lnTo>
                  <a:lnTo>
                    <a:pt x="61494" y="38422"/>
                  </a:lnTo>
                  <a:lnTo>
                    <a:pt x="59252" y="39902"/>
                  </a:lnTo>
                  <a:lnTo>
                    <a:pt x="56964" y="40889"/>
                  </a:lnTo>
                  <a:lnTo>
                    <a:pt x="54645" y="41547"/>
                  </a:lnTo>
                  <a:lnTo>
                    <a:pt x="52305" y="42779"/>
                  </a:lnTo>
                  <a:lnTo>
                    <a:pt x="49951" y="44395"/>
                  </a:lnTo>
                  <a:lnTo>
                    <a:pt x="44263" y="48898"/>
                  </a:lnTo>
                  <a:lnTo>
                    <a:pt x="43002" y="50061"/>
                  </a:lnTo>
                  <a:lnTo>
                    <a:pt x="36835" y="56059"/>
                  </a:lnTo>
                  <a:lnTo>
                    <a:pt x="35669" y="56423"/>
                  </a:lnTo>
                  <a:lnTo>
                    <a:pt x="34098" y="56666"/>
                  </a:lnTo>
                  <a:lnTo>
                    <a:pt x="29666" y="57055"/>
                  </a:lnTo>
                  <a:lnTo>
                    <a:pt x="29302" y="57880"/>
                  </a:lnTo>
                  <a:lnTo>
                    <a:pt x="29060" y="59224"/>
                  </a:lnTo>
                  <a:lnTo>
                    <a:pt x="28603" y="63997"/>
                  </a:lnTo>
                  <a:lnTo>
                    <a:pt x="30704" y="64162"/>
                  </a:lnTo>
                  <a:lnTo>
                    <a:pt x="32375" y="64206"/>
                  </a:lnTo>
                  <a:lnTo>
                    <a:pt x="34284" y="65029"/>
                  </a:lnTo>
                  <a:lnTo>
                    <a:pt x="36349" y="66372"/>
                  </a:lnTo>
                  <a:lnTo>
                    <a:pt x="38520" y="68060"/>
                  </a:lnTo>
                  <a:lnTo>
                    <a:pt x="40762" y="69186"/>
                  </a:lnTo>
                  <a:lnTo>
                    <a:pt x="43049" y="69937"/>
                  </a:lnTo>
                  <a:lnTo>
                    <a:pt x="45368" y="70437"/>
                  </a:lnTo>
                  <a:lnTo>
                    <a:pt x="48502" y="71564"/>
                  </a:lnTo>
                  <a:lnTo>
                    <a:pt x="52178" y="73109"/>
                  </a:lnTo>
                  <a:lnTo>
                    <a:pt x="56217" y="74933"/>
                  </a:lnTo>
                  <a:lnTo>
                    <a:pt x="59703" y="76150"/>
                  </a:lnTo>
                  <a:lnTo>
                    <a:pt x="62820" y="76960"/>
                  </a:lnTo>
                  <a:lnTo>
                    <a:pt x="65693" y="77500"/>
                  </a:lnTo>
                  <a:lnTo>
                    <a:pt x="69195" y="78655"/>
                  </a:lnTo>
                  <a:lnTo>
                    <a:pt x="73117" y="80218"/>
                  </a:lnTo>
                  <a:lnTo>
                    <a:pt x="77320" y="82053"/>
                  </a:lnTo>
                  <a:lnTo>
                    <a:pt x="80915" y="83277"/>
                  </a:lnTo>
                  <a:lnTo>
                    <a:pt x="84106" y="84093"/>
                  </a:lnTo>
                  <a:lnTo>
                    <a:pt x="87027" y="84637"/>
                  </a:lnTo>
                  <a:lnTo>
                    <a:pt x="89768" y="85000"/>
                  </a:lnTo>
                  <a:lnTo>
                    <a:pt x="92389" y="85241"/>
                  </a:lnTo>
                  <a:lnTo>
                    <a:pt x="100012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5" name="SMARTPenAnnotation1077"/>
            <p:cNvSpPr/>
            <p:nvPr/>
          </p:nvSpPr>
          <p:spPr>
            <a:xfrm>
              <a:off x="2343150" y="4000500"/>
              <a:ext cx="85707" cy="271463"/>
            </a:xfrm>
            <a:custGeom>
              <a:avLst/>
              <a:gdLst/>
              <a:ahLst/>
              <a:cxnLst/>
              <a:rect l="0" t="0" r="0" b="0"/>
              <a:pathLst>
                <a:path w="85707" h="271463">
                  <a:moveTo>
                    <a:pt x="14287" y="0"/>
                  </a:moveTo>
                  <a:lnTo>
                    <a:pt x="10171" y="0"/>
                  </a:lnTo>
                  <a:lnTo>
                    <a:pt x="14080" y="0"/>
                  </a:lnTo>
                  <a:lnTo>
                    <a:pt x="16312" y="2116"/>
                  </a:lnTo>
                  <a:lnTo>
                    <a:pt x="24924" y="10641"/>
                  </a:lnTo>
                  <a:lnTo>
                    <a:pt x="26934" y="13444"/>
                  </a:lnTo>
                  <a:lnTo>
                    <a:pt x="29068" y="16900"/>
                  </a:lnTo>
                  <a:lnTo>
                    <a:pt x="31285" y="20792"/>
                  </a:lnTo>
                  <a:lnTo>
                    <a:pt x="32763" y="24974"/>
                  </a:lnTo>
                  <a:lnTo>
                    <a:pt x="33748" y="29349"/>
                  </a:lnTo>
                  <a:lnTo>
                    <a:pt x="34405" y="33853"/>
                  </a:lnTo>
                  <a:lnTo>
                    <a:pt x="36430" y="38444"/>
                  </a:lnTo>
                  <a:lnTo>
                    <a:pt x="39368" y="43091"/>
                  </a:lnTo>
                  <a:lnTo>
                    <a:pt x="42914" y="47778"/>
                  </a:lnTo>
                  <a:lnTo>
                    <a:pt x="45278" y="52489"/>
                  </a:lnTo>
                  <a:lnTo>
                    <a:pt x="46854" y="57218"/>
                  </a:lnTo>
                  <a:lnTo>
                    <a:pt x="47905" y="61957"/>
                  </a:lnTo>
                  <a:lnTo>
                    <a:pt x="49399" y="67498"/>
                  </a:lnTo>
                  <a:lnTo>
                    <a:pt x="53175" y="80005"/>
                  </a:lnTo>
                  <a:lnTo>
                    <a:pt x="55294" y="85881"/>
                  </a:lnTo>
                  <a:lnTo>
                    <a:pt x="57500" y="91385"/>
                  </a:lnTo>
                  <a:lnTo>
                    <a:pt x="59764" y="96642"/>
                  </a:lnTo>
                  <a:lnTo>
                    <a:pt x="62068" y="102528"/>
                  </a:lnTo>
                  <a:lnTo>
                    <a:pt x="66744" y="115417"/>
                  </a:lnTo>
                  <a:lnTo>
                    <a:pt x="69896" y="121395"/>
                  </a:lnTo>
                  <a:lnTo>
                    <a:pt x="73584" y="126967"/>
                  </a:lnTo>
                  <a:lnTo>
                    <a:pt x="77631" y="132270"/>
                  </a:lnTo>
                  <a:lnTo>
                    <a:pt x="80329" y="137392"/>
                  </a:lnTo>
                  <a:lnTo>
                    <a:pt x="82128" y="142394"/>
                  </a:lnTo>
                  <a:lnTo>
                    <a:pt x="83326" y="147317"/>
                  </a:lnTo>
                  <a:lnTo>
                    <a:pt x="84126" y="152186"/>
                  </a:lnTo>
                  <a:lnTo>
                    <a:pt x="84659" y="157020"/>
                  </a:lnTo>
                  <a:lnTo>
                    <a:pt x="85014" y="161830"/>
                  </a:lnTo>
                  <a:lnTo>
                    <a:pt x="85251" y="167418"/>
                  </a:lnTo>
                  <a:lnTo>
                    <a:pt x="85584" y="185865"/>
                  </a:lnTo>
                  <a:lnTo>
                    <a:pt x="85706" y="207842"/>
                  </a:lnTo>
                  <a:lnTo>
                    <a:pt x="84919" y="210792"/>
                  </a:lnTo>
                  <a:lnTo>
                    <a:pt x="83600" y="213553"/>
                  </a:lnTo>
                  <a:lnTo>
                    <a:pt x="81927" y="216187"/>
                  </a:lnTo>
                  <a:lnTo>
                    <a:pt x="80018" y="219531"/>
                  </a:lnTo>
                  <a:lnTo>
                    <a:pt x="75780" y="227479"/>
                  </a:lnTo>
                  <a:lnTo>
                    <a:pt x="73538" y="231028"/>
                  </a:lnTo>
                  <a:lnTo>
                    <a:pt x="71250" y="234187"/>
                  </a:lnTo>
                  <a:lnTo>
                    <a:pt x="68931" y="237087"/>
                  </a:lnTo>
                  <a:lnTo>
                    <a:pt x="66592" y="239814"/>
                  </a:lnTo>
                  <a:lnTo>
                    <a:pt x="64238" y="242426"/>
                  </a:lnTo>
                  <a:lnTo>
                    <a:pt x="61875" y="244961"/>
                  </a:lnTo>
                  <a:lnTo>
                    <a:pt x="59506" y="246651"/>
                  </a:lnTo>
                  <a:lnTo>
                    <a:pt x="57133" y="247777"/>
                  </a:lnTo>
                  <a:lnTo>
                    <a:pt x="54757" y="248529"/>
                  </a:lnTo>
                  <a:lnTo>
                    <a:pt x="52380" y="249823"/>
                  </a:lnTo>
                  <a:lnTo>
                    <a:pt x="50001" y="251479"/>
                  </a:lnTo>
                  <a:lnTo>
                    <a:pt x="47621" y="253378"/>
                  </a:lnTo>
                  <a:lnTo>
                    <a:pt x="45241" y="254643"/>
                  </a:lnTo>
                  <a:lnTo>
                    <a:pt x="42861" y="255487"/>
                  </a:lnTo>
                  <a:lnTo>
                    <a:pt x="40480" y="256050"/>
                  </a:lnTo>
                  <a:lnTo>
                    <a:pt x="38099" y="257219"/>
                  </a:lnTo>
                  <a:lnTo>
                    <a:pt x="35718" y="258791"/>
                  </a:lnTo>
                  <a:lnTo>
                    <a:pt x="33337" y="260634"/>
                  </a:lnTo>
                  <a:lnTo>
                    <a:pt x="30956" y="261862"/>
                  </a:lnTo>
                  <a:lnTo>
                    <a:pt x="28575" y="262680"/>
                  </a:lnTo>
                  <a:lnTo>
                    <a:pt x="26193" y="263226"/>
                  </a:lnTo>
                  <a:lnTo>
                    <a:pt x="23812" y="264384"/>
                  </a:lnTo>
                  <a:lnTo>
                    <a:pt x="21431" y="265950"/>
                  </a:lnTo>
                  <a:lnTo>
                    <a:pt x="19050" y="267787"/>
                  </a:lnTo>
                  <a:lnTo>
                    <a:pt x="16668" y="269013"/>
                  </a:lnTo>
                  <a:lnTo>
                    <a:pt x="14287" y="269829"/>
                  </a:lnTo>
                  <a:lnTo>
                    <a:pt x="11906" y="270373"/>
                  </a:lnTo>
                  <a:lnTo>
                    <a:pt x="9525" y="270736"/>
                  </a:lnTo>
                  <a:lnTo>
                    <a:pt x="7143" y="270978"/>
                  </a:lnTo>
                  <a:lnTo>
                    <a:pt x="24" y="271460"/>
                  </a:lnTo>
                  <a:lnTo>
                    <a:pt x="3" y="271462"/>
                  </a:lnTo>
                  <a:lnTo>
                    <a:pt x="0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6" name="SMARTPenAnnotation1078"/>
            <p:cNvSpPr/>
            <p:nvPr/>
          </p:nvSpPr>
          <p:spPr>
            <a:xfrm>
              <a:off x="2528887" y="4121943"/>
              <a:ext cx="150020" cy="14289"/>
            </a:xfrm>
            <a:custGeom>
              <a:avLst/>
              <a:gdLst/>
              <a:ahLst/>
              <a:cxnLst/>
              <a:rect l="0" t="0" r="0" b="0"/>
              <a:pathLst>
                <a:path w="150020" h="14289">
                  <a:moveTo>
                    <a:pt x="0" y="0"/>
                  </a:moveTo>
                  <a:lnTo>
                    <a:pt x="33854" y="0"/>
                  </a:lnTo>
                  <a:lnTo>
                    <a:pt x="39238" y="794"/>
                  </a:lnTo>
                  <a:lnTo>
                    <a:pt x="45208" y="2117"/>
                  </a:lnTo>
                  <a:lnTo>
                    <a:pt x="51570" y="3793"/>
                  </a:lnTo>
                  <a:lnTo>
                    <a:pt x="57399" y="4910"/>
                  </a:lnTo>
                  <a:lnTo>
                    <a:pt x="62872" y="5655"/>
                  </a:lnTo>
                  <a:lnTo>
                    <a:pt x="68108" y="6151"/>
                  </a:lnTo>
                  <a:lnTo>
                    <a:pt x="73981" y="6482"/>
                  </a:lnTo>
                  <a:lnTo>
                    <a:pt x="86855" y="6850"/>
                  </a:lnTo>
                  <a:lnTo>
                    <a:pt x="92829" y="7742"/>
                  </a:lnTo>
                  <a:lnTo>
                    <a:pt x="98398" y="9130"/>
                  </a:lnTo>
                  <a:lnTo>
                    <a:pt x="103699" y="10849"/>
                  </a:lnTo>
                  <a:lnTo>
                    <a:pt x="108820" y="11996"/>
                  </a:lnTo>
                  <a:lnTo>
                    <a:pt x="113822" y="12760"/>
                  </a:lnTo>
                  <a:lnTo>
                    <a:pt x="118744" y="13269"/>
                  </a:lnTo>
                  <a:lnTo>
                    <a:pt x="122819" y="13608"/>
                  </a:lnTo>
                  <a:lnTo>
                    <a:pt x="126329" y="13835"/>
                  </a:lnTo>
                  <a:lnTo>
                    <a:pt x="129463" y="13986"/>
                  </a:lnTo>
                  <a:lnTo>
                    <a:pt x="137179" y="14154"/>
                  </a:lnTo>
                  <a:lnTo>
                    <a:pt x="150019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7" name="SMARTPenAnnotation1079"/>
            <p:cNvSpPr/>
            <p:nvPr/>
          </p:nvSpPr>
          <p:spPr>
            <a:xfrm>
              <a:off x="2628987" y="4050506"/>
              <a:ext cx="14201" cy="135732"/>
            </a:xfrm>
            <a:custGeom>
              <a:avLst/>
              <a:gdLst/>
              <a:ahLst/>
              <a:cxnLst/>
              <a:rect l="0" t="0" r="0" b="0"/>
              <a:pathLst>
                <a:path w="14201" h="135732">
                  <a:moveTo>
                    <a:pt x="7056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39" y="794"/>
                  </a:lnTo>
                  <a:lnTo>
                    <a:pt x="5578" y="2117"/>
                  </a:lnTo>
                  <a:lnTo>
                    <a:pt x="6071" y="3792"/>
                  </a:lnTo>
                  <a:lnTo>
                    <a:pt x="6399" y="5703"/>
                  </a:lnTo>
                  <a:lnTo>
                    <a:pt x="6764" y="9943"/>
                  </a:lnTo>
                  <a:lnTo>
                    <a:pt x="6861" y="12185"/>
                  </a:lnTo>
                  <a:lnTo>
                    <a:pt x="6970" y="16792"/>
                  </a:lnTo>
                  <a:lnTo>
                    <a:pt x="7056" y="70086"/>
                  </a:lnTo>
                  <a:lnTo>
                    <a:pt x="6263" y="74505"/>
                  </a:lnTo>
                  <a:lnTo>
                    <a:pt x="4940" y="79039"/>
                  </a:lnTo>
                  <a:lnTo>
                    <a:pt x="3264" y="83649"/>
                  </a:lnTo>
                  <a:lnTo>
                    <a:pt x="2147" y="87516"/>
                  </a:lnTo>
                  <a:lnTo>
                    <a:pt x="1402" y="90888"/>
                  </a:lnTo>
                  <a:lnTo>
                    <a:pt x="905" y="93929"/>
                  </a:lnTo>
                  <a:lnTo>
                    <a:pt x="1368" y="97544"/>
                  </a:lnTo>
                  <a:lnTo>
                    <a:pt x="2471" y="101542"/>
                  </a:lnTo>
                  <a:lnTo>
                    <a:pt x="3999" y="105795"/>
                  </a:lnTo>
                  <a:lnTo>
                    <a:pt x="5018" y="109423"/>
                  </a:lnTo>
                  <a:lnTo>
                    <a:pt x="5698" y="112636"/>
                  </a:lnTo>
                  <a:lnTo>
                    <a:pt x="6150" y="115572"/>
                  </a:lnTo>
                  <a:lnTo>
                    <a:pt x="6452" y="118323"/>
                  </a:lnTo>
                  <a:lnTo>
                    <a:pt x="6654" y="120951"/>
                  </a:lnTo>
                  <a:lnTo>
                    <a:pt x="6788" y="123496"/>
                  </a:lnTo>
                  <a:lnTo>
                    <a:pt x="7671" y="125193"/>
                  </a:lnTo>
                  <a:lnTo>
                    <a:pt x="9054" y="126325"/>
                  </a:lnTo>
                  <a:lnTo>
                    <a:pt x="10769" y="127079"/>
                  </a:lnTo>
                  <a:lnTo>
                    <a:pt x="11913" y="128375"/>
                  </a:lnTo>
                  <a:lnTo>
                    <a:pt x="12675" y="130034"/>
                  </a:lnTo>
                  <a:lnTo>
                    <a:pt x="1420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8" name="SMARTPenAnnotation1080"/>
            <p:cNvSpPr/>
            <p:nvPr/>
          </p:nvSpPr>
          <p:spPr>
            <a:xfrm>
              <a:off x="2801458" y="4029075"/>
              <a:ext cx="170343" cy="63992"/>
            </a:xfrm>
            <a:custGeom>
              <a:avLst/>
              <a:gdLst/>
              <a:ahLst/>
              <a:cxnLst/>
              <a:rect l="0" t="0" r="0" b="0"/>
              <a:pathLst>
                <a:path w="170343" h="63992">
                  <a:moveTo>
                    <a:pt x="34610" y="0"/>
                  </a:moveTo>
                  <a:lnTo>
                    <a:pt x="30818" y="0"/>
                  </a:lnTo>
                  <a:lnTo>
                    <a:pt x="29701" y="794"/>
                  </a:lnTo>
                  <a:lnTo>
                    <a:pt x="28956" y="2116"/>
                  </a:lnTo>
                  <a:lnTo>
                    <a:pt x="28459" y="3792"/>
                  </a:lnTo>
                  <a:lnTo>
                    <a:pt x="27335" y="4909"/>
                  </a:lnTo>
                  <a:lnTo>
                    <a:pt x="25791" y="5654"/>
                  </a:lnTo>
                  <a:lnTo>
                    <a:pt x="23968" y="6150"/>
                  </a:lnTo>
                  <a:lnTo>
                    <a:pt x="22753" y="7275"/>
                  </a:lnTo>
                  <a:lnTo>
                    <a:pt x="21943" y="8819"/>
                  </a:lnTo>
                  <a:lnTo>
                    <a:pt x="21403" y="10641"/>
                  </a:lnTo>
                  <a:lnTo>
                    <a:pt x="20249" y="12651"/>
                  </a:lnTo>
                  <a:lnTo>
                    <a:pt x="18686" y="14783"/>
                  </a:lnTo>
                  <a:lnTo>
                    <a:pt x="16850" y="17000"/>
                  </a:lnTo>
                  <a:lnTo>
                    <a:pt x="14833" y="18476"/>
                  </a:lnTo>
                  <a:lnTo>
                    <a:pt x="10475" y="20118"/>
                  </a:lnTo>
                  <a:lnTo>
                    <a:pt x="8995" y="21349"/>
                  </a:lnTo>
                  <a:lnTo>
                    <a:pt x="8008" y="22964"/>
                  </a:lnTo>
                  <a:lnTo>
                    <a:pt x="7350" y="24834"/>
                  </a:lnTo>
                  <a:lnTo>
                    <a:pt x="6118" y="26081"/>
                  </a:lnTo>
                  <a:lnTo>
                    <a:pt x="4503" y="26913"/>
                  </a:lnTo>
                  <a:lnTo>
                    <a:pt x="2633" y="27466"/>
                  </a:lnTo>
                  <a:lnTo>
                    <a:pt x="1386" y="28630"/>
                  </a:lnTo>
                  <a:lnTo>
                    <a:pt x="554" y="30199"/>
                  </a:lnTo>
                  <a:lnTo>
                    <a:pt x="0" y="32039"/>
                  </a:lnTo>
                  <a:lnTo>
                    <a:pt x="424" y="33265"/>
                  </a:lnTo>
                  <a:lnTo>
                    <a:pt x="1501" y="34083"/>
                  </a:lnTo>
                  <a:lnTo>
                    <a:pt x="3012" y="34628"/>
                  </a:lnTo>
                  <a:lnTo>
                    <a:pt x="4814" y="35785"/>
                  </a:lnTo>
                  <a:lnTo>
                    <a:pt x="6808" y="37350"/>
                  </a:lnTo>
                  <a:lnTo>
                    <a:pt x="8932" y="39188"/>
                  </a:lnTo>
                  <a:lnTo>
                    <a:pt x="11142" y="40413"/>
                  </a:lnTo>
                  <a:lnTo>
                    <a:pt x="18837" y="42930"/>
                  </a:lnTo>
                  <a:lnTo>
                    <a:pt x="22508" y="44495"/>
                  </a:lnTo>
                  <a:lnTo>
                    <a:pt x="26542" y="46332"/>
                  </a:lnTo>
                  <a:lnTo>
                    <a:pt x="30819" y="47557"/>
                  </a:lnTo>
                  <a:lnTo>
                    <a:pt x="35257" y="48373"/>
                  </a:lnTo>
                  <a:lnTo>
                    <a:pt x="39804" y="48917"/>
                  </a:lnTo>
                  <a:lnTo>
                    <a:pt x="45217" y="49280"/>
                  </a:lnTo>
                  <a:lnTo>
                    <a:pt x="51206" y="49522"/>
                  </a:lnTo>
                  <a:lnTo>
                    <a:pt x="57580" y="49684"/>
                  </a:lnTo>
                  <a:lnTo>
                    <a:pt x="63417" y="50584"/>
                  </a:lnTo>
                  <a:lnTo>
                    <a:pt x="68896" y="51979"/>
                  </a:lnTo>
                  <a:lnTo>
                    <a:pt x="74136" y="53703"/>
                  </a:lnTo>
                  <a:lnTo>
                    <a:pt x="80011" y="54852"/>
                  </a:lnTo>
                  <a:lnTo>
                    <a:pt x="86309" y="55618"/>
                  </a:lnTo>
                  <a:lnTo>
                    <a:pt x="92888" y="56128"/>
                  </a:lnTo>
                  <a:lnTo>
                    <a:pt x="98862" y="56469"/>
                  </a:lnTo>
                  <a:lnTo>
                    <a:pt x="109733" y="56847"/>
                  </a:lnTo>
                  <a:lnTo>
                    <a:pt x="114855" y="57742"/>
                  </a:lnTo>
                  <a:lnTo>
                    <a:pt x="119857" y="59132"/>
                  </a:lnTo>
                  <a:lnTo>
                    <a:pt x="124779" y="60852"/>
                  </a:lnTo>
                  <a:lnTo>
                    <a:pt x="129647" y="61999"/>
                  </a:lnTo>
                  <a:lnTo>
                    <a:pt x="134481" y="62764"/>
                  </a:lnTo>
                  <a:lnTo>
                    <a:pt x="139291" y="63274"/>
                  </a:lnTo>
                  <a:lnTo>
                    <a:pt x="143291" y="63613"/>
                  </a:lnTo>
                  <a:lnTo>
                    <a:pt x="146751" y="63840"/>
                  </a:lnTo>
                  <a:lnTo>
                    <a:pt x="149852" y="63991"/>
                  </a:lnTo>
                  <a:lnTo>
                    <a:pt x="152714" y="63298"/>
                  </a:lnTo>
                  <a:lnTo>
                    <a:pt x="155414" y="62043"/>
                  </a:lnTo>
                  <a:lnTo>
                    <a:pt x="161660" y="58116"/>
                  </a:lnTo>
                  <a:lnTo>
                    <a:pt x="164631" y="57579"/>
                  </a:lnTo>
                  <a:lnTo>
                    <a:pt x="170342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29" name="SMARTPenAnnotation1081"/>
            <p:cNvSpPr/>
            <p:nvPr/>
          </p:nvSpPr>
          <p:spPr>
            <a:xfrm>
              <a:off x="2921793" y="4000500"/>
              <a:ext cx="35720" cy="242888"/>
            </a:xfrm>
            <a:custGeom>
              <a:avLst/>
              <a:gdLst/>
              <a:ahLst/>
              <a:cxnLst/>
              <a:rect l="0" t="0" r="0" b="0"/>
              <a:pathLst>
                <a:path w="35720" h="242888">
                  <a:moveTo>
                    <a:pt x="35719" y="0"/>
                  </a:moveTo>
                  <a:lnTo>
                    <a:pt x="29568" y="6150"/>
                  </a:lnTo>
                  <a:lnTo>
                    <a:pt x="29017" y="8819"/>
                  </a:lnTo>
                  <a:lnTo>
                    <a:pt x="28869" y="10641"/>
                  </a:lnTo>
                  <a:lnTo>
                    <a:pt x="27978" y="13444"/>
                  </a:lnTo>
                  <a:lnTo>
                    <a:pt x="26589" y="16900"/>
                  </a:lnTo>
                  <a:lnTo>
                    <a:pt x="24870" y="20792"/>
                  </a:lnTo>
                  <a:lnTo>
                    <a:pt x="23724" y="24974"/>
                  </a:lnTo>
                  <a:lnTo>
                    <a:pt x="22960" y="29349"/>
                  </a:lnTo>
                  <a:lnTo>
                    <a:pt x="22450" y="33853"/>
                  </a:lnTo>
                  <a:lnTo>
                    <a:pt x="21317" y="38444"/>
                  </a:lnTo>
                  <a:lnTo>
                    <a:pt x="19768" y="43091"/>
                  </a:lnTo>
                  <a:lnTo>
                    <a:pt x="17941" y="47778"/>
                  </a:lnTo>
                  <a:lnTo>
                    <a:pt x="16723" y="52489"/>
                  </a:lnTo>
                  <a:lnTo>
                    <a:pt x="15911" y="57218"/>
                  </a:lnTo>
                  <a:lnTo>
                    <a:pt x="15370" y="61957"/>
                  </a:lnTo>
                  <a:lnTo>
                    <a:pt x="14216" y="67498"/>
                  </a:lnTo>
                  <a:lnTo>
                    <a:pt x="12652" y="73574"/>
                  </a:lnTo>
                  <a:lnTo>
                    <a:pt x="10816" y="80005"/>
                  </a:lnTo>
                  <a:lnTo>
                    <a:pt x="9592" y="85881"/>
                  </a:lnTo>
                  <a:lnTo>
                    <a:pt x="8776" y="91385"/>
                  </a:lnTo>
                  <a:lnTo>
                    <a:pt x="8232" y="96642"/>
                  </a:lnTo>
                  <a:lnTo>
                    <a:pt x="7076" y="102528"/>
                  </a:lnTo>
                  <a:lnTo>
                    <a:pt x="5511" y="108833"/>
                  </a:lnTo>
                  <a:lnTo>
                    <a:pt x="3674" y="115417"/>
                  </a:lnTo>
                  <a:lnTo>
                    <a:pt x="2449" y="121395"/>
                  </a:lnTo>
                  <a:lnTo>
                    <a:pt x="1633" y="126967"/>
                  </a:lnTo>
                  <a:lnTo>
                    <a:pt x="1089" y="132270"/>
                  </a:lnTo>
                  <a:lnTo>
                    <a:pt x="726" y="138186"/>
                  </a:lnTo>
                  <a:lnTo>
                    <a:pt x="323" y="151110"/>
                  </a:lnTo>
                  <a:lnTo>
                    <a:pt x="43" y="178110"/>
                  </a:lnTo>
                  <a:lnTo>
                    <a:pt x="0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0" name="SMARTPenAnnotation1082"/>
            <p:cNvSpPr/>
            <p:nvPr/>
          </p:nvSpPr>
          <p:spPr>
            <a:xfrm>
              <a:off x="3107860" y="3993356"/>
              <a:ext cx="113972" cy="214313"/>
            </a:xfrm>
            <a:custGeom>
              <a:avLst/>
              <a:gdLst/>
              <a:ahLst/>
              <a:cxnLst/>
              <a:rect l="0" t="0" r="0" b="0"/>
              <a:pathLst>
                <a:path w="113972" h="214313">
                  <a:moveTo>
                    <a:pt x="63965" y="0"/>
                  </a:moveTo>
                  <a:lnTo>
                    <a:pt x="70814" y="0"/>
                  </a:lnTo>
                  <a:lnTo>
                    <a:pt x="68861" y="2117"/>
                  </a:lnTo>
                  <a:lnTo>
                    <a:pt x="67229" y="3792"/>
                  </a:lnTo>
                  <a:lnTo>
                    <a:pt x="66141" y="5703"/>
                  </a:lnTo>
                  <a:lnTo>
                    <a:pt x="63816" y="12185"/>
                  </a:lnTo>
                  <a:lnTo>
                    <a:pt x="60459" y="16792"/>
                  </a:lnTo>
                  <a:lnTo>
                    <a:pt x="57658" y="19132"/>
                  </a:lnTo>
                  <a:lnTo>
                    <a:pt x="54204" y="21486"/>
                  </a:lnTo>
                  <a:lnTo>
                    <a:pt x="50314" y="23849"/>
                  </a:lnTo>
                  <a:lnTo>
                    <a:pt x="46927" y="27012"/>
                  </a:lnTo>
                  <a:lnTo>
                    <a:pt x="43875" y="30708"/>
                  </a:lnTo>
                  <a:lnTo>
                    <a:pt x="41046" y="34759"/>
                  </a:lnTo>
                  <a:lnTo>
                    <a:pt x="37904" y="41377"/>
                  </a:lnTo>
                  <a:lnTo>
                    <a:pt x="37066" y="44254"/>
                  </a:lnTo>
                  <a:lnTo>
                    <a:pt x="34919" y="47759"/>
                  </a:lnTo>
                  <a:lnTo>
                    <a:pt x="31901" y="51683"/>
                  </a:lnTo>
                  <a:lnTo>
                    <a:pt x="28302" y="55886"/>
                  </a:lnTo>
                  <a:lnTo>
                    <a:pt x="25902" y="60276"/>
                  </a:lnTo>
                  <a:lnTo>
                    <a:pt x="24302" y="64790"/>
                  </a:lnTo>
                  <a:lnTo>
                    <a:pt x="23235" y="69387"/>
                  </a:lnTo>
                  <a:lnTo>
                    <a:pt x="21730" y="74039"/>
                  </a:lnTo>
                  <a:lnTo>
                    <a:pt x="19933" y="78728"/>
                  </a:lnTo>
                  <a:lnTo>
                    <a:pt x="17942" y="83442"/>
                  </a:lnTo>
                  <a:lnTo>
                    <a:pt x="15820" y="87378"/>
                  </a:lnTo>
                  <a:lnTo>
                    <a:pt x="13612" y="90796"/>
                  </a:lnTo>
                  <a:lnTo>
                    <a:pt x="11346" y="93868"/>
                  </a:lnTo>
                  <a:lnTo>
                    <a:pt x="9836" y="97503"/>
                  </a:lnTo>
                  <a:lnTo>
                    <a:pt x="8829" y="101515"/>
                  </a:lnTo>
                  <a:lnTo>
                    <a:pt x="8157" y="105776"/>
                  </a:lnTo>
                  <a:lnTo>
                    <a:pt x="6916" y="110205"/>
                  </a:lnTo>
                  <a:lnTo>
                    <a:pt x="5294" y="114745"/>
                  </a:lnTo>
                  <a:lnTo>
                    <a:pt x="3420" y="119359"/>
                  </a:lnTo>
                  <a:lnTo>
                    <a:pt x="2170" y="123229"/>
                  </a:lnTo>
                  <a:lnTo>
                    <a:pt x="782" y="129645"/>
                  </a:lnTo>
                  <a:lnTo>
                    <a:pt x="411" y="133261"/>
                  </a:lnTo>
                  <a:lnTo>
                    <a:pt x="165" y="137260"/>
                  </a:lnTo>
                  <a:lnTo>
                    <a:pt x="0" y="141513"/>
                  </a:lnTo>
                  <a:lnTo>
                    <a:pt x="684" y="145142"/>
                  </a:lnTo>
                  <a:lnTo>
                    <a:pt x="3561" y="151291"/>
                  </a:lnTo>
                  <a:lnTo>
                    <a:pt x="5439" y="154042"/>
                  </a:lnTo>
                  <a:lnTo>
                    <a:pt x="7485" y="156669"/>
                  </a:lnTo>
                  <a:lnTo>
                    <a:pt x="9643" y="159215"/>
                  </a:lnTo>
                  <a:lnTo>
                    <a:pt x="11875" y="161705"/>
                  </a:lnTo>
                  <a:lnTo>
                    <a:pt x="16472" y="166590"/>
                  </a:lnTo>
                  <a:lnTo>
                    <a:pt x="18809" y="169797"/>
                  </a:lnTo>
                  <a:lnTo>
                    <a:pt x="21161" y="173523"/>
                  </a:lnTo>
                  <a:lnTo>
                    <a:pt x="23523" y="177595"/>
                  </a:lnTo>
                  <a:lnTo>
                    <a:pt x="25891" y="181103"/>
                  </a:lnTo>
                  <a:lnTo>
                    <a:pt x="28263" y="184235"/>
                  </a:lnTo>
                  <a:lnTo>
                    <a:pt x="30639" y="187117"/>
                  </a:lnTo>
                  <a:lnTo>
                    <a:pt x="33810" y="189832"/>
                  </a:lnTo>
                  <a:lnTo>
                    <a:pt x="37511" y="192436"/>
                  </a:lnTo>
                  <a:lnTo>
                    <a:pt x="41567" y="194966"/>
                  </a:lnTo>
                  <a:lnTo>
                    <a:pt x="45857" y="197446"/>
                  </a:lnTo>
                  <a:lnTo>
                    <a:pt x="54859" y="202318"/>
                  </a:lnTo>
                  <a:lnTo>
                    <a:pt x="58687" y="204728"/>
                  </a:lnTo>
                  <a:lnTo>
                    <a:pt x="62034" y="207130"/>
                  </a:lnTo>
                  <a:lnTo>
                    <a:pt x="65059" y="209524"/>
                  </a:lnTo>
                  <a:lnTo>
                    <a:pt x="68663" y="211120"/>
                  </a:lnTo>
                  <a:lnTo>
                    <a:pt x="72653" y="212184"/>
                  </a:lnTo>
                  <a:lnTo>
                    <a:pt x="76901" y="212893"/>
                  </a:lnTo>
                  <a:lnTo>
                    <a:pt x="80526" y="213367"/>
                  </a:lnTo>
                  <a:lnTo>
                    <a:pt x="83737" y="213682"/>
                  </a:lnTo>
                  <a:lnTo>
                    <a:pt x="86671" y="213892"/>
                  </a:lnTo>
                  <a:lnTo>
                    <a:pt x="90215" y="214032"/>
                  </a:lnTo>
                  <a:lnTo>
                    <a:pt x="104326" y="214275"/>
                  </a:lnTo>
                  <a:lnTo>
                    <a:pt x="113971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1" name="SMARTPenAnnotation1083"/>
            <p:cNvSpPr/>
            <p:nvPr/>
          </p:nvSpPr>
          <p:spPr>
            <a:xfrm>
              <a:off x="3228975" y="4107656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0"/>
                  </a:moveTo>
                  <a:lnTo>
                    <a:pt x="90498" y="0"/>
                  </a:lnTo>
                  <a:lnTo>
                    <a:pt x="94463" y="794"/>
                  </a:lnTo>
                  <a:lnTo>
                    <a:pt x="97900" y="2117"/>
                  </a:lnTo>
                  <a:lnTo>
                    <a:pt x="100986" y="3792"/>
                  </a:lnTo>
                  <a:lnTo>
                    <a:pt x="103836" y="4910"/>
                  </a:lnTo>
                  <a:lnTo>
                    <a:pt x="106530" y="5654"/>
                  </a:lnTo>
                  <a:lnTo>
                    <a:pt x="1143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2" name="SMARTPenAnnotation1084"/>
            <p:cNvSpPr/>
            <p:nvPr/>
          </p:nvSpPr>
          <p:spPr>
            <a:xfrm>
              <a:off x="3393281" y="4014787"/>
              <a:ext cx="50007" cy="178595"/>
            </a:xfrm>
            <a:custGeom>
              <a:avLst/>
              <a:gdLst/>
              <a:ahLst/>
              <a:cxnLst/>
              <a:rect l="0" t="0" r="0" b="0"/>
              <a:pathLst>
                <a:path w="50007" h="178595">
                  <a:moveTo>
                    <a:pt x="0" y="0"/>
                  </a:moveTo>
                  <a:lnTo>
                    <a:pt x="6151" y="6151"/>
                  </a:lnTo>
                  <a:lnTo>
                    <a:pt x="6702" y="10936"/>
                  </a:lnTo>
                  <a:lnTo>
                    <a:pt x="6849" y="14434"/>
                  </a:lnTo>
                  <a:lnTo>
                    <a:pt x="7741" y="17560"/>
                  </a:lnTo>
                  <a:lnTo>
                    <a:pt x="9129" y="20438"/>
                  </a:lnTo>
                  <a:lnTo>
                    <a:pt x="10849" y="23151"/>
                  </a:lnTo>
                  <a:lnTo>
                    <a:pt x="11995" y="26546"/>
                  </a:lnTo>
                  <a:lnTo>
                    <a:pt x="12759" y="30397"/>
                  </a:lnTo>
                  <a:lnTo>
                    <a:pt x="13268" y="34553"/>
                  </a:lnTo>
                  <a:lnTo>
                    <a:pt x="13608" y="38910"/>
                  </a:lnTo>
                  <a:lnTo>
                    <a:pt x="13835" y="43403"/>
                  </a:lnTo>
                  <a:lnTo>
                    <a:pt x="13986" y="47985"/>
                  </a:lnTo>
                  <a:lnTo>
                    <a:pt x="14880" y="52628"/>
                  </a:lnTo>
                  <a:lnTo>
                    <a:pt x="16270" y="57310"/>
                  </a:lnTo>
                  <a:lnTo>
                    <a:pt x="17990" y="62019"/>
                  </a:lnTo>
                  <a:lnTo>
                    <a:pt x="19137" y="66746"/>
                  </a:lnTo>
                  <a:lnTo>
                    <a:pt x="19902" y="71485"/>
                  </a:lnTo>
                  <a:lnTo>
                    <a:pt x="20411" y="76231"/>
                  </a:lnTo>
                  <a:lnTo>
                    <a:pt x="20751" y="80984"/>
                  </a:lnTo>
                  <a:lnTo>
                    <a:pt x="20978" y="85739"/>
                  </a:lnTo>
                  <a:lnTo>
                    <a:pt x="21129" y="90497"/>
                  </a:lnTo>
                  <a:lnTo>
                    <a:pt x="22023" y="95256"/>
                  </a:lnTo>
                  <a:lnTo>
                    <a:pt x="23413" y="100017"/>
                  </a:lnTo>
                  <a:lnTo>
                    <a:pt x="25134" y="104778"/>
                  </a:lnTo>
                  <a:lnTo>
                    <a:pt x="26281" y="109539"/>
                  </a:lnTo>
                  <a:lnTo>
                    <a:pt x="27046" y="114301"/>
                  </a:lnTo>
                  <a:lnTo>
                    <a:pt x="27555" y="119064"/>
                  </a:lnTo>
                  <a:lnTo>
                    <a:pt x="27895" y="123826"/>
                  </a:lnTo>
                  <a:lnTo>
                    <a:pt x="28122" y="128588"/>
                  </a:lnTo>
                  <a:lnTo>
                    <a:pt x="28441" y="140758"/>
                  </a:lnTo>
                  <a:lnTo>
                    <a:pt x="28485" y="143845"/>
                  </a:lnTo>
                  <a:lnTo>
                    <a:pt x="29309" y="146697"/>
                  </a:lnTo>
                  <a:lnTo>
                    <a:pt x="30652" y="149392"/>
                  </a:lnTo>
                  <a:lnTo>
                    <a:pt x="32341" y="151982"/>
                  </a:lnTo>
                  <a:lnTo>
                    <a:pt x="33467" y="154503"/>
                  </a:lnTo>
                  <a:lnTo>
                    <a:pt x="34718" y="159420"/>
                  </a:lnTo>
                  <a:lnTo>
                    <a:pt x="35274" y="164251"/>
                  </a:lnTo>
                  <a:lnTo>
                    <a:pt x="35422" y="166651"/>
                  </a:lnTo>
                  <a:lnTo>
                    <a:pt x="36315" y="169044"/>
                  </a:lnTo>
                  <a:lnTo>
                    <a:pt x="37704" y="171434"/>
                  </a:lnTo>
                  <a:lnTo>
                    <a:pt x="41843" y="177179"/>
                  </a:lnTo>
                  <a:lnTo>
                    <a:pt x="42977" y="177651"/>
                  </a:lnTo>
                  <a:lnTo>
                    <a:pt x="44526" y="177965"/>
                  </a:lnTo>
                  <a:lnTo>
                    <a:pt x="50006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3" name="SMARTPenAnnotation1085"/>
            <p:cNvSpPr/>
            <p:nvPr/>
          </p:nvSpPr>
          <p:spPr>
            <a:xfrm>
              <a:off x="3500437" y="4007643"/>
              <a:ext cx="78251" cy="257176"/>
            </a:xfrm>
            <a:custGeom>
              <a:avLst/>
              <a:gdLst/>
              <a:ahLst/>
              <a:cxnLst/>
              <a:rect l="0" t="0" r="0" b="0"/>
              <a:pathLst>
                <a:path w="78251" h="257176">
                  <a:moveTo>
                    <a:pt x="0" y="0"/>
                  </a:moveTo>
                  <a:lnTo>
                    <a:pt x="10849" y="0"/>
                  </a:lnTo>
                  <a:lnTo>
                    <a:pt x="11995" y="794"/>
                  </a:lnTo>
                  <a:lnTo>
                    <a:pt x="12759" y="2117"/>
                  </a:lnTo>
                  <a:lnTo>
                    <a:pt x="13269" y="3793"/>
                  </a:lnTo>
                  <a:lnTo>
                    <a:pt x="14402" y="5703"/>
                  </a:lnTo>
                  <a:lnTo>
                    <a:pt x="15951" y="7771"/>
                  </a:lnTo>
                  <a:lnTo>
                    <a:pt x="17778" y="9943"/>
                  </a:lnTo>
                  <a:lnTo>
                    <a:pt x="19789" y="12185"/>
                  </a:lnTo>
                  <a:lnTo>
                    <a:pt x="24141" y="16793"/>
                  </a:lnTo>
                  <a:lnTo>
                    <a:pt x="26413" y="19926"/>
                  </a:lnTo>
                  <a:lnTo>
                    <a:pt x="28721" y="23603"/>
                  </a:lnTo>
                  <a:lnTo>
                    <a:pt x="31054" y="27642"/>
                  </a:lnTo>
                  <a:lnTo>
                    <a:pt x="35762" y="36362"/>
                  </a:lnTo>
                  <a:lnTo>
                    <a:pt x="38129" y="40910"/>
                  </a:lnTo>
                  <a:lnTo>
                    <a:pt x="40501" y="46324"/>
                  </a:lnTo>
                  <a:lnTo>
                    <a:pt x="42875" y="52314"/>
                  </a:lnTo>
                  <a:lnTo>
                    <a:pt x="45252" y="58689"/>
                  </a:lnTo>
                  <a:lnTo>
                    <a:pt x="47631" y="64525"/>
                  </a:lnTo>
                  <a:lnTo>
                    <a:pt x="50010" y="70005"/>
                  </a:lnTo>
                  <a:lnTo>
                    <a:pt x="52390" y="75245"/>
                  </a:lnTo>
                  <a:lnTo>
                    <a:pt x="54770" y="81120"/>
                  </a:lnTo>
                  <a:lnTo>
                    <a:pt x="57151" y="87417"/>
                  </a:lnTo>
                  <a:lnTo>
                    <a:pt x="59532" y="93997"/>
                  </a:lnTo>
                  <a:lnTo>
                    <a:pt x="61913" y="99971"/>
                  </a:lnTo>
                  <a:lnTo>
                    <a:pt x="64294" y="105541"/>
                  </a:lnTo>
                  <a:lnTo>
                    <a:pt x="66675" y="110842"/>
                  </a:lnTo>
                  <a:lnTo>
                    <a:pt x="68263" y="116757"/>
                  </a:lnTo>
                  <a:lnTo>
                    <a:pt x="69321" y="123082"/>
                  </a:lnTo>
                  <a:lnTo>
                    <a:pt x="70027" y="129680"/>
                  </a:lnTo>
                  <a:lnTo>
                    <a:pt x="71291" y="136460"/>
                  </a:lnTo>
                  <a:lnTo>
                    <a:pt x="72927" y="143360"/>
                  </a:lnTo>
                  <a:lnTo>
                    <a:pt x="74812" y="150343"/>
                  </a:lnTo>
                  <a:lnTo>
                    <a:pt x="76068" y="156584"/>
                  </a:lnTo>
                  <a:lnTo>
                    <a:pt x="76906" y="162333"/>
                  </a:lnTo>
                  <a:lnTo>
                    <a:pt x="77464" y="167754"/>
                  </a:lnTo>
                  <a:lnTo>
                    <a:pt x="77836" y="172955"/>
                  </a:lnTo>
                  <a:lnTo>
                    <a:pt x="78085" y="178010"/>
                  </a:lnTo>
                  <a:lnTo>
                    <a:pt x="78250" y="182967"/>
                  </a:lnTo>
                  <a:lnTo>
                    <a:pt x="77567" y="187859"/>
                  </a:lnTo>
                  <a:lnTo>
                    <a:pt x="76317" y="192708"/>
                  </a:lnTo>
                  <a:lnTo>
                    <a:pt x="74691" y="197529"/>
                  </a:lnTo>
                  <a:lnTo>
                    <a:pt x="72813" y="201536"/>
                  </a:lnTo>
                  <a:lnTo>
                    <a:pt x="70767" y="205001"/>
                  </a:lnTo>
                  <a:lnTo>
                    <a:pt x="68609" y="208105"/>
                  </a:lnTo>
                  <a:lnTo>
                    <a:pt x="66211" y="215787"/>
                  </a:lnTo>
                  <a:lnTo>
                    <a:pt x="65573" y="220058"/>
                  </a:lnTo>
                  <a:lnTo>
                    <a:pt x="63559" y="223699"/>
                  </a:lnTo>
                  <a:lnTo>
                    <a:pt x="60629" y="226921"/>
                  </a:lnTo>
                  <a:lnTo>
                    <a:pt x="57088" y="229862"/>
                  </a:lnTo>
                  <a:lnTo>
                    <a:pt x="53934" y="232616"/>
                  </a:lnTo>
                  <a:lnTo>
                    <a:pt x="51037" y="235246"/>
                  </a:lnTo>
                  <a:lnTo>
                    <a:pt x="44478" y="241378"/>
                  </a:lnTo>
                  <a:lnTo>
                    <a:pt x="39549" y="246233"/>
                  </a:lnTo>
                  <a:lnTo>
                    <a:pt x="37478" y="247499"/>
                  </a:lnTo>
                  <a:lnTo>
                    <a:pt x="35304" y="248343"/>
                  </a:lnTo>
                  <a:lnTo>
                    <a:pt x="33061" y="248906"/>
                  </a:lnTo>
                  <a:lnTo>
                    <a:pt x="31566" y="250075"/>
                  </a:lnTo>
                  <a:lnTo>
                    <a:pt x="30569" y="251648"/>
                  </a:lnTo>
                  <a:lnTo>
                    <a:pt x="29904" y="253491"/>
                  </a:lnTo>
                  <a:lnTo>
                    <a:pt x="28667" y="254719"/>
                  </a:lnTo>
                  <a:lnTo>
                    <a:pt x="27049" y="255537"/>
                  </a:lnTo>
                  <a:lnTo>
                    <a:pt x="21760" y="257079"/>
                  </a:lnTo>
                  <a:lnTo>
                    <a:pt x="19461" y="257133"/>
                  </a:lnTo>
                  <a:lnTo>
                    <a:pt x="14314" y="257175"/>
                  </a:lnTo>
                  <a:lnTo>
                    <a:pt x="14296" y="257175"/>
                  </a:lnTo>
                  <a:lnTo>
                    <a:pt x="20439" y="257175"/>
                  </a:lnTo>
                  <a:lnTo>
                    <a:pt x="20770" y="256382"/>
                  </a:lnTo>
                  <a:lnTo>
                    <a:pt x="21431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4" name="SMARTPenAnnotation1086"/>
            <p:cNvSpPr/>
            <p:nvPr/>
          </p:nvSpPr>
          <p:spPr>
            <a:xfrm>
              <a:off x="3707606" y="4093368"/>
              <a:ext cx="135732" cy="1"/>
            </a:xfrm>
            <a:custGeom>
              <a:avLst/>
              <a:gdLst/>
              <a:ahLst/>
              <a:cxnLst/>
              <a:rect l="0" t="0" r="0" b="0"/>
              <a:pathLst>
                <a:path w="135732" h="1">
                  <a:moveTo>
                    <a:pt x="0" y="0"/>
                  </a:move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5" name="SMARTPenAnnotation1087"/>
            <p:cNvSpPr/>
            <p:nvPr/>
          </p:nvSpPr>
          <p:spPr>
            <a:xfrm>
              <a:off x="3750469" y="4014787"/>
              <a:ext cx="28575" cy="178595"/>
            </a:xfrm>
            <a:custGeom>
              <a:avLst/>
              <a:gdLst/>
              <a:ahLst/>
              <a:cxnLst/>
              <a:rect l="0" t="0" r="0" b="0"/>
              <a:pathLst>
                <a:path w="28575" h="178595">
                  <a:moveTo>
                    <a:pt x="7143" y="0"/>
                  </a:moveTo>
                  <a:lnTo>
                    <a:pt x="7143" y="10849"/>
                  </a:lnTo>
                  <a:lnTo>
                    <a:pt x="6349" y="12789"/>
                  </a:lnTo>
                  <a:lnTo>
                    <a:pt x="5026" y="14876"/>
                  </a:lnTo>
                  <a:lnTo>
                    <a:pt x="3351" y="17061"/>
                  </a:lnTo>
                  <a:lnTo>
                    <a:pt x="2233" y="19311"/>
                  </a:lnTo>
                  <a:lnTo>
                    <a:pt x="1489" y="21606"/>
                  </a:lnTo>
                  <a:lnTo>
                    <a:pt x="661" y="27065"/>
                  </a:lnTo>
                  <a:lnTo>
                    <a:pt x="440" y="30743"/>
                  </a:lnTo>
                  <a:lnTo>
                    <a:pt x="195" y="39064"/>
                  </a:lnTo>
                  <a:lnTo>
                    <a:pt x="5" y="80194"/>
                  </a:lnTo>
                  <a:lnTo>
                    <a:pt x="0" y="98628"/>
                  </a:lnTo>
                  <a:lnTo>
                    <a:pt x="794" y="103058"/>
                  </a:lnTo>
                  <a:lnTo>
                    <a:pt x="2116" y="107599"/>
                  </a:lnTo>
                  <a:lnTo>
                    <a:pt x="3792" y="112214"/>
                  </a:lnTo>
                  <a:lnTo>
                    <a:pt x="4909" y="116085"/>
                  </a:lnTo>
                  <a:lnTo>
                    <a:pt x="5654" y="119459"/>
                  </a:lnTo>
                  <a:lnTo>
                    <a:pt x="6150" y="122501"/>
                  </a:lnTo>
                  <a:lnTo>
                    <a:pt x="6481" y="126117"/>
                  </a:lnTo>
                  <a:lnTo>
                    <a:pt x="6702" y="130116"/>
                  </a:lnTo>
                  <a:lnTo>
                    <a:pt x="6849" y="134369"/>
                  </a:lnTo>
                  <a:lnTo>
                    <a:pt x="7741" y="137998"/>
                  </a:lnTo>
                  <a:lnTo>
                    <a:pt x="9129" y="141211"/>
                  </a:lnTo>
                  <a:lnTo>
                    <a:pt x="10848" y="144147"/>
                  </a:lnTo>
                  <a:lnTo>
                    <a:pt x="12788" y="146898"/>
                  </a:lnTo>
                  <a:lnTo>
                    <a:pt x="14875" y="149526"/>
                  </a:lnTo>
                  <a:lnTo>
                    <a:pt x="17060" y="152071"/>
                  </a:lnTo>
                  <a:lnTo>
                    <a:pt x="18517" y="154562"/>
                  </a:lnTo>
                  <a:lnTo>
                    <a:pt x="19488" y="157016"/>
                  </a:lnTo>
                  <a:lnTo>
                    <a:pt x="20136" y="159446"/>
                  </a:lnTo>
                  <a:lnTo>
                    <a:pt x="21361" y="161860"/>
                  </a:lnTo>
                  <a:lnTo>
                    <a:pt x="22972" y="164263"/>
                  </a:lnTo>
                  <a:lnTo>
                    <a:pt x="24839" y="166658"/>
                  </a:lnTo>
                  <a:lnTo>
                    <a:pt x="26084" y="169049"/>
                  </a:lnTo>
                  <a:lnTo>
                    <a:pt x="26914" y="171437"/>
                  </a:lnTo>
                  <a:lnTo>
                    <a:pt x="28574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6" name="SMARTPenAnnotation1088"/>
            <p:cNvSpPr/>
            <p:nvPr/>
          </p:nvSpPr>
          <p:spPr>
            <a:xfrm>
              <a:off x="3964781" y="3979068"/>
              <a:ext cx="50007" cy="214314"/>
            </a:xfrm>
            <a:custGeom>
              <a:avLst/>
              <a:gdLst/>
              <a:ahLst/>
              <a:cxnLst/>
              <a:rect l="0" t="0" r="0" b="0"/>
              <a:pathLst>
                <a:path w="50007" h="214314">
                  <a:moveTo>
                    <a:pt x="0" y="0"/>
                  </a:moveTo>
                  <a:lnTo>
                    <a:pt x="0" y="10642"/>
                  </a:lnTo>
                  <a:lnTo>
                    <a:pt x="794" y="13445"/>
                  </a:lnTo>
                  <a:lnTo>
                    <a:pt x="2117" y="16901"/>
                  </a:lnTo>
                  <a:lnTo>
                    <a:pt x="3792" y="20792"/>
                  </a:lnTo>
                  <a:lnTo>
                    <a:pt x="4910" y="24974"/>
                  </a:lnTo>
                  <a:lnTo>
                    <a:pt x="5654" y="29350"/>
                  </a:lnTo>
                  <a:lnTo>
                    <a:pt x="6151" y="33854"/>
                  </a:lnTo>
                  <a:lnTo>
                    <a:pt x="7275" y="38444"/>
                  </a:lnTo>
                  <a:lnTo>
                    <a:pt x="8819" y="43092"/>
                  </a:lnTo>
                  <a:lnTo>
                    <a:pt x="10642" y="47778"/>
                  </a:lnTo>
                  <a:lnTo>
                    <a:pt x="11857" y="53284"/>
                  </a:lnTo>
                  <a:lnTo>
                    <a:pt x="12667" y="59335"/>
                  </a:lnTo>
                  <a:lnTo>
                    <a:pt x="13207" y="65751"/>
                  </a:lnTo>
                  <a:lnTo>
                    <a:pt x="14361" y="71615"/>
                  </a:lnTo>
                  <a:lnTo>
                    <a:pt x="15924" y="77112"/>
                  </a:lnTo>
                  <a:lnTo>
                    <a:pt x="17760" y="82364"/>
                  </a:lnTo>
                  <a:lnTo>
                    <a:pt x="18983" y="88247"/>
                  </a:lnTo>
                  <a:lnTo>
                    <a:pt x="19799" y="94550"/>
                  </a:lnTo>
                  <a:lnTo>
                    <a:pt x="20343" y="101134"/>
                  </a:lnTo>
                  <a:lnTo>
                    <a:pt x="21500" y="107110"/>
                  </a:lnTo>
                  <a:lnTo>
                    <a:pt x="23064" y="112682"/>
                  </a:lnTo>
                  <a:lnTo>
                    <a:pt x="24901" y="117984"/>
                  </a:lnTo>
                  <a:lnTo>
                    <a:pt x="26920" y="123106"/>
                  </a:lnTo>
                  <a:lnTo>
                    <a:pt x="29059" y="128108"/>
                  </a:lnTo>
                  <a:lnTo>
                    <a:pt x="31279" y="133031"/>
                  </a:lnTo>
                  <a:lnTo>
                    <a:pt x="32759" y="137900"/>
                  </a:lnTo>
                  <a:lnTo>
                    <a:pt x="33745" y="142733"/>
                  </a:lnTo>
                  <a:lnTo>
                    <a:pt x="34403" y="147543"/>
                  </a:lnTo>
                  <a:lnTo>
                    <a:pt x="34842" y="151543"/>
                  </a:lnTo>
                  <a:lnTo>
                    <a:pt x="35329" y="158105"/>
                  </a:lnTo>
                  <a:lnTo>
                    <a:pt x="36253" y="161760"/>
                  </a:lnTo>
                  <a:lnTo>
                    <a:pt x="37662" y="165784"/>
                  </a:lnTo>
                  <a:lnTo>
                    <a:pt x="39395" y="170054"/>
                  </a:lnTo>
                  <a:lnTo>
                    <a:pt x="40552" y="174488"/>
                  </a:lnTo>
                  <a:lnTo>
                    <a:pt x="41321" y="179032"/>
                  </a:lnTo>
                  <a:lnTo>
                    <a:pt x="41836" y="183648"/>
                  </a:lnTo>
                  <a:lnTo>
                    <a:pt x="42178" y="187520"/>
                  </a:lnTo>
                  <a:lnTo>
                    <a:pt x="42558" y="193938"/>
                  </a:lnTo>
                  <a:lnTo>
                    <a:pt x="43453" y="197555"/>
                  </a:lnTo>
                  <a:lnTo>
                    <a:pt x="44844" y="201553"/>
                  </a:lnTo>
                  <a:lnTo>
                    <a:pt x="50006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7" name="SMARTPenAnnotation1089"/>
            <p:cNvSpPr/>
            <p:nvPr/>
          </p:nvSpPr>
          <p:spPr>
            <a:xfrm>
              <a:off x="1414756" y="4400637"/>
              <a:ext cx="135342" cy="14201"/>
            </a:xfrm>
            <a:custGeom>
              <a:avLst/>
              <a:gdLst/>
              <a:ahLst/>
              <a:cxnLst/>
              <a:rect l="0" t="0" r="0" b="0"/>
              <a:pathLst>
                <a:path w="135342" h="14201">
                  <a:moveTo>
                    <a:pt x="6850" y="7056"/>
                  </a:moveTo>
                  <a:lnTo>
                    <a:pt x="0" y="207"/>
                  </a:lnTo>
                  <a:lnTo>
                    <a:pt x="3586" y="0"/>
                  </a:lnTo>
                  <a:lnTo>
                    <a:pt x="4674" y="764"/>
                  </a:lnTo>
                  <a:lnTo>
                    <a:pt x="5399" y="2068"/>
                  </a:lnTo>
                  <a:lnTo>
                    <a:pt x="6765" y="6764"/>
                  </a:lnTo>
                  <a:lnTo>
                    <a:pt x="10617" y="6970"/>
                  </a:lnTo>
                  <a:lnTo>
                    <a:pt x="23640" y="7049"/>
                  </a:lnTo>
                  <a:lnTo>
                    <a:pt x="76997" y="7056"/>
                  </a:lnTo>
                  <a:lnTo>
                    <a:pt x="80602" y="7850"/>
                  </a:lnTo>
                  <a:lnTo>
                    <a:pt x="83799" y="9173"/>
                  </a:lnTo>
                  <a:lnTo>
                    <a:pt x="86725" y="10849"/>
                  </a:lnTo>
                  <a:lnTo>
                    <a:pt x="90262" y="11966"/>
                  </a:lnTo>
                  <a:lnTo>
                    <a:pt x="94208" y="12711"/>
                  </a:lnTo>
                  <a:lnTo>
                    <a:pt x="98426" y="13207"/>
                  </a:lnTo>
                  <a:lnTo>
                    <a:pt x="102826" y="13538"/>
                  </a:lnTo>
                  <a:lnTo>
                    <a:pt x="107346" y="13759"/>
                  </a:lnTo>
                  <a:lnTo>
                    <a:pt x="118423" y="14113"/>
                  </a:lnTo>
                  <a:lnTo>
                    <a:pt x="127061" y="14192"/>
                  </a:lnTo>
                  <a:lnTo>
                    <a:pt x="135341" y="14200"/>
                  </a:lnTo>
                  <a:lnTo>
                    <a:pt x="128294" y="14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8" name="SMARTPenAnnotation1090"/>
            <p:cNvSpPr/>
            <p:nvPr/>
          </p:nvSpPr>
          <p:spPr>
            <a:xfrm>
              <a:off x="1435893" y="4464843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39" name="SMARTPenAnnotation1091"/>
            <p:cNvSpPr/>
            <p:nvPr/>
          </p:nvSpPr>
          <p:spPr>
            <a:xfrm>
              <a:off x="1721643" y="4343489"/>
              <a:ext cx="207170" cy="199937"/>
            </a:xfrm>
            <a:custGeom>
              <a:avLst/>
              <a:gdLst/>
              <a:ahLst/>
              <a:cxnLst/>
              <a:rect l="0" t="0" r="0" b="0"/>
              <a:pathLst>
                <a:path w="207170" h="199937">
                  <a:moveTo>
                    <a:pt x="0" y="28486"/>
                  </a:moveTo>
                  <a:lnTo>
                    <a:pt x="0" y="21636"/>
                  </a:lnTo>
                  <a:lnTo>
                    <a:pt x="3793" y="21429"/>
                  </a:lnTo>
                  <a:lnTo>
                    <a:pt x="4910" y="20606"/>
                  </a:lnTo>
                  <a:lnTo>
                    <a:pt x="5655" y="19264"/>
                  </a:lnTo>
                  <a:lnTo>
                    <a:pt x="6151" y="17575"/>
                  </a:lnTo>
                  <a:lnTo>
                    <a:pt x="7276" y="16450"/>
                  </a:lnTo>
                  <a:lnTo>
                    <a:pt x="8819" y="15699"/>
                  </a:lnTo>
                  <a:lnTo>
                    <a:pt x="10642" y="15199"/>
                  </a:lnTo>
                  <a:lnTo>
                    <a:pt x="11857" y="14072"/>
                  </a:lnTo>
                  <a:lnTo>
                    <a:pt x="12668" y="12526"/>
                  </a:lnTo>
                  <a:lnTo>
                    <a:pt x="13208" y="10702"/>
                  </a:lnTo>
                  <a:lnTo>
                    <a:pt x="15155" y="9486"/>
                  </a:lnTo>
                  <a:lnTo>
                    <a:pt x="21552" y="8135"/>
                  </a:lnTo>
                  <a:lnTo>
                    <a:pt x="26494" y="7374"/>
                  </a:lnTo>
                  <a:lnTo>
                    <a:pt x="31884" y="5080"/>
                  </a:lnTo>
                  <a:lnTo>
                    <a:pt x="35543" y="3357"/>
                  </a:lnTo>
                  <a:lnTo>
                    <a:pt x="39571" y="2208"/>
                  </a:lnTo>
                  <a:lnTo>
                    <a:pt x="43843" y="1442"/>
                  </a:lnTo>
                  <a:lnTo>
                    <a:pt x="48279" y="932"/>
                  </a:lnTo>
                  <a:lnTo>
                    <a:pt x="52824" y="591"/>
                  </a:lnTo>
                  <a:lnTo>
                    <a:pt x="57441" y="364"/>
                  </a:lnTo>
                  <a:lnTo>
                    <a:pt x="69407" y="45"/>
                  </a:lnTo>
                  <a:lnTo>
                    <a:pt x="72465" y="0"/>
                  </a:lnTo>
                  <a:lnTo>
                    <a:pt x="76092" y="764"/>
                  </a:lnTo>
                  <a:lnTo>
                    <a:pt x="80097" y="2067"/>
                  </a:lnTo>
                  <a:lnTo>
                    <a:pt x="84354" y="3730"/>
                  </a:lnTo>
                  <a:lnTo>
                    <a:pt x="87986" y="4837"/>
                  </a:lnTo>
                  <a:lnTo>
                    <a:pt x="94138" y="6069"/>
                  </a:lnTo>
                  <a:lnTo>
                    <a:pt x="97684" y="6398"/>
                  </a:lnTo>
                  <a:lnTo>
                    <a:pt x="101635" y="6616"/>
                  </a:lnTo>
                  <a:lnTo>
                    <a:pt x="105857" y="6762"/>
                  </a:lnTo>
                  <a:lnTo>
                    <a:pt x="109465" y="7653"/>
                  </a:lnTo>
                  <a:lnTo>
                    <a:pt x="118336" y="11906"/>
                  </a:lnTo>
                  <a:lnTo>
                    <a:pt x="123502" y="13179"/>
                  </a:lnTo>
                  <a:lnTo>
                    <a:pt x="128444" y="15862"/>
                  </a:lnTo>
                  <a:lnTo>
                    <a:pt x="130873" y="17688"/>
                  </a:lnTo>
                  <a:lnTo>
                    <a:pt x="132493" y="19700"/>
                  </a:lnTo>
                  <a:lnTo>
                    <a:pt x="133572" y="21835"/>
                  </a:lnTo>
                  <a:lnTo>
                    <a:pt x="134292" y="24052"/>
                  </a:lnTo>
                  <a:lnTo>
                    <a:pt x="135566" y="25530"/>
                  </a:lnTo>
                  <a:lnTo>
                    <a:pt x="137209" y="26515"/>
                  </a:lnTo>
                  <a:lnTo>
                    <a:pt x="139097" y="27172"/>
                  </a:lnTo>
                  <a:lnTo>
                    <a:pt x="140357" y="29197"/>
                  </a:lnTo>
                  <a:lnTo>
                    <a:pt x="141196" y="32135"/>
                  </a:lnTo>
                  <a:lnTo>
                    <a:pt x="141756" y="35681"/>
                  </a:lnTo>
                  <a:lnTo>
                    <a:pt x="142378" y="41738"/>
                  </a:lnTo>
                  <a:lnTo>
                    <a:pt x="142544" y="44464"/>
                  </a:lnTo>
                  <a:lnTo>
                    <a:pt x="141860" y="47076"/>
                  </a:lnTo>
                  <a:lnTo>
                    <a:pt x="138985" y="52094"/>
                  </a:lnTo>
                  <a:lnTo>
                    <a:pt x="137106" y="55337"/>
                  </a:lnTo>
                  <a:lnTo>
                    <a:pt x="132903" y="63173"/>
                  </a:lnTo>
                  <a:lnTo>
                    <a:pt x="130671" y="66692"/>
                  </a:lnTo>
                  <a:lnTo>
                    <a:pt x="126074" y="72718"/>
                  </a:lnTo>
                  <a:lnTo>
                    <a:pt x="123737" y="76230"/>
                  </a:lnTo>
                  <a:lnTo>
                    <a:pt x="121385" y="80159"/>
                  </a:lnTo>
                  <a:lnTo>
                    <a:pt x="119023" y="84366"/>
                  </a:lnTo>
                  <a:lnTo>
                    <a:pt x="115862" y="87964"/>
                  </a:lnTo>
                  <a:lnTo>
                    <a:pt x="112166" y="91157"/>
                  </a:lnTo>
                  <a:lnTo>
                    <a:pt x="108115" y="94078"/>
                  </a:lnTo>
                  <a:lnTo>
                    <a:pt x="104620" y="96821"/>
                  </a:lnTo>
                  <a:lnTo>
                    <a:pt x="98621" y="101984"/>
                  </a:lnTo>
                  <a:lnTo>
                    <a:pt x="91192" y="109041"/>
                  </a:lnTo>
                  <a:lnTo>
                    <a:pt x="69376" y="130577"/>
                  </a:lnTo>
                  <a:lnTo>
                    <a:pt x="66095" y="133059"/>
                  </a:lnTo>
                  <a:lnTo>
                    <a:pt x="62320" y="135508"/>
                  </a:lnTo>
                  <a:lnTo>
                    <a:pt x="58215" y="137933"/>
                  </a:lnTo>
                  <a:lnTo>
                    <a:pt x="54685" y="141138"/>
                  </a:lnTo>
                  <a:lnTo>
                    <a:pt x="51538" y="144862"/>
                  </a:lnTo>
                  <a:lnTo>
                    <a:pt x="48646" y="148932"/>
                  </a:lnTo>
                  <a:lnTo>
                    <a:pt x="45925" y="152440"/>
                  </a:lnTo>
                  <a:lnTo>
                    <a:pt x="40784" y="158454"/>
                  </a:lnTo>
                  <a:lnTo>
                    <a:pt x="37508" y="161168"/>
                  </a:lnTo>
                  <a:lnTo>
                    <a:pt x="33737" y="163772"/>
                  </a:lnTo>
                  <a:lnTo>
                    <a:pt x="23862" y="169861"/>
                  </a:lnTo>
                  <a:lnTo>
                    <a:pt x="18359" y="174709"/>
                  </a:lnTo>
                  <a:lnTo>
                    <a:pt x="15494" y="177380"/>
                  </a:lnTo>
                  <a:lnTo>
                    <a:pt x="15092" y="178548"/>
                  </a:lnTo>
                  <a:lnTo>
                    <a:pt x="14394" y="184556"/>
                  </a:lnTo>
                  <a:lnTo>
                    <a:pt x="14319" y="185324"/>
                  </a:lnTo>
                  <a:lnTo>
                    <a:pt x="20771" y="185629"/>
                  </a:lnTo>
                  <a:lnTo>
                    <a:pt x="27077" y="185646"/>
                  </a:lnTo>
                  <a:lnTo>
                    <a:pt x="97669" y="185648"/>
                  </a:lnTo>
                  <a:lnTo>
                    <a:pt x="102419" y="186442"/>
                  </a:lnTo>
                  <a:lnTo>
                    <a:pt x="107173" y="187765"/>
                  </a:lnTo>
                  <a:lnTo>
                    <a:pt x="111930" y="189440"/>
                  </a:lnTo>
                  <a:lnTo>
                    <a:pt x="116689" y="190558"/>
                  </a:lnTo>
                  <a:lnTo>
                    <a:pt x="121449" y="191302"/>
                  </a:lnTo>
                  <a:lnTo>
                    <a:pt x="126210" y="191799"/>
                  </a:lnTo>
                  <a:lnTo>
                    <a:pt x="130971" y="192130"/>
                  </a:lnTo>
                  <a:lnTo>
                    <a:pt x="135733" y="192351"/>
                  </a:lnTo>
                  <a:lnTo>
                    <a:pt x="146051" y="192596"/>
                  </a:lnTo>
                  <a:lnTo>
                    <a:pt x="171428" y="192766"/>
                  </a:lnTo>
                  <a:lnTo>
                    <a:pt x="175404" y="193568"/>
                  </a:lnTo>
                  <a:lnTo>
                    <a:pt x="179642" y="194897"/>
                  </a:lnTo>
                  <a:lnTo>
                    <a:pt x="184055" y="196576"/>
                  </a:lnTo>
                  <a:lnTo>
                    <a:pt x="187791" y="197696"/>
                  </a:lnTo>
                  <a:lnTo>
                    <a:pt x="194059" y="198940"/>
                  </a:lnTo>
                  <a:lnTo>
                    <a:pt x="199640" y="199739"/>
                  </a:lnTo>
                  <a:lnTo>
                    <a:pt x="206021" y="199910"/>
                  </a:lnTo>
                  <a:lnTo>
                    <a:pt x="207169" y="1999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0" name="SMARTPenAnnotation1092"/>
            <p:cNvSpPr/>
            <p:nvPr/>
          </p:nvSpPr>
          <p:spPr>
            <a:xfrm>
              <a:off x="2043112" y="4414837"/>
              <a:ext cx="142876" cy="14289"/>
            </a:xfrm>
            <a:custGeom>
              <a:avLst/>
              <a:gdLst/>
              <a:ahLst/>
              <a:cxnLst/>
              <a:rect l="0" t="0" r="0" b="0"/>
              <a:pathLst>
                <a:path w="142876" h="14289">
                  <a:moveTo>
                    <a:pt x="0" y="0"/>
                  </a:moveTo>
                  <a:lnTo>
                    <a:pt x="30760" y="0"/>
                  </a:lnTo>
                  <a:lnTo>
                    <a:pt x="34001" y="794"/>
                  </a:lnTo>
                  <a:lnTo>
                    <a:pt x="37748" y="2117"/>
                  </a:lnTo>
                  <a:lnTo>
                    <a:pt x="41834" y="3792"/>
                  </a:lnTo>
                  <a:lnTo>
                    <a:pt x="46146" y="4910"/>
                  </a:lnTo>
                  <a:lnTo>
                    <a:pt x="50608" y="5654"/>
                  </a:lnTo>
                  <a:lnTo>
                    <a:pt x="55170" y="6151"/>
                  </a:lnTo>
                  <a:lnTo>
                    <a:pt x="59799" y="6482"/>
                  </a:lnTo>
                  <a:lnTo>
                    <a:pt x="64472" y="6703"/>
                  </a:lnTo>
                  <a:lnTo>
                    <a:pt x="73898" y="6948"/>
                  </a:lnTo>
                  <a:lnTo>
                    <a:pt x="83379" y="7057"/>
                  </a:lnTo>
                  <a:lnTo>
                    <a:pt x="88130" y="7879"/>
                  </a:lnTo>
                  <a:lnTo>
                    <a:pt x="92884" y="9222"/>
                  </a:lnTo>
                  <a:lnTo>
                    <a:pt x="97642" y="10911"/>
                  </a:lnTo>
                  <a:lnTo>
                    <a:pt x="102401" y="12036"/>
                  </a:lnTo>
                  <a:lnTo>
                    <a:pt x="107161" y="12787"/>
                  </a:lnTo>
                  <a:lnTo>
                    <a:pt x="111922" y="13287"/>
                  </a:lnTo>
                  <a:lnTo>
                    <a:pt x="115889" y="13620"/>
                  </a:lnTo>
                  <a:lnTo>
                    <a:pt x="119328" y="13843"/>
                  </a:lnTo>
                  <a:lnTo>
                    <a:pt x="125266" y="14090"/>
                  </a:lnTo>
                  <a:lnTo>
                    <a:pt x="133072" y="14229"/>
                  </a:lnTo>
                  <a:lnTo>
                    <a:pt x="142875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1" name="SMARTPenAnnotation1093"/>
            <p:cNvSpPr/>
            <p:nvPr/>
          </p:nvSpPr>
          <p:spPr>
            <a:xfrm>
              <a:off x="2281902" y="4307975"/>
              <a:ext cx="168405" cy="106863"/>
            </a:xfrm>
            <a:custGeom>
              <a:avLst/>
              <a:gdLst/>
              <a:ahLst/>
              <a:cxnLst/>
              <a:rect l="0" t="0" r="0" b="0"/>
              <a:pathLst>
                <a:path w="168405" h="106863">
                  <a:moveTo>
                    <a:pt x="11241" y="6850"/>
                  </a:moveTo>
                  <a:lnTo>
                    <a:pt x="11241" y="3057"/>
                  </a:lnTo>
                  <a:lnTo>
                    <a:pt x="12035" y="1940"/>
                  </a:lnTo>
                  <a:lnTo>
                    <a:pt x="13358" y="1195"/>
                  </a:lnTo>
                  <a:lnTo>
                    <a:pt x="17392" y="0"/>
                  </a:lnTo>
                  <a:lnTo>
                    <a:pt x="17723" y="696"/>
                  </a:lnTo>
                  <a:lnTo>
                    <a:pt x="18091" y="3585"/>
                  </a:lnTo>
                  <a:lnTo>
                    <a:pt x="18983" y="4673"/>
                  </a:lnTo>
                  <a:lnTo>
                    <a:pt x="20371" y="5399"/>
                  </a:lnTo>
                  <a:lnTo>
                    <a:pt x="25439" y="6825"/>
                  </a:lnTo>
                  <a:lnTo>
                    <a:pt x="25489" y="8955"/>
                  </a:lnTo>
                  <a:lnTo>
                    <a:pt x="25521" y="12998"/>
                  </a:lnTo>
                  <a:lnTo>
                    <a:pt x="23409" y="15668"/>
                  </a:lnTo>
                  <a:lnTo>
                    <a:pt x="19377" y="20056"/>
                  </a:lnTo>
                  <a:lnTo>
                    <a:pt x="18826" y="22773"/>
                  </a:lnTo>
                  <a:lnTo>
                    <a:pt x="18679" y="24610"/>
                  </a:lnTo>
                  <a:lnTo>
                    <a:pt x="17787" y="26627"/>
                  </a:lnTo>
                  <a:lnTo>
                    <a:pt x="16399" y="28766"/>
                  </a:lnTo>
                  <a:lnTo>
                    <a:pt x="14680" y="30985"/>
                  </a:lnTo>
                  <a:lnTo>
                    <a:pt x="13534" y="33259"/>
                  </a:lnTo>
                  <a:lnTo>
                    <a:pt x="12769" y="35568"/>
                  </a:lnTo>
                  <a:lnTo>
                    <a:pt x="12260" y="37901"/>
                  </a:lnTo>
                  <a:lnTo>
                    <a:pt x="11127" y="40251"/>
                  </a:lnTo>
                  <a:lnTo>
                    <a:pt x="9577" y="42611"/>
                  </a:lnTo>
                  <a:lnTo>
                    <a:pt x="5180" y="48309"/>
                  </a:lnTo>
                  <a:lnTo>
                    <a:pt x="4579" y="51205"/>
                  </a:lnTo>
                  <a:lnTo>
                    <a:pt x="4418" y="53089"/>
                  </a:lnTo>
                  <a:lnTo>
                    <a:pt x="4311" y="55138"/>
                  </a:lnTo>
                  <a:lnTo>
                    <a:pt x="4192" y="59532"/>
                  </a:lnTo>
                  <a:lnTo>
                    <a:pt x="3367" y="61815"/>
                  </a:lnTo>
                  <a:lnTo>
                    <a:pt x="2023" y="64131"/>
                  </a:lnTo>
                  <a:lnTo>
                    <a:pt x="333" y="66468"/>
                  </a:lnTo>
                  <a:lnTo>
                    <a:pt x="0" y="68026"/>
                  </a:lnTo>
                  <a:lnTo>
                    <a:pt x="573" y="69065"/>
                  </a:lnTo>
                  <a:lnTo>
                    <a:pt x="1748" y="69758"/>
                  </a:lnTo>
                  <a:lnTo>
                    <a:pt x="2531" y="71014"/>
                  </a:lnTo>
                  <a:lnTo>
                    <a:pt x="3053" y="72644"/>
                  </a:lnTo>
                  <a:lnTo>
                    <a:pt x="3401" y="74526"/>
                  </a:lnTo>
                  <a:lnTo>
                    <a:pt x="4427" y="76573"/>
                  </a:lnTo>
                  <a:lnTo>
                    <a:pt x="5905" y="78732"/>
                  </a:lnTo>
                  <a:lnTo>
                    <a:pt x="7684" y="80965"/>
                  </a:lnTo>
                  <a:lnTo>
                    <a:pt x="10457" y="82453"/>
                  </a:lnTo>
                  <a:lnTo>
                    <a:pt x="13893" y="83446"/>
                  </a:lnTo>
                  <a:lnTo>
                    <a:pt x="17772" y="84108"/>
                  </a:lnTo>
                  <a:lnTo>
                    <a:pt x="21945" y="84549"/>
                  </a:lnTo>
                  <a:lnTo>
                    <a:pt x="26315" y="84842"/>
                  </a:lnTo>
                  <a:lnTo>
                    <a:pt x="30815" y="85039"/>
                  </a:lnTo>
                  <a:lnTo>
                    <a:pt x="34609" y="85963"/>
                  </a:lnTo>
                  <a:lnTo>
                    <a:pt x="37932" y="87373"/>
                  </a:lnTo>
                  <a:lnTo>
                    <a:pt x="40942" y="89107"/>
                  </a:lnTo>
                  <a:lnTo>
                    <a:pt x="44535" y="90263"/>
                  </a:lnTo>
                  <a:lnTo>
                    <a:pt x="48519" y="91034"/>
                  </a:lnTo>
                  <a:lnTo>
                    <a:pt x="52761" y="91547"/>
                  </a:lnTo>
                  <a:lnTo>
                    <a:pt x="57972" y="92683"/>
                  </a:lnTo>
                  <a:lnTo>
                    <a:pt x="63826" y="94234"/>
                  </a:lnTo>
                  <a:lnTo>
                    <a:pt x="70110" y="96062"/>
                  </a:lnTo>
                  <a:lnTo>
                    <a:pt x="75887" y="97281"/>
                  </a:lnTo>
                  <a:lnTo>
                    <a:pt x="81326" y="98094"/>
                  </a:lnTo>
                  <a:lnTo>
                    <a:pt x="86540" y="98635"/>
                  </a:lnTo>
                  <a:lnTo>
                    <a:pt x="92396" y="98996"/>
                  </a:lnTo>
                  <a:lnTo>
                    <a:pt x="105254" y="99397"/>
                  </a:lnTo>
                  <a:lnTo>
                    <a:pt x="122088" y="99623"/>
                  </a:lnTo>
                  <a:lnTo>
                    <a:pt x="127208" y="100448"/>
                  </a:lnTo>
                  <a:lnTo>
                    <a:pt x="132208" y="101793"/>
                  </a:lnTo>
                  <a:lnTo>
                    <a:pt x="144056" y="105861"/>
                  </a:lnTo>
                  <a:lnTo>
                    <a:pt x="146616" y="106195"/>
                  </a:lnTo>
                  <a:lnTo>
                    <a:pt x="149910" y="106417"/>
                  </a:lnTo>
                  <a:lnTo>
                    <a:pt x="160596" y="106836"/>
                  </a:lnTo>
                  <a:lnTo>
                    <a:pt x="168404" y="106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2" name="SMARTPenAnnotation1094"/>
            <p:cNvSpPr/>
            <p:nvPr/>
          </p:nvSpPr>
          <p:spPr>
            <a:xfrm>
              <a:off x="2428875" y="4314825"/>
              <a:ext cx="7144" cy="214313"/>
            </a:xfrm>
            <a:custGeom>
              <a:avLst/>
              <a:gdLst/>
              <a:ahLst/>
              <a:cxnLst/>
              <a:rect l="0" t="0" r="0" b="0"/>
              <a:pathLst>
                <a:path w="7144" h="214313">
                  <a:moveTo>
                    <a:pt x="7143" y="0"/>
                  </a:moveTo>
                  <a:lnTo>
                    <a:pt x="992" y="0"/>
                  </a:lnTo>
                  <a:lnTo>
                    <a:pt x="4086" y="0"/>
                  </a:lnTo>
                  <a:lnTo>
                    <a:pt x="5105" y="794"/>
                  </a:lnTo>
                  <a:lnTo>
                    <a:pt x="5785" y="2116"/>
                  </a:lnTo>
                  <a:lnTo>
                    <a:pt x="6875" y="6150"/>
                  </a:lnTo>
                  <a:lnTo>
                    <a:pt x="7090" y="12651"/>
                  </a:lnTo>
                  <a:lnTo>
                    <a:pt x="7141" y="34777"/>
                  </a:lnTo>
                  <a:lnTo>
                    <a:pt x="6348" y="39060"/>
                  </a:lnTo>
                  <a:lnTo>
                    <a:pt x="5026" y="43502"/>
                  </a:lnTo>
                  <a:lnTo>
                    <a:pt x="3350" y="48052"/>
                  </a:lnTo>
                  <a:lnTo>
                    <a:pt x="2233" y="52671"/>
                  </a:lnTo>
                  <a:lnTo>
                    <a:pt x="1489" y="57339"/>
                  </a:lnTo>
                  <a:lnTo>
                    <a:pt x="992" y="62039"/>
                  </a:lnTo>
                  <a:lnTo>
                    <a:pt x="661" y="65965"/>
                  </a:lnTo>
                  <a:lnTo>
                    <a:pt x="441" y="69377"/>
                  </a:lnTo>
                  <a:lnTo>
                    <a:pt x="294" y="72445"/>
                  </a:lnTo>
                  <a:lnTo>
                    <a:pt x="130" y="80087"/>
                  </a:lnTo>
                  <a:lnTo>
                    <a:pt x="0" y="197591"/>
                  </a:lnTo>
                  <a:lnTo>
                    <a:pt x="793" y="199196"/>
                  </a:lnTo>
                  <a:lnTo>
                    <a:pt x="2116" y="201060"/>
                  </a:lnTo>
                  <a:lnTo>
                    <a:pt x="3792" y="203096"/>
                  </a:lnTo>
                  <a:lnTo>
                    <a:pt x="4909" y="205247"/>
                  </a:lnTo>
                  <a:lnTo>
                    <a:pt x="5654" y="207475"/>
                  </a:lnTo>
                  <a:lnTo>
                    <a:pt x="7143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3" name="SMARTPenAnnotation1095"/>
            <p:cNvSpPr/>
            <p:nvPr/>
          </p:nvSpPr>
          <p:spPr>
            <a:xfrm>
              <a:off x="2664621" y="4379118"/>
              <a:ext cx="42861" cy="135733"/>
            </a:xfrm>
            <a:custGeom>
              <a:avLst/>
              <a:gdLst/>
              <a:ahLst/>
              <a:cxnLst/>
              <a:rect l="0" t="0" r="0" b="0"/>
              <a:pathLst>
                <a:path w="42861" h="135733">
                  <a:moveTo>
                    <a:pt x="7141" y="0"/>
                  </a:moveTo>
                  <a:lnTo>
                    <a:pt x="291" y="6850"/>
                  </a:lnTo>
                  <a:lnTo>
                    <a:pt x="84" y="10849"/>
                  </a:lnTo>
                  <a:lnTo>
                    <a:pt x="1" y="22973"/>
                  </a:lnTo>
                  <a:lnTo>
                    <a:pt x="0" y="24840"/>
                  </a:lnTo>
                  <a:lnTo>
                    <a:pt x="1586" y="27673"/>
                  </a:lnTo>
                  <a:lnTo>
                    <a:pt x="4232" y="31149"/>
                  </a:lnTo>
                  <a:lnTo>
                    <a:pt x="7583" y="35054"/>
                  </a:lnTo>
                  <a:lnTo>
                    <a:pt x="9817" y="38450"/>
                  </a:lnTo>
                  <a:lnTo>
                    <a:pt x="11306" y="41509"/>
                  </a:lnTo>
                  <a:lnTo>
                    <a:pt x="12299" y="44341"/>
                  </a:lnTo>
                  <a:lnTo>
                    <a:pt x="12961" y="47817"/>
                  </a:lnTo>
                  <a:lnTo>
                    <a:pt x="13402" y="51722"/>
                  </a:lnTo>
                  <a:lnTo>
                    <a:pt x="13696" y="55913"/>
                  </a:lnTo>
                  <a:lnTo>
                    <a:pt x="14686" y="59500"/>
                  </a:lnTo>
                  <a:lnTo>
                    <a:pt x="16140" y="62686"/>
                  </a:lnTo>
                  <a:lnTo>
                    <a:pt x="17903" y="65603"/>
                  </a:lnTo>
                  <a:lnTo>
                    <a:pt x="19078" y="69136"/>
                  </a:lnTo>
                  <a:lnTo>
                    <a:pt x="19862" y="73078"/>
                  </a:lnTo>
                  <a:lnTo>
                    <a:pt x="20384" y="77294"/>
                  </a:lnTo>
                  <a:lnTo>
                    <a:pt x="21526" y="80898"/>
                  </a:lnTo>
                  <a:lnTo>
                    <a:pt x="23081" y="84094"/>
                  </a:lnTo>
                  <a:lnTo>
                    <a:pt x="24911" y="87019"/>
                  </a:lnTo>
                  <a:lnTo>
                    <a:pt x="26925" y="90557"/>
                  </a:lnTo>
                  <a:lnTo>
                    <a:pt x="31280" y="98721"/>
                  </a:lnTo>
                  <a:lnTo>
                    <a:pt x="32759" y="102326"/>
                  </a:lnTo>
                  <a:lnTo>
                    <a:pt x="33745" y="105524"/>
                  </a:lnTo>
                  <a:lnTo>
                    <a:pt x="34402" y="108449"/>
                  </a:lnTo>
                  <a:lnTo>
                    <a:pt x="35634" y="111193"/>
                  </a:lnTo>
                  <a:lnTo>
                    <a:pt x="37249" y="113817"/>
                  </a:lnTo>
                  <a:lnTo>
                    <a:pt x="39119" y="116359"/>
                  </a:lnTo>
                  <a:lnTo>
                    <a:pt x="40366" y="118848"/>
                  </a:lnTo>
                  <a:lnTo>
                    <a:pt x="41197" y="121301"/>
                  </a:lnTo>
                  <a:lnTo>
                    <a:pt x="41751" y="123730"/>
                  </a:lnTo>
                  <a:lnTo>
                    <a:pt x="42121" y="126143"/>
                  </a:lnTo>
                  <a:lnTo>
                    <a:pt x="42367" y="128546"/>
                  </a:lnTo>
                  <a:lnTo>
                    <a:pt x="42860" y="13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4" name="SMARTPenAnnotation1096"/>
            <p:cNvSpPr/>
            <p:nvPr/>
          </p:nvSpPr>
          <p:spPr>
            <a:xfrm>
              <a:off x="2614612" y="4443412"/>
              <a:ext cx="171451" cy="6152"/>
            </a:xfrm>
            <a:custGeom>
              <a:avLst/>
              <a:gdLst/>
              <a:ahLst/>
              <a:cxnLst/>
              <a:rect l="0" t="0" r="0" b="0"/>
              <a:pathLst>
                <a:path w="171451" h="6152">
                  <a:moveTo>
                    <a:pt x="0" y="0"/>
                  </a:moveTo>
                  <a:lnTo>
                    <a:pt x="108424" y="0"/>
                  </a:lnTo>
                  <a:lnTo>
                    <a:pt x="111970" y="794"/>
                  </a:lnTo>
                  <a:lnTo>
                    <a:pt x="115922" y="2117"/>
                  </a:lnTo>
                  <a:lnTo>
                    <a:pt x="120143" y="3792"/>
                  </a:lnTo>
                  <a:lnTo>
                    <a:pt x="124546" y="4910"/>
                  </a:lnTo>
                  <a:lnTo>
                    <a:pt x="129068" y="5654"/>
                  </a:lnTo>
                  <a:lnTo>
                    <a:pt x="133670" y="6151"/>
                  </a:lnTo>
                  <a:lnTo>
                    <a:pt x="138326" y="5688"/>
                  </a:lnTo>
                  <a:lnTo>
                    <a:pt x="143017" y="4586"/>
                  </a:lnTo>
                  <a:lnTo>
                    <a:pt x="147732" y="3057"/>
                  </a:lnTo>
                  <a:lnTo>
                    <a:pt x="151669" y="2038"/>
                  </a:lnTo>
                  <a:lnTo>
                    <a:pt x="155088" y="1359"/>
                  </a:lnTo>
                  <a:lnTo>
                    <a:pt x="158161" y="906"/>
                  </a:lnTo>
                  <a:lnTo>
                    <a:pt x="161003" y="604"/>
                  </a:lnTo>
                  <a:lnTo>
                    <a:pt x="163692" y="40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5" name="SMARTPenAnnotation1097"/>
            <p:cNvSpPr/>
            <p:nvPr/>
          </p:nvSpPr>
          <p:spPr>
            <a:xfrm>
              <a:off x="2857500" y="4329112"/>
              <a:ext cx="49912" cy="200026"/>
            </a:xfrm>
            <a:custGeom>
              <a:avLst/>
              <a:gdLst/>
              <a:ahLst/>
              <a:cxnLst/>
              <a:rect l="0" t="0" r="0" b="0"/>
              <a:pathLst>
                <a:path w="49912" h="200026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6150" y="9943"/>
                  </a:lnTo>
                  <a:lnTo>
                    <a:pt x="6849" y="13000"/>
                  </a:lnTo>
                  <a:lnTo>
                    <a:pt x="7012" y="17949"/>
                  </a:lnTo>
                  <a:lnTo>
                    <a:pt x="7141" y="55126"/>
                  </a:lnTo>
                  <a:lnTo>
                    <a:pt x="7935" y="59770"/>
                  </a:lnTo>
                  <a:lnTo>
                    <a:pt x="9259" y="64453"/>
                  </a:lnTo>
                  <a:lnTo>
                    <a:pt x="10935" y="69162"/>
                  </a:lnTo>
                  <a:lnTo>
                    <a:pt x="12052" y="73889"/>
                  </a:lnTo>
                  <a:lnTo>
                    <a:pt x="12797" y="78629"/>
                  </a:lnTo>
                  <a:lnTo>
                    <a:pt x="13294" y="83375"/>
                  </a:lnTo>
                  <a:lnTo>
                    <a:pt x="14419" y="88128"/>
                  </a:lnTo>
                  <a:lnTo>
                    <a:pt x="15962" y="92883"/>
                  </a:lnTo>
                  <a:lnTo>
                    <a:pt x="17785" y="97641"/>
                  </a:lnTo>
                  <a:lnTo>
                    <a:pt x="19000" y="102400"/>
                  </a:lnTo>
                  <a:lnTo>
                    <a:pt x="19811" y="107161"/>
                  </a:lnTo>
                  <a:lnTo>
                    <a:pt x="20351" y="111921"/>
                  </a:lnTo>
                  <a:lnTo>
                    <a:pt x="21504" y="116683"/>
                  </a:lnTo>
                  <a:lnTo>
                    <a:pt x="23067" y="121445"/>
                  </a:lnTo>
                  <a:lnTo>
                    <a:pt x="24903" y="126207"/>
                  </a:lnTo>
                  <a:lnTo>
                    <a:pt x="26127" y="130175"/>
                  </a:lnTo>
                  <a:lnTo>
                    <a:pt x="26943" y="133615"/>
                  </a:lnTo>
                  <a:lnTo>
                    <a:pt x="27487" y="136702"/>
                  </a:lnTo>
                  <a:lnTo>
                    <a:pt x="27849" y="140347"/>
                  </a:lnTo>
                  <a:lnTo>
                    <a:pt x="28091" y="144365"/>
                  </a:lnTo>
                  <a:lnTo>
                    <a:pt x="28252" y="148631"/>
                  </a:lnTo>
                  <a:lnTo>
                    <a:pt x="29153" y="152269"/>
                  </a:lnTo>
                  <a:lnTo>
                    <a:pt x="30548" y="155487"/>
                  </a:lnTo>
                  <a:lnTo>
                    <a:pt x="32272" y="158427"/>
                  </a:lnTo>
                  <a:lnTo>
                    <a:pt x="33420" y="161180"/>
                  </a:lnTo>
                  <a:lnTo>
                    <a:pt x="34697" y="166357"/>
                  </a:lnTo>
                  <a:lnTo>
                    <a:pt x="35264" y="171303"/>
                  </a:lnTo>
                  <a:lnTo>
                    <a:pt x="35416" y="173734"/>
                  </a:lnTo>
                  <a:lnTo>
                    <a:pt x="36310" y="176147"/>
                  </a:lnTo>
                  <a:lnTo>
                    <a:pt x="37700" y="178550"/>
                  </a:lnTo>
                  <a:lnTo>
                    <a:pt x="39421" y="180946"/>
                  </a:lnTo>
                  <a:lnTo>
                    <a:pt x="40568" y="183337"/>
                  </a:lnTo>
                  <a:lnTo>
                    <a:pt x="41842" y="188110"/>
                  </a:lnTo>
                  <a:lnTo>
                    <a:pt x="42976" y="189700"/>
                  </a:lnTo>
                  <a:lnTo>
                    <a:pt x="44526" y="190761"/>
                  </a:lnTo>
                  <a:lnTo>
                    <a:pt x="48923" y="192462"/>
                  </a:lnTo>
                  <a:lnTo>
                    <a:pt x="49284" y="193396"/>
                  </a:lnTo>
                  <a:lnTo>
                    <a:pt x="49911" y="198996"/>
                  </a:lnTo>
                  <a:lnTo>
                    <a:pt x="49148" y="199339"/>
                  </a:lnTo>
                  <a:lnTo>
                    <a:pt x="47847" y="199568"/>
                  </a:lnTo>
                  <a:lnTo>
                    <a:pt x="42862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6" name="SMARTPenAnnotation1098"/>
            <p:cNvSpPr/>
            <p:nvPr/>
          </p:nvSpPr>
          <p:spPr>
            <a:xfrm>
              <a:off x="1500187" y="4650581"/>
              <a:ext cx="114301" cy="14288"/>
            </a:xfrm>
            <a:custGeom>
              <a:avLst/>
              <a:gdLst/>
              <a:ahLst/>
              <a:cxnLst/>
              <a:rect l="0" t="0" r="0" b="0"/>
              <a:pathLst>
                <a:path w="114301" h="14288">
                  <a:moveTo>
                    <a:pt x="0" y="14287"/>
                  </a:moveTo>
                  <a:lnTo>
                    <a:pt x="0" y="10495"/>
                  </a:lnTo>
                  <a:lnTo>
                    <a:pt x="794" y="9377"/>
                  </a:lnTo>
                  <a:lnTo>
                    <a:pt x="2117" y="8633"/>
                  </a:lnTo>
                  <a:lnTo>
                    <a:pt x="3792" y="8136"/>
                  </a:lnTo>
                  <a:lnTo>
                    <a:pt x="5703" y="7805"/>
                  </a:lnTo>
                  <a:lnTo>
                    <a:pt x="7771" y="7585"/>
                  </a:lnTo>
                  <a:lnTo>
                    <a:pt x="9943" y="7438"/>
                  </a:lnTo>
                  <a:lnTo>
                    <a:pt x="12185" y="7340"/>
                  </a:lnTo>
                  <a:lnTo>
                    <a:pt x="16793" y="7231"/>
                  </a:lnTo>
                  <a:lnTo>
                    <a:pt x="55887" y="7144"/>
                  </a:lnTo>
                  <a:lnTo>
                    <a:pt x="59483" y="6351"/>
                  </a:lnTo>
                  <a:lnTo>
                    <a:pt x="62674" y="5027"/>
                  </a:lnTo>
                  <a:lnTo>
                    <a:pt x="65595" y="3351"/>
                  </a:lnTo>
                  <a:lnTo>
                    <a:pt x="69130" y="2234"/>
                  </a:lnTo>
                  <a:lnTo>
                    <a:pt x="73074" y="1490"/>
                  </a:lnTo>
                  <a:lnTo>
                    <a:pt x="77291" y="993"/>
                  </a:lnTo>
                  <a:lnTo>
                    <a:pt x="80896" y="662"/>
                  </a:lnTo>
                  <a:lnTo>
                    <a:pt x="84093" y="442"/>
                  </a:lnTo>
                  <a:lnTo>
                    <a:pt x="87018" y="294"/>
                  </a:lnTo>
                  <a:lnTo>
                    <a:pt x="92385" y="131"/>
                  </a:lnTo>
                  <a:lnTo>
                    <a:pt x="105717" y="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7" name="SMARTPenAnnotation1099"/>
            <p:cNvSpPr/>
            <p:nvPr/>
          </p:nvSpPr>
          <p:spPr>
            <a:xfrm>
              <a:off x="1514475" y="4700587"/>
              <a:ext cx="142397" cy="14289"/>
            </a:xfrm>
            <a:custGeom>
              <a:avLst/>
              <a:gdLst/>
              <a:ahLst/>
              <a:cxnLst/>
              <a:rect l="0" t="0" r="0" b="0"/>
              <a:pathLst>
                <a:path w="142397" h="14289">
                  <a:moveTo>
                    <a:pt x="0" y="0"/>
                  </a:moveTo>
                  <a:lnTo>
                    <a:pt x="98420" y="0"/>
                  </a:lnTo>
                  <a:lnTo>
                    <a:pt x="103713" y="794"/>
                  </a:lnTo>
                  <a:lnTo>
                    <a:pt x="109623" y="2117"/>
                  </a:lnTo>
                  <a:lnTo>
                    <a:pt x="115945" y="3792"/>
                  </a:lnTo>
                  <a:lnTo>
                    <a:pt x="120952" y="4910"/>
                  </a:lnTo>
                  <a:lnTo>
                    <a:pt x="125085" y="5654"/>
                  </a:lnTo>
                  <a:lnTo>
                    <a:pt x="128634" y="6151"/>
                  </a:lnTo>
                  <a:lnTo>
                    <a:pt x="131793" y="6482"/>
                  </a:lnTo>
                  <a:lnTo>
                    <a:pt x="134693" y="6703"/>
                  </a:lnTo>
                  <a:lnTo>
                    <a:pt x="137420" y="6850"/>
                  </a:lnTo>
                  <a:lnTo>
                    <a:pt x="139238" y="7741"/>
                  </a:lnTo>
                  <a:lnTo>
                    <a:pt x="140450" y="9130"/>
                  </a:lnTo>
                  <a:lnTo>
                    <a:pt x="142396" y="13269"/>
                  </a:lnTo>
                  <a:lnTo>
                    <a:pt x="141762" y="13608"/>
                  </a:lnTo>
                  <a:lnTo>
                    <a:pt x="140545" y="13835"/>
                  </a:lnTo>
                  <a:lnTo>
                    <a:pt x="135731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8" name="SMARTPenAnnotation1100"/>
            <p:cNvSpPr/>
            <p:nvPr/>
          </p:nvSpPr>
          <p:spPr>
            <a:xfrm>
              <a:off x="1793081" y="4664868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3792" y="3352"/>
                  </a:lnTo>
                  <a:lnTo>
                    <a:pt x="5703" y="2234"/>
                  </a:lnTo>
                  <a:lnTo>
                    <a:pt x="7771" y="1490"/>
                  </a:lnTo>
                  <a:lnTo>
                    <a:pt x="9943" y="993"/>
                  </a:lnTo>
                  <a:lnTo>
                    <a:pt x="12979" y="662"/>
                  </a:lnTo>
                  <a:lnTo>
                    <a:pt x="16590" y="441"/>
                  </a:lnTo>
                  <a:lnTo>
                    <a:pt x="26207" y="87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49" name="SMARTPenAnnotation1101"/>
            <p:cNvSpPr/>
            <p:nvPr/>
          </p:nvSpPr>
          <p:spPr>
            <a:xfrm>
              <a:off x="1998202" y="4579143"/>
              <a:ext cx="52055" cy="214314"/>
            </a:xfrm>
            <a:custGeom>
              <a:avLst/>
              <a:gdLst/>
              <a:ahLst/>
              <a:cxnLst/>
              <a:rect l="0" t="0" r="0" b="0"/>
              <a:pathLst>
                <a:path w="52055" h="214314">
                  <a:moveTo>
                    <a:pt x="9191" y="0"/>
                  </a:moveTo>
                  <a:lnTo>
                    <a:pt x="0" y="0"/>
                  </a:lnTo>
                  <a:lnTo>
                    <a:pt x="8894" y="0"/>
                  </a:lnTo>
                  <a:lnTo>
                    <a:pt x="9165" y="6151"/>
                  </a:lnTo>
                  <a:lnTo>
                    <a:pt x="9191" y="37136"/>
                  </a:lnTo>
                  <a:lnTo>
                    <a:pt x="9985" y="40633"/>
                  </a:lnTo>
                  <a:lnTo>
                    <a:pt x="11308" y="44551"/>
                  </a:lnTo>
                  <a:lnTo>
                    <a:pt x="12983" y="48751"/>
                  </a:lnTo>
                  <a:lnTo>
                    <a:pt x="14101" y="53138"/>
                  </a:lnTo>
                  <a:lnTo>
                    <a:pt x="14846" y="57650"/>
                  </a:lnTo>
                  <a:lnTo>
                    <a:pt x="15342" y="62246"/>
                  </a:lnTo>
                  <a:lnTo>
                    <a:pt x="15673" y="66897"/>
                  </a:lnTo>
                  <a:lnTo>
                    <a:pt x="15894" y="71586"/>
                  </a:lnTo>
                  <a:lnTo>
                    <a:pt x="16139" y="81029"/>
                  </a:lnTo>
                  <a:lnTo>
                    <a:pt x="16309" y="104784"/>
                  </a:lnTo>
                  <a:lnTo>
                    <a:pt x="17112" y="108750"/>
                  </a:lnTo>
                  <a:lnTo>
                    <a:pt x="18440" y="112188"/>
                  </a:lnTo>
                  <a:lnTo>
                    <a:pt x="20120" y="115273"/>
                  </a:lnTo>
                  <a:lnTo>
                    <a:pt x="21239" y="118918"/>
                  </a:lnTo>
                  <a:lnTo>
                    <a:pt x="21986" y="122935"/>
                  </a:lnTo>
                  <a:lnTo>
                    <a:pt x="22483" y="127200"/>
                  </a:lnTo>
                  <a:lnTo>
                    <a:pt x="22815" y="131632"/>
                  </a:lnTo>
                  <a:lnTo>
                    <a:pt x="23036" y="136173"/>
                  </a:lnTo>
                  <a:lnTo>
                    <a:pt x="23184" y="140789"/>
                  </a:lnTo>
                  <a:lnTo>
                    <a:pt x="24076" y="145453"/>
                  </a:lnTo>
                  <a:lnTo>
                    <a:pt x="25464" y="150150"/>
                  </a:lnTo>
                  <a:lnTo>
                    <a:pt x="27184" y="154869"/>
                  </a:lnTo>
                  <a:lnTo>
                    <a:pt x="28330" y="159602"/>
                  </a:lnTo>
                  <a:lnTo>
                    <a:pt x="29094" y="164345"/>
                  </a:lnTo>
                  <a:lnTo>
                    <a:pt x="29604" y="169095"/>
                  </a:lnTo>
                  <a:lnTo>
                    <a:pt x="30737" y="173055"/>
                  </a:lnTo>
                  <a:lnTo>
                    <a:pt x="32286" y="176489"/>
                  </a:lnTo>
                  <a:lnTo>
                    <a:pt x="34113" y="179571"/>
                  </a:lnTo>
                  <a:lnTo>
                    <a:pt x="36124" y="182421"/>
                  </a:lnTo>
                  <a:lnTo>
                    <a:pt x="38259" y="185114"/>
                  </a:lnTo>
                  <a:lnTo>
                    <a:pt x="40476" y="187704"/>
                  </a:lnTo>
                  <a:lnTo>
                    <a:pt x="41954" y="190223"/>
                  </a:lnTo>
                  <a:lnTo>
                    <a:pt x="42939" y="192697"/>
                  </a:lnTo>
                  <a:lnTo>
                    <a:pt x="44034" y="197562"/>
                  </a:lnTo>
                  <a:lnTo>
                    <a:pt x="44521" y="202370"/>
                  </a:lnTo>
                  <a:lnTo>
                    <a:pt x="45444" y="203970"/>
                  </a:lnTo>
                  <a:lnTo>
                    <a:pt x="46854" y="205037"/>
                  </a:lnTo>
                  <a:lnTo>
                    <a:pt x="48587" y="205747"/>
                  </a:lnTo>
                  <a:lnTo>
                    <a:pt x="49743" y="207015"/>
                  </a:lnTo>
                  <a:lnTo>
                    <a:pt x="50513" y="208654"/>
                  </a:lnTo>
                  <a:lnTo>
                    <a:pt x="52054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50" name="SMARTPenAnnotation1102"/>
            <p:cNvSpPr/>
            <p:nvPr/>
          </p:nvSpPr>
          <p:spPr>
            <a:xfrm>
              <a:off x="1135856" y="4607718"/>
              <a:ext cx="213895" cy="249900"/>
            </a:xfrm>
            <a:custGeom>
              <a:avLst/>
              <a:gdLst/>
              <a:ahLst/>
              <a:cxnLst/>
              <a:rect l="0" t="0" r="0" b="0"/>
              <a:pathLst>
                <a:path w="213895" h="249900">
                  <a:moveTo>
                    <a:pt x="0" y="0"/>
                  </a:moveTo>
                  <a:lnTo>
                    <a:pt x="0" y="10849"/>
                  </a:lnTo>
                  <a:lnTo>
                    <a:pt x="794" y="11996"/>
                  </a:lnTo>
                  <a:lnTo>
                    <a:pt x="2116" y="12760"/>
                  </a:lnTo>
                  <a:lnTo>
                    <a:pt x="3792" y="13269"/>
                  </a:lnTo>
                  <a:lnTo>
                    <a:pt x="4909" y="14402"/>
                  </a:lnTo>
                  <a:lnTo>
                    <a:pt x="5654" y="15952"/>
                  </a:lnTo>
                  <a:lnTo>
                    <a:pt x="6150" y="17778"/>
                  </a:lnTo>
                  <a:lnTo>
                    <a:pt x="6702" y="24041"/>
                  </a:lnTo>
                  <a:lnTo>
                    <a:pt x="6947" y="31323"/>
                  </a:lnTo>
                  <a:lnTo>
                    <a:pt x="7056" y="37205"/>
                  </a:lnTo>
                  <a:lnTo>
                    <a:pt x="7879" y="39884"/>
                  </a:lnTo>
                  <a:lnTo>
                    <a:pt x="10910" y="44979"/>
                  </a:lnTo>
                  <a:lnTo>
                    <a:pt x="12786" y="52005"/>
                  </a:lnTo>
                  <a:lnTo>
                    <a:pt x="13287" y="56101"/>
                  </a:lnTo>
                  <a:lnTo>
                    <a:pt x="14414" y="59626"/>
                  </a:lnTo>
                  <a:lnTo>
                    <a:pt x="17783" y="65659"/>
                  </a:lnTo>
                  <a:lnTo>
                    <a:pt x="21926" y="70986"/>
                  </a:lnTo>
                  <a:lnTo>
                    <a:pt x="26414" y="75999"/>
                  </a:lnTo>
                  <a:lnTo>
                    <a:pt x="31054" y="80874"/>
                  </a:lnTo>
                  <a:lnTo>
                    <a:pt x="38129" y="88080"/>
                  </a:lnTo>
                  <a:lnTo>
                    <a:pt x="40500" y="89677"/>
                  </a:lnTo>
                  <a:lnTo>
                    <a:pt x="45252" y="91450"/>
                  </a:lnTo>
                  <a:lnTo>
                    <a:pt x="50010" y="92238"/>
                  </a:lnTo>
                  <a:lnTo>
                    <a:pt x="52390" y="92449"/>
                  </a:lnTo>
                  <a:lnTo>
                    <a:pt x="54770" y="93383"/>
                  </a:lnTo>
                  <a:lnTo>
                    <a:pt x="59532" y="96537"/>
                  </a:lnTo>
                  <a:lnTo>
                    <a:pt x="62706" y="97695"/>
                  </a:lnTo>
                  <a:lnTo>
                    <a:pt x="66411" y="98468"/>
                  </a:lnTo>
                  <a:lnTo>
                    <a:pt x="76177" y="99707"/>
                  </a:lnTo>
                  <a:lnTo>
                    <a:pt x="81746" y="99877"/>
                  </a:lnTo>
                  <a:lnTo>
                    <a:pt x="85453" y="99922"/>
                  </a:lnTo>
                  <a:lnTo>
                    <a:pt x="88719" y="99159"/>
                  </a:lnTo>
                  <a:lnTo>
                    <a:pt x="94464" y="96194"/>
                  </a:lnTo>
                  <a:lnTo>
                    <a:pt x="99663" y="94347"/>
                  </a:lnTo>
                  <a:lnTo>
                    <a:pt x="102161" y="93854"/>
                  </a:lnTo>
                  <a:lnTo>
                    <a:pt x="107053" y="91190"/>
                  </a:lnTo>
                  <a:lnTo>
                    <a:pt x="109468" y="89368"/>
                  </a:lnTo>
                  <a:lnTo>
                    <a:pt x="114269" y="83111"/>
                  </a:lnTo>
                  <a:lnTo>
                    <a:pt x="119049" y="75832"/>
                  </a:lnTo>
                  <a:lnTo>
                    <a:pt x="123819" y="69951"/>
                  </a:lnTo>
                  <a:lnTo>
                    <a:pt x="128585" y="64692"/>
                  </a:lnTo>
                  <a:lnTo>
                    <a:pt x="133349" y="59708"/>
                  </a:lnTo>
                  <a:lnTo>
                    <a:pt x="138112" y="54848"/>
                  </a:lnTo>
                  <a:lnTo>
                    <a:pt x="139699" y="51646"/>
                  </a:lnTo>
                  <a:lnTo>
                    <a:pt x="141463" y="43856"/>
                  </a:lnTo>
                  <a:lnTo>
                    <a:pt x="144364" y="37219"/>
                  </a:lnTo>
                  <a:lnTo>
                    <a:pt x="147505" y="31623"/>
                  </a:lnTo>
                  <a:lnTo>
                    <a:pt x="148902" y="26490"/>
                  </a:lnTo>
                  <a:lnTo>
                    <a:pt x="149688" y="19138"/>
                  </a:lnTo>
                  <a:lnTo>
                    <a:pt x="149975" y="12810"/>
                  </a:lnTo>
                  <a:lnTo>
                    <a:pt x="149989" y="10921"/>
                  </a:lnTo>
                  <a:lnTo>
                    <a:pt x="150793" y="9662"/>
                  </a:lnTo>
                  <a:lnTo>
                    <a:pt x="152122" y="8823"/>
                  </a:lnTo>
                  <a:lnTo>
                    <a:pt x="156167" y="7476"/>
                  </a:lnTo>
                  <a:lnTo>
                    <a:pt x="155705" y="7365"/>
                  </a:lnTo>
                  <a:lnTo>
                    <a:pt x="150924" y="7173"/>
                  </a:lnTo>
                  <a:lnTo>
                    <a:pt x="150622" y="7957"/>
                  </a:lnTo>
                  <a:lnTo>
                    <a:pt x="150072" y="14421"/>
                  </a:lnTo>
                  <a:lnTo>
                    <a:pt x="150021" y="37205"/>
                  </a:lnTo>
                  <a:lnTo>
                    <a:pt x="152136" y="44582"/>
                  </a:lnTo>
                  <a:lnTo>
                    <a:pt x="153812" y="48771"/>
                  </a:lnTo>
                  <a:lnTo>
                    <a:pt x="154928" y="53152"/>
                  </a:lnTo>
                  <a:lnTo>
                    <a:pt x="155673" y="57660"/>
                  </a:lnTo>
                  <a:lnTo>
                    <a:pt x="156169" y="62252"/>
                  </a:lnTo>
                  <a:lnTo>
                    <a:pt x="157294" y="66902"/>
                  </a:lnTo>
                  <a:lnTo>
                    <a:pt x="158838" y="71589"/>
                  </a:lnTo>
                  <a:lnTo>
                    <a:pt x="160660" y="76301"/>
                  </a:lnTo>
                  <a:lnTo>
                    <a:pt x="162669" y="81030"/>
                  </a:lnTo>
                  <a:lnTo>
                    <a:pt x="167018" y="90518"/>
                  </a:lnTo>
                  <a:lnTo>
                    <a:pt x="173929" y="104784"/>
                  </a:lnTo>
                  <a:lnTo>
                    <a:pt x="176278" y="110337"/>
                  </a:lnTo>
                  <a:lnTo>
                    <a:pt x="178637" y="116421"/>
                  </a:lnTo>
                  <a:lnTo>
                    <a:pt x="181004" y="122857"/>
                  </a:lnTo>
                  <a:lnTo>
                    <a:pt x="183375" y="128737"/>
                  </a:lnTo>
                  <a:lnTo>
                    <a:pt x="185750" y="134243"/>
                  </a:lnTo>
                  <a:lnTo>
                    <a:pt x="190505" y="144595"/>
                  </a:lnTo>
                  <a:lnTo>
                    <a:pt x="195265" y="154487"/>
                  </a:lnTo>
                  <a:lnTo>
                    <a:pt x="197645" y="160142"/>
                  </a:lnTo>
                  <a:lnTo>
                    <a:pt x="200026" y="166292"/>
                  </a:lnTo>
                  <a:lnTo>
                    <a:pt x="202407" y="172775"/>
                  </a:lnTo>
                  <a:lnTo>
                    <a:pt x="204788" y="178683"/>
                  </a:lnTo>
                  <a:lnTo>
                    <a:pt x="207169" y="184210"/>
                  </a:lnTo>
                  <a:lnTo>
                    <a:pt x="209550" y="189481"/>
                  </a:lnTo>
                  <a:lnTo>
                    <a:pt x="211137" y="194584"/>
                  </a:lnTo>
                  <a:lnTo>
                    <a:pt x="212196" y="199573"/>
                  </a:lnTo>
                  <a:lnTo>
                    <a:pt x="212901" y="204486"/>
                  </a:lnTo>
                  <a:lnTo>
                    <a:pt x="213685" y="212062"/>
                  </a:lnTo>
                  <a:lnTo>
                    <a:pt x="213894" y="215193"/>
                  </a:lnTo>
                  <a:lnTo>
                    <a:pt x="212010" y="222906"/>
                  </a:lnTo>
                  <a:lnTo>
                    <a:pt x="210396" y="227186"/>
                  </a:lnTo>
                  <a:lnTo>
                    <a:pt x="208603" y="234057"/>
                  </a:lnTo>
                  <a:lnTo>
                    <a:pt x="208125" y="237001"/>
                  </a:lnTo>
                  <a:lnTo>
                    <a:pt x="205477" y="242388"/>
                  </a:lnTo>
                  <a:lnTo>
                    <a:pt x="203660" y="244936"/>
                  </a:lnTo>
                  <a:lnTo>
                    <a:pt x="200860" y="246634"/>
                  </a:lnTo>
                  <a:lnTo>
                    <a:pt x="197407" y="247767"/>
                  </a:lnTo>
                  <a:lnTo>
                    <a:pt x="193517" y="248522"/>
                  </a:lnTo>
                  <a:lnTo>
                    <a:pt x="187078" y="249361"/>
                  </a:lnTo>
                  <a:lnTo>
                    <a:pt x="180777" y="249733"/>
                  </a:lnTo>
                  <a:lnTo>
                    <a:pt x="172685" y="249899"/>
                  </a:lnTo>
                  <a:lnTo>
                    <a:pt x="168304" y="249149"/>
                  </a:lnTo>
                  <a:lnTo>
                    <a:pt x="163797" y="247856"/>
                  </a:lnTo>
                  <a:lnTo>
                    <a:pt x="153761" y="244302"/>
                  </a:lnTo>
                  <a:lnTo>
                    <a:pt x="99880" y="226181"/>
                  </a:lnTo>
                  <a:lnTo>
                    <a:pt x="93574" y="223813"/>
                  </a:lnTo>
                  <a:lnTo>
                    <a:pt x="87782" y="221440"/>
                  </a:lnTo>
                  <a:lnTo>
                    <a:pt x="82334" y="219064"/>
                  </a:lnTo>
                  <a:lnTo>
                    <a:pt x="72047" y="214308"/>
                  </a:lnTo>
                  <a:lnTo>
                    <a:pt x="67081" y="211928"/>
                  </a:lnTo>
                  <a:lnTo>
                    <a:pt x="62977" y="209548"/>
                  </a:lnTo>
                  <a:lnTo>
                    <a:pt x="56300" y="204787"/>
                  </a:lnTo>
                  <a:lnTo>
                    <a:pt x="52615" y="202406"/>
                  </a:lnTo>
                  <a:lnTo>
                    <a:pt x="48570" y="200025"/>
                  </a:lnTo>
                  <a:lnTo>
                    <a:pt x="44286" y="197644"/>
                  </a:lnTo>
                  <a:lnTo>
                    <a:pt x="41430" y="195263"/>
                  </a:lnTo>
                  <a:lnTo>
                    <a:pt x="39526" y="192882"/>
                  </a:lnTo>
                  <a:lnTo>
                    <a:pt x="38257" y="190500"/>
                  </a:lnTo>
                  <a:lnTo>
                    <a:pt x="36617" y="188913"/>
                  </a:lnTo>
                  <a:lnTo>
                    <a:pt x="34730" y="187855"/>
                  </a:lnTo>
                  <a:lnTo>
                    <a:pt x="32678" y="187149"/>
                  </a:lnTo>
                  <a:lnTo>
                    <a:pt x="31310" y="185885"/>
                  </a:lnTo>
                  <a:lnTo>
                    <a:pt x="30399" y="184248"/>
                  </a:lnTo>
                  <a:lnTo>
                    <a:pt x="29385" y="180313"/>
                  </a:lnTo>
                  <a:lnTo>
                    <a:pt x="28682" y="172775"/>
                  </a:lnTo>
                  <a:lnTo>
                    <a:pt x="28622" y="169922"/>
                  </a:lnTo>
                  <a:lnTo>
                    <a:pt x="28575" y="1643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vertex form?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hard to find the vertex from f(x)=ax</a:t>
            </a:r>
            <a:r>
              <a:rPr lang="en-US" baseline="30000" dirty="0" smtClean="0"/>
              <a:t>2</a:t>
            </a:r>
            <a:r>
              <a:rPr lang="en-US" dirty="0" smtClean="0"/>
              <a:t>+bx+c</a:t>
            </a:r>
          </a:p>
          <a:p>
            <a:pPr eaLnBrk="1" hangingPunct="1"/>
            <a:r>
              <a:rPr lang="en-US" dirty="0" smtClean="0"/>
              <a:t>Luckily, it is very easy to find from the vertex form: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f(x)=a(x-h)</a:t>
            </a:r>
            <a:r>
              <a:rPr lang="en-US" baseline="30000" dirty="0" smtClean="0"/>
              <a:t>2</a:t>
            </a:r>
            <a:r>
              <a:rPr lang="en-US" dirty="0" smtClean="0"/>
              <a:t>+k</a:t>
            </a:r>
          </a:p>
          <a:p>
            <a:pPr eaLnBrk="1" hangingPunct="1"/>
            <a:r>
              <a:rPr lang="en-US" dirty="0" smtClean="0"/>
              <a:t>Here, the vertex is (h, k)</a:t>
            </a:r>
          </a:p>
          <a:p>
            <a:pPr eaLnBrk="1" hangingPunct="1"/>
            <a:r>
              <a:rPr lang="en-US" dirty="0" smtClean="0"/>
              <a:t>What would this parabola be in vertex form?</a:t>
            </a:r>
          </a:p>
        </p:txBody>
      </p:sp>
      <p:pic>
        <p:nvPicPr>
          <p:cNvPr id="50" name="Picture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8651" y="2170906"/>
            <a:ext cx="2200275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945"/>
          <p:cNvSpPr/>
          <p:nvPr/>
        </p:nvSpPr>
        <p:spPr>
          <a:xfrm>
            <a:off x="4200525" y="1664787"/>
            <a:ext cx="177466" cy="235448"/>
          </a:xfrm>
          <a:custGeom>
            <a:avLst/>
            <a:gdLst/>
            <a:ahLst/>
            <a:cxnLst/>
            <a:rect l="0" t="0" r="0" b="0"/>
            <a:pathLst>
              <a:path w="177466" h="235448">
                <a:moveTo>
                  <a:pt x="157162" y="6850"/>
                </a:moveTo>
                <a:lnTo>
                  <a:pt x="151011" y="699"/>
                </a:lnTo>
                <a:lnTo>
                  <a:pt x="148343" y="148"/>
                </a:lnTo>
                <a:lnTo>
                  <a:pt x="146520" y="0"/>
                </a:lnTo>
                <a:lnTo>
                  <a:pt x="144511" y="696"/>
                </a:lnTo>
                <a:lnTo>
                  <a:pt x="140162" y="3586"/>
                </a:lnTo>
                <a:lnTo>
                  <a:pt x="135584" y="5399"/>
                </a:lnTo>
                <a:lnTo>
                  <a:pt x="130903" y="6205"/>
                </a:lnTo>
                <a:lnTo>
                  <a:pt x="126177" y="6563"/>
                </a:lnTo>
                <a:lnTo>
                  <a:pt x="123012" y="7453"/>
                </a:lnTo>
                <a:lnTo>
                  <a:pt x="119314" y="8839"/>
                </a:lnTo>
                <a:lnTo>
                  <a:pt x="115261" y="10558"/>
                </a:lnTo>
                <a:lnTo>
                  <a:pt x="110972" y="11703"/>
                </a:lnTo>
                <a:lnTo>
                  <a:pt x="106525" y="12467"/>
                </a:lnTo>
                <a:lnTo>
                  <a:pt x="101973" y="12976"/>
                </a:lnTo>
                <a:lnTo>
                  <a:pt x="98144" y="14109"/>
                </a:lnTo>
                <a:lnTo>
                  <a:pt x="94798" y="15658"/>
                </a:lnTo>
                <a:lnTo>
                  <a:pt x="91773" y="17485"/>
                </a:lnTo>
                <a:lnTo>
                  <a:pt x="88170" y="19496"/>
                </a:lnTo>
                <a:lnTo>
                  <a:pt x="79932" y="23848"/>
                </a:lnTo>
                <a:lnTo>
                  <a:pt x="76306" y="26119"/>
                </a:lnTo>
                <a:lnTo>
                  <a:pt x="73096" y="28427"/>
                </a:lnTo>
                <a:lnTo>
                  <a:pt x="70161" y="30760"/>
                </a:lnTo>
                <a:lnTo>
                  <a:pt x="66618" y="33109"/>
                </a:lnTo>
                <a:lnTo>
                  <a:pt x="62668" y="35468"/>
                </a:lnTo>
                <a:lnTo>
                  <a:pt x="58447" y="37835"/>
                </a:lnTo>
                <a:lnTo>
                  <a:pt x="54840" y="40207"/>
                </a:lnTo>
                <a:lnTo>
                  <a:pt x="51641" y="42582"/>
                </a:lnTo>
                <a:lnTo>
                  <a:pt x="48715" y="44959"/>
                </a:lnTo>
                <a:lnTo>
                  <a:pt x="43346" y="49716"/>
                </a:lnTo>
                <a:lnTo>
                  <a:pt x="40804" y="52096"/>
                </a:lnTo>
                <a:lnTo>
                  <a:pt x="37521" y="53683"/>
                </a:lnTo>
                <a:lnTo>
                  <a:pt x="33745" y="54741"/>
                </a:lnTo>
                <a:lnTo>
                  <a:pt x="29641" y="55446"/>
                </a:lnTo>
                <a:lnTo>
                  <a:pt x="26904" y="56710"/>
                </a:lnTo>
                <a:lnTo>
                  <a:pt x="25079" y="58346"/>
                </a:lnTo>
                <a:lnTo>
                  <a:pt x="23863" y="60231"/>
                </a:lnTo>
                <a:lnTo>
                  <a:pt x="22259" y="61487"/>
                </a:lnTo>
                <a:lnTo>
                  <a:pt x="20395" y="62325"/>
                </a:lnTo>
                <a:lnTo>
                  <a:pt x="18359" y="62883"/>
                </a:lnTo>
                <a:lnTo>
                  <a:pt x="17002" y="64049"/>
                </a:lnTo>
                <a:lnTo>
                  <a:pt x="16097" y="65620"/>
                </a:lnTo>
                <a:lnTo>
                  <a:pt x="14644" y="70053"/>
                </a:lnTo>
                <a:lnTo>
                  <a:pt x="14393" y="74613"/>
                </a:lnTo>
                <a:lnTo>
                  <a:pt x="15151" y="76631"/>
                </a:lnTo>
                <a:lnTo>
                  <a:pt x="18111" y="80991"/>
                </a:lnTo>
                <a:lnTo>
                  <a:pt x="20011" y="82471"/>
                </a:lnTo>
                <a:lnTo>
                  <a:pt x="22072" y="83458"/>
                </a:lnTo>
                <a:lnTo>
                  <a:pt x="24239" y="84116"/>
                </a:lnTo>
                <a:lnTo>
                  <a:pt x="28764" y="86963"/>
                </a:lnTo>
                <a:lnTo>
                  <a:pt x="31082" y="88834"/>
                </a:lnTo>
                <a:lnTo>
                  <a:pt x="34215" y="90081"/>
                </a:lnTo>
                <a:lnTo>
                  <a:pt x="37891" y="90912"/>
                </a:lnTo>
                <a:lnTo>
                  <a:pt x="41929" y="91467"/>
                </a:lnTo>
                <a:lnTo>
                  <a:pt x="46209" y="92630"/>
                </a:lnTo>
                <a:lnTo>
                  <a:pt x="50650" y="94199"/>
                </a:lnTo>
                <a:lnTo>
                  <a:pt x="55197" y="96039"/>
                </a:lnTo>
                <a:lnTo>
                  <a:pt x="59817" y="97266"/>
                </a:lnTo>
                <a:lnTo>
                  <a:pt x="64484" y="98083"/>
                </a:lnTo>
                <a:lnTo>
                  <a:pt x="69183" y="98629"/>
                </a:lnTo>
                <a:lnTo>
                  <a:pt x="73903" y="99786"/>
                </a:lnTo>
                <a:lnTo>
                  <a:pt x="78637" y="101351"/>
                </a:lnTo>
                <a:lnTo>
                  <a:pt x="83381" y="103188"/>
                </a:lnTo>
                <a:lnTo>
                  <a:pt x="88925" y="104413"/>
                </a:lnTo>
                <a:lnTo>
                  <a:pt x="95002" y="105229"/>
                </a:lnTo>
                <a:lnTo>
                  <a:pt x="101434" y="105774"/>
                </a:lnTo>
                <a:lnTo>
                  <a:pt x="107310" y="106931"/>
                </a:lnTo>
                <a:lnTo>
                  <a:pt x="112815" y="108495"/>
                </a:lnTo>
                <a:lnTo>
                  <a:pt x="118073" y="110332"/>
                </a:lnTo>
                <a:lnTo>
                  <a:pt x="123165" y="112351"/>
                </a:lnTo>
                <a:lnTo>
                  <a:pt x="128147" y="114490"/>
                </a:lnTo>
                <a:lnTo>
                  <a:pt x="137917" y="118984"/>
                </a:lnTo>
                <a:lnTo>
                  <a:pt x="147550" y="123627"/>
                </a:lnTo>
                <a:lnTo>
                  <a:pt x="151548" y="126770"/>
                </a:lnTo>
                <a:lnTo>
                  <a:pt x="155007" y="130453"/>
                </a:lnTo>
                <a:lnTo>
                  <a:pt x="158107" y="134496"/>
                </a:lnTo>
                <a:lnTo>
                  <a:pt x="160967" y="137985"/>
                </a:lnTo>
                <a:lnTo>
                  <a:pt x="166261" y="143978"/>
                </a:lnTo>
                <a:lnTo>
                  <a:pt x="167990" y="146687"/>
                </a:lnTo>
                <a:lnTo>
                  <a:pt x="169912" y="151815"/>
                </a:lnTo>
                <a:lnTo>
                  <a:pt x="172883" y="156739"/>
                </a:lnTo>
                <a:lnTo>
                  <a:pt x="174787" y="159164"/>
                </a:lnTo>
                <a:lnTo>
                  <a:pt x="176901" y="163974"/>
                </a:lnTo>
                <a:lnTo>
                  <a:pt x="177465" y="166368"/>
                </a:lnTo>
                <a:lnTo>
                  <a:pt x="177048" y="169552"/>
                </a:lnTo>
                <a:lnTo>
                  <a:pt x="175976" y="173262"/>
                </a:lnTo>
                <a:lnTo>
                  <a:pt x="174467" y="177322"/>
                </a:lnTo>
                <a:lnTo>
                  <a:pt x="170674" y="183951"/>
                </a:lnTo>
                <a:lnTo>
                  <a:pt x="166342" y="189543"/>
                </a:lnTo>
                <a:lnTo>
                  <a:pt x="161771" y="194674"/>
                </a:lnTo>
                <a:lnTo>
                  <a:pt x="157094" y="199600"/>
                </a:lnTo>
                <a:lnTo>
                  <a:pt x="154735" y="202025"/>
                </a:lnTo>
                <a:lnTo>
                  <a:pt x="151575" y="204435"/>
                </a:lnTo>
                <a:lnTo>
                  <a:pt x="147881" y="206836"/>
                </a:lnTo>
                <a:lnTo>
                  <a:pt x="143831" y="209230"/>
                </a:lnTo>
                <a:lnTo>
                  <a:pt x="139544" y="211620"/>
                </a:lnTo>
                <a:lnTo>
                  <a:pt x="130547" y="216392"/>
                </a:lnTo>
                <a:lnTo>
                  <a:pt x="116556" y="223542"/>
                </a:lnTo>
                <a:lnTo>
                  <a:pt x="111041" y="225924"/>
                </a:lnTo>
                <a:lnTo>
                  <a:pt x="104983" y="228305"/>
                </a:lnTo>
                <a:lnTo>
                  <a:pt x="98564" y="230687"/>
                </a:lnTo>
                <a:lnTo>
                  <a:pt x="93490" y="232275"/>
                </a:lnTo>
                <a:lnTo>
                  <a:pt x="89314" y="233333"/>
                </a:lnTo>
                <a:lnTo>
                  <a:pt x="85736" y="234039"/>
                </a:lnTo>
                <a:lnTo>
                  <a:pt x="81764" y="234509"/>
                </a:lnTo>
                <a:lnTo>
                  <a:pt x="77528" y="234823"/>
                </a:lnTo>
                <a:lnTo>
                  <a:pt x="73116" y="235032"/>
                </a:lnTo>
                <a:lnTo>
                  <a:pt x="63982" y="235264"/>
                </a:lnTo>
                <a:lnTo>
                  <a:pt x="22814" y="235447"/>
                </a:lnTo>
                <a:lnTo>
                  <a:pt x="19178" y="234654"/>
                </a:lnTo>
                <a:lnTo>
                  <a:pt x="15960" y="233332"/>
                </a:lnTo>
                <a:lnTo>
                  <a:pt x="13021" y="231657"/>
                </a:lnTo>
                <a:lnTo>
                  <a:pt x="11062" y="229746"/>
                </a:lnTo>
                <a:lnTo>
                  <a:pt x="9756" y="227679"/>
                </a:lnTo>
                <a:lnTo>
                  <a:pt x="8885" y="225507"/>
                </a:lnTo>
                <a:lnTo>
                  <a:pt x="7511" y="224058"/>
                </a:lnTo>
                <a:lnTo>
                  <a:pt x="5801" y="223093"/>
                </a:lnTo>
                <a:lnTo>
                  <a:pt x="3867" y="222450"/>
                </a:lnTo>
                <a:lnTo>
                  <a:pt x="2578" y="221227"/>
                </a:lnTo>
                <a:lnTo>
                  <a:pt x="1718" y="219618"/>
                </a:lnTo>
                <a:lnTo>
                  <a:pt x="763" y="215714"/>
                </a:lnTo>
                <a:lnTo>
                  <a:pt x="226" y="209053"/>
                </a:lnTo>
                <a:lnTo>
                  <a:pt x="67" y="202052"/>
                </a:lnTo>
                <a:lnTo>
                  <a:pt x="0" y="192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46"/>
          <p:cNvSpPr/>
          <p:nvPr/>
        </p:nvSpPr>
        <p:spPr>
          <a:xfrm>
            <a:off x="4479131" y="1650206"/>
            <a:ext cx="50007" cy="250032"/>
          </a:xfrm>
          <a:custGeom>
            <a:avLst/>
            <a:gdLst/>
            <a:ahLst/>
            <a:cxnLst/>
            <a:rect l="0" t="0" r="0" b="0"/>
            <a:pathLst>
              <a:path w="50007" h="250032">
                <a:moveTo>
                  <a:pt x="0" y="0"/>
                </a:moveTo>
                <a:lnTo>
                  <a:pt x="10849" y="0"/>
                </a:lnTo>
                <a:lnTo>
                  <a:pt x="11995" y="794"/>
                </a:lnTo>
                <a:lnTo>
                  <a:pt x="12759" y="2116"/>
                </a:lnTo>
                <a:lnTo>
                  <a:pt x="13268" y="3792"/>
                </a:lnTo>
                <a:lnTo>
                  <a:pt x="14402" y="5703"/>
                </a:lnTo>
                <a:lnTo>
                  <a:pt x="15951" y="7771"/>
                </a:lnTo>
                <a:lnTo>
                  <a:pt x="17778" y="9943"/>
                </a:lnTo>
                <a:lnTo>
                  <a:pt x="18995" y="12185"/>
                </a:lnTo>
                <a:lnTo>
                  <a:pt x="20349" y="16792"/>
                </a:lnTo>
                <a:lnTo>
                  <a:pt x="21110" y="23849"/>
                </a:lnTo>
                <a:lnTo>
                  <a:pt x="21288" y="30708"/>
                </a:lnTo>
                <a:lnTo>
                  <a:pt x="21431" y="132271"/>
                </a:lnTo>
                <a:lnTo>
                  <a:pt x="22225" y="138186"/>
                </a:lnTo>
                <a:lnTo>
                  <a:pt x="23548" y="144512"/>
                </a:lnTo>
                <a:lnTo>
                  <a:pt x="25223" y="151110"/>
                </a:lnTo>
                <a:lnTo>
                  <a:pt x="26341" y="157096"/>
                </a:lnTo>
                <a:lnTo>
                  <a:pt x="27085" y="162674"/>
                </a:lnTo>
                <a:lnTo>
                  <a:pt x="27582" y="167981"/>
                </a:lnTo>
                <a:lnTo>
                  <a:pt x="28707" y="173106"/>
                </a:lnTo>
                <a:lnTo>
                  <a:pt x="30250" y="178110"/>
                </a:lnTo>
                <a:lnTo>
                  <a:pt x="32073" y="183034"/>
                </a:lnTo>
                <a:lnTo>
                  <a:pt x="33288" y="187904"/>
                </a:lnTo>
                <a:lnTo>
                  <a:pt x="34098" y="192738"/>
                </a:lnTo>
                <a:lnTo>
                  <a:pt x="34638" y="197548"/>
                </a:lnTo>
                <a:lnTo>
                  <a:pt x="34999" y="202342"/>
                </a:lnTo>
                <a:lnTo>
                  <a:pt x="35238" y="207126"/>
                </a:lnTo>
                <a:lnTo>
                  <a:pt x="35398" y="211903"/>
                </a:lnTo>
                <a:lnTo>
                  <a:pt x="36299" y="215881"/>
                </a:lnTo>
                <a:lnTo>
                  <a:pt x="37693" y="219327"/>
                </a:lnTo>
                <a:lnTo>
                  <a:pt x="39416" y="222418"/>
                </a:lnTo>
                <a:lnTo>
                  <a:pt x="40565" y="225272"/>
                </a:lnTo>
                <a:lnTo>
                  <a:pt x="41841" y="230560"/>
                </a:lnTo>
                <a:lnTo>
                  <a:pt x="42560" y="238000"/>
                </a:lnTo>
                <a:lnTo>
                  <a:pt x="42772" y="245231"/>
                </a:lnTo>
                <a:lnTo>
                  <a:pt x="42854" y="249610"/>
                </a:lnTo>
                <a:lnTo>
                  <a:pt x="43651" y="249750"/>
                </a:lnTo>
                <a:lnTo>
                  <a:pt x="44976" y="249844"/>
                </a:lnTo>
                <a:lnTo>
                  <a:pt x="50006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47"/>
          <p:cNvSpPr/>
          <p:nvPr/>
        </p:nvSpPr>
        <p:spPr>
          <a:xfrm>
            <a:off x="4429125" y="1753546"/>
            <a:ext cx="564357" cy="125261"/>
          </a:xfrm>
          <a:custGeom>
            <a:avLst/>
            <a:gdLst/>
            <a:ahLst/>
            <a:cxnLst/>
            <a:rect l="0" t="0" r="0" b="0"/>
            <a:pathLst>
              <a:path w="564357" h="125261">
                <a:moveTo>
                  <a:pt x="0" y="32391"/>
                </a:moveTo>
                <a:lnTo>
                  <a:pt x="100140" y="32391"/>
                </a:lnTo>
                <a:lnTo>
                  <a:pt x="108035" y="30804"/>
                </a:lnTo>
                <a:lnTo>
                  <a:pt x="116473" y="28158"/>
                </a:lnTo>
                <a:lnTo>
                  <a:pt x="125274" y="24806"/>
                </a:lnTo>
                <a:lnTo>
                  <a:pt x="141402" y="21083"/>
                </a:lnTo>
                <a:lnTo>
                  <a:pt x="156507" y="19428"/>
                </a:lnTo>
                <a:lnTo>
                  <a:pt x="171159" y="18692"/>
                </a:lnTo>
                <a:lnTo>
                  <a:pt x="185608" y="18365"/>
                </a:lnTo>
                <a:lnTo>
                  <a:pt x="210494" y="18155"/>
                </a:lnTo>
                <a:lnTo>
                  <a:pt x="220817" y="16010"/>
                </a:lnTo>
                <a:lnTo>
                  <a:pt x="233438" y="12456"/>
                </a:lnTo>
                <a:lnTo>
                  <a:pt x="249794" y="11018"/>
                </a:lnTo>
                <a:lnTo>
                  <a:pt x="257076" y="10960"/>
                </a:lnTo>
                <a:lnTo>
                  <a:pt x="257145" y="7168"/>
                </a:lnTo>
                <a:lnTo>
                  <a:pt x="256361" y="6050"/>
                </a:lnTo>
                <a:lnTo>
                  <a:pt x="255045" y="5306"/>
                </a:lnTo>
                <a:lnTo>
                  <a:pt x="251021" y="4110"/>
                </a:lnTo>
                <a:lnTo>
                  <a:pt x="239414" y="3824"/>
                </a:lnTo>
                <a:lnTo>
                  <a:pt x="238191" y="4615"/>
                </a:lnTo>
                <a:lnTo>
                  <a:pt x="237375" y="5936"/>
                </a:lnTo>
                <a:lnTo>
                  <a:pt x="236831" y="7611"/>
                </a:lnTo>
                <a:lnTo>
                  <a:pt x="234881" y="8727"/>
                </a:lnTo>
                <a:lnTo>
                  <a:pt x="228481" y="9968"/>
                </a:lnTo>
                <a:lnTo>
                  <a:pt x="226139" y="11092"/>
                </a:lnTo>
                <a:lnTo>
                  <a:pt x="224578" y="12635"/>
                </a:lnTo>
                <a:lnTo>
                  <a:pt x="222050" y="16467"/>
                </a:lnTo>
                <a:lnTo>
                  <a:pt x="220264" y="18600"/>
                </a:lnTo>
                <a:lnTo>
                  <a:pt x="218280" y="20816"/>
                </a:lnTo>
                <a:lnTo>
                  <a:pt x="216957" y="23087"/>
                </a:lnTo>
                <a:lnTo>
                  <a:pt x="216076" y="25394"/>
                </a:lnTo>
                <a:lnTo>
                  <a:pt x="215488" y="27727"/>
                </a:lnTo>
                <a:lnTo>
                  <a:pt x="214302" y="30869"/>
                </a:lnTo>
                <a:lnTo>
                  <a:pt x="212718" y="34551"/>
                </a:lnTo>
                <a:lnTo>
                  <a:pt x="208841" y="42876"/>
                </a:lnTo>
                <a:lnTo>
                  <a:pt x="204472" y="51868"/>
                </a:lnTo>
                <a:lnTo>
                  <a:pt x="202196" y="55694"/>
                </a:lnTo>
                <a:lnTo>
                  <a:pt x="199885" y="59039"/>
                </a:lnTo>
                <a:lnTo>
                  <a:pt x="197550" y="62063"/>
                </a:lnTo>
                <a:lnTo>
                  <a:pt x="195993" y="65666"/>
                </a:lnTo>
                <a:lnTo>
                  <a:pt x="194956" y="69655"/>
                </a:lnTo>
                <a:lnTo>
                  <a:pt x="194264" y="73903"/>
                </a:lnTo>
                <a:lnTo>
                  <a:pt x="193803" y="77528"/>
                </a:lnTo>
                <a:lnTo>
                  <a:pt x="193495" y="80739"/>
                </a:lnTo>
                <a:lnTo>
                  <a:pt x="193291" y="83673"/>
                </a:lnTo>
                <a:lnTo>
                  <a:pt x="193154" y="86423"/>
                </a:lnTo>
                <a:lnTo>
                  <a:pt x="193002" y="91595"/>
                </a:lnTo>
                <a:lnTo>
                  <a:pt x="192891" y="106181"/>
                </a:lnTo>
                <a:lnTo>
                  <a:pt x="193682" y="108572"/>
                </a:lnTo>
                <a:lnTo>
                  <a:pt x="195002" y="110960"/>
                </a:lnTo>
                <a:lnTo>
                  <a:pt x="196676" y="113345"/>
                </a:lnTo>
                <a:lnTo>
                  <a:pt x="198586" y="114935"/>
                </a:lnTo>
                <a:lnTo>
                  <a:pt x="200653" y="115996"/>
                </a:lnTo>
                <a:lnTo>
                  <a:pt x="202825" y="116703"/>
                </a:lnTo>
                <a:lnTo>
                  <a:pt x="207354" y="119604"/>
                </a:lnTo>
                <a:lnTo>
                  <a:pt x="209674" y="121489"/>
                </a:lnTo>
                <a:lnTo>
                  <a:pt x="212014" y="122746"/>
                </a:lnTo>
                <a:lnTo>
                  <a:pt x="216730" y="124143"/>
                </a:lnTo>
                <a:lnTo>
                  <a:pt x="219893" y="123721"/>
                </a:lnTo>
                <a:lnTo>
                  <a:pt x="227640" y="121136"/>
                </a:lnTo>
                <a:lnTo>
                  <a:pt x="234258" y="117342"/>
                </a:lnTo>
                <a:lnTo>
                  <a:pt x="237135" y="115219"/>
                </a:lnTo>
                <a:lnTo>
                  <a:pt x="239846" y="113009"/>
                </a:lnTo>
                <a:lnTo>
                  <a:pt x="242447" y="110743"/>
                </a:lnTo>
                <a:lnTo>
                  <a:pt x="244975" y="108438"/>
                </a:lnTo>
                <a:lnTo>
                  <a:pt x="249901" y="103760"/>
                </a:lnTo>
                <a:lnTo>
                  <a:pt x="252325" y="101402"/>
                </a:lnTo>
                <a:lnTo>
                  <a:pt x="255529" y="99036"/>
                </a:lnTo>
                <a:lnTo>
                  <a:pt x="259253" y="96665"/>
                </a:lnTo>
                <a:lnTo>
                  <a:pt x="263322" y="94290"/>
                </a:lnTo>
                <a:lnTo>
                  <a:pt x="266829" y="91120"/>
                </a:lnTo>
                <a:lnTo>
                  <a:pt x="269961" y="87418"/>
                </a:lnTo>
                <a:lnTo>
                  <a:pt x="272843" y="83363"/>
                </a:lnTo>
                <a:lnTo>
                  <a:pt x="274763" y="79866"/>
                </a:lnTo>
                <a:lnTo>
                  <a:pt x="276045" y="76741"/>
                </a:lnTo>
                <a:lnTo>
                  <a:pt x="276898" y="73864"/>
                </a:lnTo>
                <a:lnTo>
                  <a:pt x="278261" y="70358"/>
                </a:lnTo>
                <a:lnTo>
                  <a:pt x="279963" y="66434"/>
                </a:lnTo>
                <a:lnTo>
                  <a:pt x="281892" y="62230"/>
                </a:lnTo>
                <a:lnTo>
                  <a:pt x="283178" y="57840"/>
                </a:lnTo>
                <a:lnTo>
                  <a:pt x="284035" y="53326"/>
                </a:lnTo>
                <a:lnTo>
                  <a:pt x="284607" y="48729"/>
                </a:lnTo>
                <a:lnTo>
                  <a:pt x="284988" y="44870"/>
                </a:lnTo>
                <a:lnTo>
                  <a:pt x="285241" y="41504"/>
                </a:lnTo>
                <a:lnTo>
                  <a:pt x="285411" y="38467"/>
                </a:lnTo>
                <a:lnTo>
                  <a:pt x="284730" y="35648"/>
                </a:lnTo>
                <a:lnTo>
                  <a:pt x="283483" y="32975"/>
                </a:lnTo>
                <a:lnTo>
                  <a:pt x="281857" y="30399"/>
                </a:lnTo>
                <a:lnTo>
                  <a:pt x="280773" y="27888"/>
                </a:lnTo>
                <a:lnTo>
                  <a:pt x="280051" y="25420"/>
                </a:lnTo>
                <a:lnTo>
                  <a:pt x="279569" y="22981"/>
                </a:lnTo>
                <a:lnTo>
                  <a:pt x="279248" y="20562"/>
                </a:lnTo>
                <a:lnTo>
                  <a:pt x="279034" y="18155"/>
                </a:lnTo>
                <a:lnTo>
                  <a:pt x="278613" y="11085"/>
                </a:lnTo>
                <a:lnTo>
                  <a:pt x="278607" y="17122"/>
                </a:lnTo>
                <a:lnTo>
                  <a:pt x="279400" y="19036"/>
                </a:lnTo>
                <a:lnTo>
                  <a:pt x="280723" y="21901"/>
                </a:lnTo>
                <a:lnTo>
                  <a:pt x="282398" y="25397"/>
                </a:lnTo>
                <a:lnTo>
                  <a:pt x="284309" y="28522"/>
                </a:lnTo>
                <a:lnTo>
                  <a:pt x="286377" y="31399"/>
                </a:lnTo>
                <a:lnTo>
                  <a:pt x="288549" y="34111"/>
                </a:lnTo>
                <a:lnTo>
                  <a:pt x="289997" y="37507"/>
                </a:lnTo>
                <a:lnTo>
                  <a:pt x="290962" y="41358"/>
                </a:lnTo>
                <a:lnTo>
                  <a:pt x="291606" y="45513"/>
                </a:lnTo>
                <a:lnTo>
                  <a:pt x="292829" y="49870"/>
                </a:lnTo>
                <a:lnTo>
                  <a:pt x="294438" y="54362"/>
                </a:lnTo>
                <a:lnTo>
                  <a:pt x="296304" y="58945"/>
                </a:lnTo>
                <a:lnTo>
                  <a:pt x="297549" y="62794"/>
                </a:lnTo>
                <a:lnTo>
                  <a:pt x="298378" y="66153"/>
                </a:lnTo>
                <a:lnTo>
                  <a:pt x="298931" y="69187"/>
                </a:lnTo>
                <a:lnTo>
                  <a:pt x="300093" y="72796"/>
                </a:lnTo>
                <a:lnTo>
                  <a:pt x="301662" y="76790"/>
                </a:lnTo>
                <a:lnTo>
                  <a:pt x="303502" y="81041"/>
                </a:lnTo>
                <a:lnTo>
                  <a:pt x="305522" y="84668"/>
                </a:lnTo>
                <a:lnTo>
                  <a:pt x="307662" y="87880"/>
                </a:lnTo>
                <a:lnTo>
                  <a:pt x="309883" y="90815"/>
                </a:lnTo>
                <a:lnTo>
                  <a:pt x="311363" y="93565"/>
                </a:lnTo>
                <a:lnTo>
                  <a:pt x="312351" y="96193"/>
                </a:lnTo>
                <a:lnTo>
                  <a:pt x="313009" y="98738"/>
                </a:lnTo>
                <a:lnTo>
                  <a:pt x="314241" y="101228"/>
                </a:lnTo>
                <a:lnTo>
                  <a:pt x="315856" y="103683"/>
                </a:lnTo>
                <a:lnTo>
                  <a:pt x="317727" y="106113"/>
                </a:lnTo>
                <a:lnTo>
                  <a:pt x="319768" y="108526"/>
                </a:lnTo>
                <a:lnTo>
                  <a:pt x="321922" y="110929"/>
                </a:lnTo>
                <a:lnTo>
                  <a:pt x="327291" y="116696"/>
                </a:lnTo>
                <a:lnTo>
                  <a:pt x="328525" y="117170"/>
                </a:lnTo>
                <a:lnTo>
                  <a:pt x="334054" y="117836"/>
                </a:lnTo>
                <a:lnTo>
                  <a:pt x="350083" y="118100"/>
                </a:lnTo>
                <a:lnTo>
                  <a:pt x="352451" y="118105"/>
                </a:lnTo>
                <a:lnTo>
                  <a:pt x="354030" y="117315"/>
                </a:lnTo>
                <a:lnTo>
                  <a:pt x="355082" y="115995"/>
                </a:lnTo>
                <a:lnTo>
                  <a:pt x="355784" y="114320"/>
                </a:lnTo>
                <a:lnTo>
                  <a:pt x="356252" y="111617"/>
                </a:lnTo>
                <a:lnTo>
                  <a:pt x="356563" y="108227"/>
                </a:lnTo>
                <a:lnTo>
                  <a:pt x="356772" y="104380"/>
                </a:lnTo>
                <a:lnTo>
                  <a:pt x="358497" y="101021"/>
                </a:lnTo>
                <a:lnTo>
                  <a:pt x="361236" y="97988"/>
                </a:lnTo>
                <a:lnTo>
                  <a:pt x="364649" y="95172"/>
                </a:lnTo>
                <a:lnTo>
                  <a:pt x="366924" y="91708"/>
                </a:lnTo>
                <a:lnTo>
                  <a:pt x="368441" y="87810"/>
                </a:lnTo>
                <a:lnTo>
                  <a:pt x="369452" y="83625"/>
                </a:lnTo>
                <a:lnTo>
                  <a:pt x="370920" y="79247"/>
                </a:lnTo>
                <a:lnTo>
                  <a:pt x="372692" y="74741"/>
                </a:lnTo>
                <a:lnTo>
                  <a:pt x="374667" y="70149"/>
                </a:lnTo>
                <a:lnTo>
                  <a:pt x="376778" y="64707"/>
                </a:lnTo>
                <a:lnTo>
                  <a:pt x="381240" y="52310"/>
                </a:lnTo>
                <a:lnTo>
                  <a:pt x="383541" y="47258"/>
                </a:lnTo>
                <a:lnTo>
                  <a:pt x="385869" y="43096"/>
                </a:lnTo>
                <a:lnTo>
                  <a:pt x="388215" y="39528"/>
                </a:lnTo>
                <a:lnTo>
                  <a:pt x="390572" y="35561"/>
                </a:lnTo>
                <a:lnTo>
                  <a:pt x="392938" y="31329"/>
                </a:lnTo>
                <a:lnTo>
                  <a:pt x="395308" y="26921"/>
                </a:lnTo>
                <a:lnTo>
                  <a:pt x="396889" y="23188"/>
                </a:lnTo>
                <a:lnTo>
                  <a:pt x="397942" y="19906"/>
                </a:lnTo>
                <a:lnTo>
                  <a:pt x="398645" y="16924"/>
                </a:lnTo>
                <a:lnTo>
                  <a:pt x="399907" y="14142"/>
                </a:lnTo>
                <a:lnTo>
                  <a:pt x="401542" y="11494"/>
                </a:lnTo>
                <a:lnTo>
                  <a:pt x="406077" y="5333"/>
                </a:lnTo>
                <a:lnTo>
                  <a:pt x="408814" y="2373"/>
                </a:lnTo>
                <a:lnTo>
                  <a:pt x="410655" y="473"/>
                </a:lnTo>
                <a:lnTo>
                  <a:pt x="411882" y="0"/>
                </a:lnTo>
                <a:lnTo>
                  <a:pt x="412701" y="478"/>
                </a:lnTo>
                <a:lnTo>
                  <a:pt x="413246" y="1591"/>
                </a:lnTo>
                <a:lnTo>
                  <a:pt x="414404" y="2333"/>
                </a:lnTo>
                <a:lnTo>
                  <a:pt x="417806" y="3157"/>
                </a:lnTo>
                <a:lnTo>
                  <a:pt x="419031" y="4170"/>
                </a:lnTo>
                <a:lnTo>
                  <a:pt x="419848" y="5640"/>
                </a:lnTo>
                <a:lnTo>
                  <a:pt x="420755" y="9389"/>
                </a:lnTo>
                <a:lnTo>
                  <a:pt x="420997" y="11500"/>
                </a:lnTo>
                <a:lnTo>
                  <a:pt x="421159" y="13701"/>
                </a:lnTo>
                <a:lnTo>
                  <a:pt x="421266" y="16756"/>
                </a:lnTo>
                <a:lnTo>
                  <a:pt x="421385" y="24384"/>
                </a:lnTo>
                <a:lnTo>
                  <a:pt x="422211" y="28640"/>
                </a:lnTo>
                <a:lnTo>
                  <a:pt x="423555" y="33066"/>
                </a:lnTo>
                <a:lnTo>
                  <a:pt x="425245" y="37603"/>
                </a:lnTo>
                <a:lnTo>
                  <a:pt x="426372" y="42216"/>
                </a:lnTo>
                <a:lnTo>
                  <a:pt x="427122" y="46878"/>
                </a:lnTo>
                <a:lnTo>
                  <a:pt x="427623" y="51574"/>
                </a:lnTo>
                <a:lnTo>
                  <a:pt x="427957" y="56292"/>
                </a:lnTo>
                <a:lnTo>
                  <a:pt x="428180" y="61025"/>
                </a:lnTo>
                <a:lnTo>
                  <a:pt x="428493" y="73154"/>
                </a:lnTo>
                <a:lnTo>
                  <a:pt x="428624" y="114363"/>
                </a:lnTo>
                <a:lnTo>
                  <a:pt x="428625" y="125228"/>
                </a:lnTo>
                <a:lnTo>
                  <a:pt x="428625" y="90768"/>
                </a:lnTo>
                <a:lnTo>
                  <a:pt x="429419" y="86391"/>
                </a:lnTo>
                <a:lnTo>
                  <a:pt x="430741" y="81884"/>
                </a:lnTo>
                <a:lnTo>
                  <a:pt x="432417" y="77293"/>
                </a:lnTo>
                <a:lnTo>
                  <a:pt x="434328" y="72644"/>
                </a:lnTo>
                <a:lnTo>
                  <a:pt x="436395" y="67958"/>
                </a:lnTo>
                <a:lnTo>
                  <a:pt x="440809" y="58517"/>
                </a:lnTo>
                <a:lnTo>
                  <a:pt x="445417" y="49030"/>
                </a:lnTo>
                <a:lnTo>
                  <a:pt x="447757" y="45071"/>
                </a:lnTo>
                <a:lnTo>
                  <a:pt x="450111" y="41638"/>
                </a:lnTo>
                <a:lnTo>
                  <a:pt x="452474" y="38556"/>
                </a:lnTo>
                <a:lnTo>
                  <a:pt x="455636" y="34913"/>
                </a:lnTo>
                <a:lnTo>
                  <a:pt x="459333" y="30898"/>
                </a:lnTo>
                <a:lnTo>
                  <a:pt x="463384" y="26633"/>
                </a:lnTo>
                <a:lnTo>
                  <a:pt x="466879" y="23790"/>
                </a:lnTo>
                <a:lnTo>
                  <a:pt x="472879" y="20631"/>
                </a:lnTo>
                <a:lnTo>
                  <a:pt x="480308" y="17110"/>
                </a:lnTo>
                <a:lnTo>
                  <a:pt x="488107" y="13693"/>
                </a:lnTo>
                <a:lnTo>
                  <a:pt x="494220" y="12175"/>
                </a:lnTo>
                <a:lnTo>
                  <a:pt x="496167" y="12564"/>
                </a:lnTo>
                <a:lnTo>
                  <a:pt x="497466" y="13616"/>
                </a:lnTo>
                <a:lnTo>
                  <a:pt x="498331" y="15112"/>
                </a:lnTo>
                <a:lnTo>
                  <a:pt x="500495" y="16109"/>
                </a:lnTo>
                <a:lnTo>
                  <a:pt x="510333" y="18306"/>
                </a:lnTo>
                <a:lnTo>
                  <a:pt x="516004" y="21633"/>
                </a:lnTo>
                <a:lnTo>
                  <a:pt x="518627" y="24425"/>
                </a:lnTo>
                <a:lnTo>
                  <a:pt x="521170" y="27874"/>
                </a:lnTo>
                <a:lnTo>
                  <a:pt x="523659" y="31761"/>
                </a:lnTo>
                <a:lnTo>
                  <a:pt x="526112" y="35146"/>
                </a:lnTo>
                <a:lnTo>
                  <a:pt x="528542" y="38196"/>
                </a:lnTo>
                <a:lnTo>
                  <a:pt x="530954" y="41024"/>
                </a:lnTo>
                <a:lnTo>
                  <a:pt x="532564" y="44496"/>
                </a:lnTo>
                <a:lnTo>
                  <a:pt x="533636" y="48399"/>
                </a:lnTo>
                <a:lnTo>
                  <a:pt x="534351" y="52588"/>
                </a:lnTo>
                <a:lnTo>
                  <a:pt x="535621" y="56174"/>
                </a:lnTo>
                <a:lnTo>
                  <a:pt x="537262" y="59359"/>
                </a:lnTo>
                <a:lnTo>
                  <a:pt x="539150" y="62276"/>
                </a:lnTo>
                <a:lnTo>
                  <a:pt x="540408" y="65808"/>
                </a:lnTo>
                <a:lnTo>
                  <a:pt x="541247" y="69750"/>
                </a:lnTo>
                <a:lnTo>
                  <a:pt x="541806" y="73966"/>
                </a:lnTo>
                <a:lnTo>
                  <a:pt x="542973" y="77570"/>
                </a:lnTo>
                <a:lnTo>
                  <a:pt x="544544" y="80767"/>
                </a:lnTo>
                <a:lnTo>
                  <a:pt x="546386" y="83692"/>
                </a:lnTo>
                <a:lnTo>
                  <a:pt x="547613" y="86435"/>
                </a:lnTo>
                <a:lnTo>
                  <a:pt x="548432" y="89058"/>
                </a:lnTo>
                <a:lnTo>
                  <a:pt x="548977" y="91600"/>
                </a:lnTo>
                <a:lnTo>
                  <a:pt x="549341" y="94089"/>
                </a:lnTo>
                <a:lnTo>
                  <a:pt x="549583" y="96542"/>
                </a:lnTo>
                <a:lnTo>
                  <a:pt x="549745" y="98971"/>
                </a:lnTo>
                <a:lnTo>
                  <a:pt x="550647" y="101383"/>
                </a:lnTo>
                <a:lnTo>
                  <a:pt x="552041" y="103786"/>
                </a:lnTo>
                <a:lnTo>
                  <a:pt x="553765" y="106181"/>
                </a:lnTo>
                <a:lnTo>
                  <a:pt x="554914" y="108572"/>
                </a:lnTo>
                <a:lnTo>
                  <a:pt x="555680" y="110960"/>
                </a:lnTo>
                <a:lnTo>
                  <a:pt x="556191" y="113345"/>
                </a:lnTo>
                <a:lnTo>
                  <a:pt x="556531" y="115729"/>
                </a:lnTo>
                <a:lnTo>
                  <a:pt x="556758" y="118112"/>
                </a:lnTo>
                <a:lnTo>
                  <a:pt x="556909" y="120495"/>
                </a:lnTo>
                <a:lnTo>
                  <a:pt x="557804" y="122083"/>
                </a:lnTo>
                <a:lnTo>
                  <a:pt x="559194" y="123142"/>
                </a:lnTo>
                <a:lnTo>
                  <a:pt x="564356" y="125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8"/>
          <p:cNvSpPr/>
          <p:nvPr/>
        </p:nvSpPr>
        <p:spPr>
          <a:xfrm>
            <a:off x="4993607" y="1678906"/>
            <a:ext cx="407069" cy="213857"/>
          </a:xfrm>
          <a:custGeom>
            <a:avLst/>
            <a:gdLst/>
            <a:ahLst/>
            <a:cxnLst/>
            <a:rect l="0" t="0" r="0" b="0"/>
            <a:pathLst>
              <a:path w="407069" h="213857">
                <a:moveTo>
                  <a:pt x="64168" y="128462"/>
                </a:moveTo>
                <a:lnTo>
                  <a:pt x="67960" y="124670"/>
                </a:lnTo>
                <a:lnTo>
                  <a:pt x="69077" y="122759"/>
                </a:lnTo>
                <a:lnTo>
                  <a:pt x="70318" y="118519"/>
                </a:lnTo>
                <a:lnTo>
                  <a:pt x="70870" y="113989"/>
                </a:lnTo>
                <a:lnTo>
                  <a:pt x="71224" y="108406"/>
                </a:lnTo>
                <a:lnTo>
                  <a:pt x="71294" y="102393"/>
                </a:lnTo>
                <a:lnTo>
                  <a:pt x="71303" y="101001"/>
                </a:lnTo>
                <a:lnTo>
                  <a:pt x="70512" y="100630"/>
                </a:lnTo>
                <a:lnTo>
                  <a:pt x="67517" y="100217"/>
                </a:lnTo>
                <a:lnTo>
                  <a:pt x="65606" y="100901"/>
                </a:lnTo>
                <a:lnTo>
                  <a:pt x="58311" y="106067"/>
                </a:lnTo>
                <a:lnTo>
                  <a:pt x="53613" y="110538"/>
                </a:lnTo>
                <a:lnTo>
                  <a:pt x="49423" y="116792"/>
                </a:lnTo>
                <a:lnTo>
                  <a:pt x="47194" y="120682"/>
                </a:lnTo>
                <a:lnTo>
                  <a:pt x="42601" y="127121"/>
                </a:lnTo>
                <a:lnTo>
                  <a:pt x="37120" y="133422"/>
                </a:lnTo>
                <a:lnTo>
                  <a:pt x="29392" y="141515"/>
                </a:lnTo>
                <a:lnTo>
                  <a:pt x="25903" y="145895"/>
                </a:lnTo>
                <a:lnTo>
                  <a:pt x="22783" y="150403"/>
                </a:lnTo>
                <a:lnTo>
                  <a:pt x="19909" y="154996"/>
                </a:lnTo>
                <a:lnTo>
                  <a:pt x="17199" y="159645"/>
                </a:lnTo>
                <a:lnTo>
                  <a:pt x="14599" y="164332"/>
                </a:lnTo>
                <a:lnTo>
                  <a:pt x="12072" y="169044"/>
                </a:lnTo>
                <a:lnTo>
                  <a:pt x="9593" y="172979"/>
                </a:lnTo>
                <a:lnTo>
                  <a:pt x="4723" y="179468"/>
                </a:lnTo>
                <a:lnTo>
                  <a:pt x="2029" y="184998"/>
                </a:lnTo>
                <a:lnTo>
                  <a:pt x="832" y="190102"/>
                </a:lnTo>
                <a:lnTo>
                  <a:pt x="300" y="195016"/>
                </a:lnTo>
                <a:lnTo>
                  <a:pt x="63" y="199846"/>
                </a:lnTo>
                <a:lnTo>
                  <a:pt x="0" y="202245"/>
                </a:lnTo>
                <a:lnTo>
                  <a:pt x="752" y="203845"/>
                </a:lnTo>
                <a:lnTo>
                  <a:pt x="2046" y="204911"/>
                </a:lnTo>
                <a:lnTo>
                  <a:pt x="3703" y="205622"/>
                </a:lnTo>
                <a:lnTo>
                  <a:pt x="4808" y="206889"/>
                </a:lnTo>
                <a:lnTo>
                  <a:pt x="5545" y="208528"/>
                </a:lnTo>
                <a:lnTo>
                  <a:pt x="6035" y="210415"/>
                </a:lnTo>
                <a:lnTo>
                  <a:pt x="7951" y="211672"/>
                </a:lnTo>
                <a:lnTo>
                  <a:pt x="14311" y="213069"/>
                </a:lnTo>
                <a:lnTo>
                  <a:pt x="23025" y="213856"/>
                </a:lnTo>
                <a:lnTo>
                  <a:pt x="30272" y="211923"/>
                </a:lnTo>
                <a:lnTo>
                  <a:pt x="37990" y="209213"/>
                </a:lnTo>
                <a:lnTo>
                  <a:pt x="44066" y="208007"/>
                </a:lnTo>
                <a:lnTo>
                  <a:pt x="49413" y="205355"/>
                </a:lnTo>
                <a:lnTo>
                  <a:pt x="56885" y="199400"/>
                </a:lnTo>
                <a:lnTo>
                  <a:pt x="62518" y="194121"/>
                </a:lnTo>
                <a:lnTo>
                  <a:pt x="70314" y="186484"/>
                </a:lnTo>
                <a:lnTo>
                  <a:pt x="73822" y="182224"/>
                </a:lnTo>
                <a:lnTo>
                  <a:pt x="76954" y="177797"/>
                </a:lnTo>
                <a:lnTo>
                  <a:pt x="79836" y="173259"/>
                </a:lnTo>
                <a:lnTo>
                  <a:pt x="82550" y="168645"/>
                </a:lnTo>
                <a:lnTo>
                  <a:pt x="85154" y="163982"/>
                </a:lnTo>
                <a:lnTo>
                  <a:pt x="90164" y="154568"/>
                </a:lnTo>
                <a:lnTo>
                  <a:pt x="102242" y="130832"/>
                </a:lnTo>
                <a:lnTo>
                  <a:pt x="103838" y="125279"/>
                </a:lnTo>
                <a:lnTo>
                  <a:pt x="104902" y="119197"/>
                </a:lnTo>
                <a:lnTo>
                  <a:pt x="105611" y="112760"/>
                </a:lnTo>
                <a:lnTo>
                  <a:pt x="106084" y="106882"/>
                </a:lnTo>
                <a:lnTo>
                  <a:pt x="106399" y="101375"/>
                </a:lnTo>
                <a:lnTo>
                  <a:pt x="106750" y="91024"/>
                </a:lnTo>
                <a:lnTo>
                  <a:pt x="106905" y="81131"/>
                </a:lnTo>
                <a:lnTo>
                  <a:pt x="106153" y="75477"/>
                </a:lnTo>
                <a:lnTo>
                  <a:pt x="104858" y="69326"/>
                </a:lnTo>
                <a:lnTo>
                  <a:pt x="103201" y="62844"/>
                </a:lnTo>
                <a:lnTo>
                  <a:pt x="102096" y="57730"/>
                </a:lnTo>
                <a:lnTo>
                  <a:pt x="101359" y="53526"/>
                </a:lnTo>
                <a:lnTo>
                  <a:pt x="100869" y="49930"/>
                </a:lnTo>
                <a:lnTo>
                  <a:pt x="100541" y="45945"/>
                </a:lnTo>
                <a:lnTo>
                  <a:pt x="100323" y="41701"/>
                </a:lnTo>
                <a:lnTo>
                  <a:pt x="100016" y="30259"/>
                </a:lnTo>
                <a:lnTo>
                  <a:pt x="99894" y="11887"/>
                </a:lnTo>
                <a:lnTo>
                  <a:pt x="99098" y="9470"/>
                </a:lnTo>
                <a:lnTo>
                  <a:pt x="94978" y="3071"/>
                </a:lnTo>
                <a:lnTo>
                  <a:pt x="92830" y="0"/>
                </a:lnTo>
                <a:lnTo>
                  <a:pt x="92760" y="5603"/>
                </a:lnTo>
                <a:lnTo>
                  <a:pt x="92743" y="75388"/>
                </a:lnTo>
                <a:lnTo>
                  <a:pt x="93537" y="81173"/>
                </a:lnTo>
                <a:lnTo>
                  <a:pt x="94859" y="87411"/>
                </a:lnTo>
                <a:lnTo>
                  <a:pt x="96535" y="93951"/>
                </a:lnTo>
                <a:lnTo>
                  <a:pt x="97652" y="99898"/>
                </a:lnTo>
                <a:lnTo>
                  <a:pt x="98397" y="105451"/>
                </a:lnTo>
                <a:lnTo>
                  <a:pt x="98893" y="110740"/>
                </a:lnTo>
                <a:lnTo>
                  <a:pt x="100018" y="115854"/>
                </a:lnTo>
                <a:lnTo>
                  <a:pt x="101562" y="120851"/>
                </a:lnTo>
                <a:lnTo>
                  <a:pt x="103384" y="125769"/>
                </a:lnTo>
                <a:lnTo>
                  <a:pt x="104600" y="131429"/>
                </a:lnTo>
                <a:lnTo>
                  <a:pt x="105410" y="137584"/>
                </a:lnTo>
                <a:lnTo>
                  <a:pt x="105950" y="144068"/>
                </a:lnTo>
                <a:lnTo>
                  <a:pt x="107104" y="149185"/>
                </a:lnTo>
                <a:lnTo>
                  <a:pt x="108667" y="153390"/>
                </a:lnTo>
                <a:lnTo>
                  <a:pt x="110503" y="156987"/>
                </a:lnTo>
                <a:lnTo>
                  <a:pt x="111726" y="160972"/>
                </a:lnTo>
                <a:lnTo>
                  <a:pt x="112542" y="165217"/>
                </a:lnTo>
                <a:lnTo>
                  <a:pt x="113086" y="169634"/>
                </a:lnTo>
                <a:lnTo>
                  <a:pt x="114242" y="173373"/>
                </a:lnTo>
                <a:lnTo>
                  <a:pt x="117644" y="179643"/>
                </a:lnTo>
                <a:lnTo>
                  <a:pt x="119663" y="183221"/>
                </a:lnTo>
                <a:lnTo>
                  <a:pt x="124022" y="191429"/>
                </a:lnTo>
                <a:lnTo>
                  <a:pt x="127089" y="194252"/>
                </a:lnTo>
                <a:lnTo>
                  <a:pt x="130722" y="196135"/>
                </a:lnTo>
                <a:lnTo>
                  <a:pt x="138197" y="199020"/>
                </a:lnTo>
                <a:lnTo>
                  <a:pt x="144165" y="202948"/>
                </a:lnTo>
                <a:lnTo>
                  <a:pt x="151581" y="205223"/>
                </a:lnTo>
                <a:lnTo>
                  <a:pt x="162564" y="206504"/>
                </a:lnTo>
                <a:lnTo>
                  <a:pt x="165484" y="206684"/>
                </a:lnTo>
                <a:lnTo>
                  <a:pt x="172962" y="204767"/>
                </a:lnTo>
                <a:lnTo>
                  <a:pt x="181577" y="201269"/>
                </a:lnTo>
                <a:lnTo>
                  <a:pt x="190697" y="197069"/>
                </a:lnTo>
                <a:lnTo>
                  <a:pt x="197926" y="192556"/>
                </a:lnTo>
                <a:lnTo>
                  <a:pt x="204578" y="187905"/>
                </a:lnTo>
                <a:lnTo>
                  <a:pt x="212826" y="183192"/>
                </a:lnTo>
                <a:lnTo>
                  <a:pt x="217248" y="180030"/>
                </a:lnTo>
                <a:lnTo>
                  <a:pt x="221784" y="176334"/>
                </a:lnTo>
                <a:lnTo>
                  <a:pt x="226395" y="172283"/>
                </a:lnTo>
                <a:lnTo>
                  <a:pt x="235752" y="165665"/>
                </a:lnTo>
                <a:lnTo>
                  <a:pt x="240470" y="162789"/>
                </a:lnTo>
                <a:lnTo>
                  <a:pt x="244408" y="159284"/>
                </a:lnTo>
                <a:lnTo>
                  <a:pt x="247828" y="155361"/>
                </a:lnTo>
                <a:lnTo>
                  <a:pt x="250902" y="151157"/>
                </a:lnTo>
                <a:lnTo>
                  <a:pt x="253745" y="146767"/>
                </a:lnTo>
                <a:lnTo>
                  <a:pt x="256434" y="142253"/>
                </a:lnTo>
                <a:lnTo>
                  <a:pt x="259020" y="137656"/>
                </a:lnTo>
                <a:lnTo>
                  <a:pt x="264010" y="128315"/>
                </a:lnTo>
                <a:lnTo>
                  <a:pt x="266452" y="123602"/>
                </a:lnTo>
                <a:lnTo>
                  <a:pt x="268874" y="119666"/>
                </a:lnTo>
                <a:lnTo>
                  <a:pt x="273681" y="113176"/>
                </a:lnTo>
                <a:lnTo>
                  <a:pt x="276348" y="107645"/>
                </a:lnTo>
                <a:lnTo>
                  <a:pt x="277532" y="102542"/>
                </a:lnTo>
                <a:lnTo>
                  <a:pt x="278059" y="97627"/>
                </a:lnTo>
                <a:lnTo>
                  <a:pt x="278293" y="92797"/>
                </a:lnTo>
                <a:lnTo>
                  <a:pt x="278443" y="87022"/>
                </a:lnTo>
                <a:lnTo>
                  <a:pt x="277661" y="86548"/>
                </a:lnTo>
                <a:lnTo>
                  <a:pt x="274677" y="86021"/>
                </a:lnTo>
                <a:lnTo>
                  <a:pt x="265479" y="85637"/>
                </a:lnTo>
                <a:lnTo>
                  <a:pt x="262648" y="87733"/>
                </a:lnTo>
                <a:lnTo>
                  <a:pt x="260781" y="89403"/>
                </a:lnTo>
                <a:lnTo>
                  <a:pt x="256591" y="95492"/>
                </a:lnTo>
                <a:lnTo>
                  <a:pt x="254362" y="99338"/>
                </a:lnTo>
                <a:lnTo>
                  <a:pt x="251886" y="105729"/>
                </a:lnTo>
                <a:lnTo>
                  <a:pt x="249992" y="112008"/>
                </a:lnTo>
                <a:lnTo>
                  <a:pt x="248376" y="115906"/>
                </a:lnTo>
                <a:lnTo>
                  <a:pt x="246504" y="120091"/>
                </a:lnTo>
                <a:lnTo>
                  <a:pt x="244463" y="123675"/>
                </a:lnTo>
                <a:lnTo>
                  <a:pt x="240078" y="129774"/>
                </a:lnTo>
                <a:lnTo>
                  <a:pt x="238591" y="133306"/>
                </a:lnTo>
                <a:lnTo>
                  <a:pt x="237600" y="137248"/>
                </a:lnTo>
                <a:lnTo>
                  <a:pt x="236939" y="141463"/>
                </a:lnTo>
                <a:lnTo>
                  <a:pt x="236499" y="145861"/>
                </a:lnTo>
                <a:lnTo>
                  <a:pt x="236205" y="150380"/>
                </a:lnTo>
                <a:lnTo>
                  <a:pt x="235879" y="158841"/>
                </a:lnTo>
                <a:lnTo>
                  <a:pt x="235733" y="165247"/>
                </a:lnTo>
                <a:lnTo>
                  <a:pt x="236489" y="168067"/>
                </a:lnTo>
                <a:lnTo>
                  <a:pt x="239444" y="173316"/>
                </a:lnTo>
                <a:lnTo>
                  <a:pt x="241287" y="178295"/>
                </a:lnTo>
                <a:lnTo>
                  <a:pt x="241778" y="180734"/>
                </a:lnTo>
                <a:lnTo>
                  <a:pt x="244441" y="185561"/>
                </a:lnTo>
                <a:lnTo>
                  <a:pt x="248270" y="190352"/>
                </a:lnTo>
                <a:lnTo>
                  <a:pt x="252618" y="195127"/>
                </a:lnTo>
                <a:lnTo>
                  <a:pt x="254889" y="196718"/>
                </a:lnTo>
                <a:lnTo>
                  <a:pt x="259528" y="198486"/>
                </a:lnTo>
                <a:lnTo>
                  <a:pt x="266603" y="199481"/>
                </a:lnTo>
                <a:lnTo>
                  <a:pt x="277518" y="199776"/>
                </a:lnTo>
                <a:lnTo>
                  <a:pt x="281014" y="199023"/>
                </a:lnTo>
                <a:lnTo>
                  <a:pt x="287015" y="196071"/>
                </a:lnTo>
                <a:lnTo>
                  <a:pt x="298128" y="187707"/>
                </a:lnTo>
                <a:lnTo>
                  <a:pt x="305998" y="183104"/>
                </a:lnTo>
                <a:lnTo>
                  <a:pt x="312671" y="178412"/>
                </a:lnTo>
                <a:lnTo>
                  <a:pt x="315561" y="176050"/>
                </a:lnTo>
                <a:lnTo>
                  <a:pt x="318282" y="172887"/>
                </a:lnTo>
                <a:lnTo>
                  <a:pt x="320890" y="169191"/>
                </a:lnTo>
                <a:lnTo>
                  <a:pt x="323422" y="165140"/>
                </a:lnTo>
                <a:lnTo>
                  <a:pt x="325904" y="160852"/>
                </a:lnTo>
                <a:lnTo>
                  <a:pt x="330778" y="151853"/>
                </a:lnTo>
                <a:lnTo>
                  <a:pt x="337985" y="137862"/>
                </a:lnTo>
                <a:lnTo>
                  <a:pt x="339581" y="133935"/>
                </a:lnTo>
                <a:lnTo>
                  <a:pt x="341355" y="127455"/>
                </a:lnTo>
                <a:lnTo>
                  <a:pt x="341828" y="123822"/>
                </a:lnTo>
                <a:lnTo>
                  <a:pt x="342143" y="119813"/>
                </a:lnTo>
                <a:lnTo>
                  <a:pt x="342494" y="111918"/>
                </a:lnTo>
                <a:lnTo>
                  <a:pt x="342691" y="103011"/>
                </a:lnTo>
                <a:lnTo>
                  <a:pt x="342737" y="97836"/>
                </a:lnTo>
                <a:lnTo>
                  <a:pt x="341955" y="95345"/>
                </a:lnTo>
                <a:lnTo>
                  <a:pt x="338970" y="90460"/>
                </a:lnTo>
                <a:lnTo>
                  <a:pt x="334998" y="85643"/>
                </a:lnTo>
                <a:lnTo>
                  <a:pt x="328867" y="78877"/>
                </a:lnTo>
                <a:lnTo>
                  <a:pt x="328656" y="80760"/>
                </a:lnTo>
                <a:lnTo>
                  <a:pt x="328508" y="86550"/>
                </a:lnTo>
                <a:lnTo>
                  <a:pt x="328487" y="120291"/>
                </a:lnTo>
                <a:lnTo>
                  <a:pt x="329280" y="124602"/>
                </a:lnTo>
                <a:lnTo>
                  <a:pt x="330603" y="129064"/>
                </a:lnTo>
                <a:lnTo>
                  <a:pt x="332279" y="133626"/>
                </a:lnTo>
                <a:lnTo>
                  <a:pt x="334190" y="137461"/>
                </a:lnTo>
                <a:lnTo>
                  <a:pt x="338429" y="143839"/>
                </a:lnTo>
                <a:lnTo>
                  <a:pt x="342959" y="149319"/>
                </a:lnTo>
                <a:lnTo>
                  <a:pt x="347619" y="154401"/>
                </a:lnTo>
                <a:lnTo>
                  <a:pt x="354704" y="161724"/>
                </a:lnTo>
                <a:lnTo>
                  <a:pt x="366590" y="173696"/>
                </a:lnTo>
                <a:lnTo>
                  <a:pt x="368970" y="175287"/>
                </a:lnTo>
                <a:lnTo>
                  <a:pt x="376112" y="178320"/>
                </a:lnTo>
                <a:lnTo>
                  <a:pt x="383255" y="183099"/>
                </a:lnTo>
                <a:lnTo>
                  <a:pt x="388018" y="184495"/>
                </a:lnTo>
                <a:lnTo>
                  <a:pt x="395161" y="185281"/>
                </a:lnTo>
                <a:lnTo>
                  <a:pt x="396749" y="184598"/>
                </a:lnTo>
                <a:lnTo>
                  <a:pt x="397807" y="183348"/>
                </a:lnTo>
                <a:lnTo>
                  <a:pt x="398513" y="181722"/>
                </a:lnTo>
                <a:lnTo>
                  <a:pt x="399777" y="180638"/>
                </a:lnTo>
                <a:lnTo>
                  <a:pt x="401413" y="179914"/>
                </a:lnTo>
                <a:lnTo>
                  <a:pt x="407068" y="178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9"/>
          <p:cNvSpPr/>
          <p:nvPr/>
        </p:nvSpPr>
        <p:spPr>
          <a:xfrm>
            <a:off x="5429250" y="1750218"/>
            <a:ext cx="178594" cy="135696"/>
          </a:xfrm>
          <a:custGeom>
            <a:avLst/>
            <a:gdLst/>
            <a:ahLst/>
            <a:cxnLst/>
            <a:rect l="0" t="0" r="0" b="0"/>
            <a:pathLst>
              <a:path w="178594" h="135696">
                <a:moveTo>
                  <a:pt x="0" y="14288"/>
                </a:moveTo>
                <a:lnTo>
                  <a:pt x="6849" y="14288"/>
                </a:lnTo>
                <a:lnTo>
                  <a:pt x="10848" y="18080"/>
                </a:lnTo>
                <a:lnTo>
                  <a:pt x="11995" y="19991"/>
                </a:lnTo>
                <a:lnTo>
                  <a:pt x="13268" y="24231"/>
                </a:lnTo>
                <a:lnTo>
                  <a:pt x="14402" y="26473"/>
                </a:lnTo>
                <a:lnTo>
                  <a:pt x="15951" y="28761"/>
                </a:lnTo>
                <a:lnTo>
                  <a:pt x="17777" y="31080"/>
                </a:lnTo>
                <a:lnTo>
                  <a:pt x="19789" y="34214"/>
                </a:lnTo>
                <a:lnTo>
                  <a:pt x="21924" y="37891"/>
                </a:lnTo>
                <a:lnTo>
                  <a:pt x="26412" y="46209"/>
                </a:lnTo>
                <a:lnTo>
                  <a:pt x="38129" y="69184"/>
                </a:lnTo>
                <a:lnTo>
                  <a:pt x="39706" y="73904"/>
                </a:lnTo>
                <a:lnTo>
                  <a:pt x="40758" y="78638"/>
                </a:lnTo>
                <a:lnTo>
                  <a:pt x="41460" y="83382"/>
                </a:lnTo>
                <a:lnTo>
                  <a:pt x="42721" y="88132"/>
                </a:lnTo>
                <a:lnTo>
                  <a:pt x="44355" y="92886"/>
                </a:lnTo>
                <a:lnTo>
                  <a:pt x="46239" y="97643"/>
                </a:lnTo>
                <a:lnTo>
                  <a:pt x="49082" y="101608"/>
                </a:lnTo>
                <a:lnTo>
                  <a:pt x="52565" y="105045"/>
                </a:lnTo>
                <a:lnTo>
                  <a:pt x="56474" y="108130"/>
                </a:lnTo>
                <a:lnTo>
                  <a:pt x="59081" y="110980"/>
                </a:lnTo>
                <a:lnTo>
                  <a:pt x="60818" y="113675"/>
                </a:lnTo>
                <a:lnTo>
                  <a:pt x="61977" y="116264"/>
                </a:lnTo>
                <a:lnTo>
                  <a:pt x="63543" y="118785"/>
                </a:lnTo>
                <a:lnTo>
                  <a:pt x="65380" y="121259"/>
                </a:lnTo>
                <a:lnTo>
                  <a:pt x="67399" y="123702"/>
                </a:lnTo>
                <a:lnTo>
                  <a:pt x="68745" y="126124"/>
                </a:lnTo>
                <a:lnTo>
                  <a:pt x="69643" y="128533"/>
                </a:lnTo>
                <a:lnTo>
                  <a:pt x="71428" y="135695"/>
                </a:lnTo>
                <a:lnTo>
                  <a:pt x="71436" y="129578"/>
                </a:lnTo>
                <a:lnTo>
                  <a:pt x="70642" y="127660"/>
                </a:lnTo>
                <a:lnTo>
                  <a:pt x="69320" y="124794"/>
                </a:lnTo>
                <a:lnTo>
                  <a:pt x="67645" y="121296"/>
                </a:lnTo>
                <a:lnTo>
                  <a:pt x="66527" y="117377"/>
                </a:lnTo>
                <a:lnTo>
                  <a:pt x="65783" y="113176"/>
                </a:lnTo>
                <a:lnTo>
                  <a:pt x="65286" y="108789"/>
                </a:lnTo>
                <a:lnTo>
                  <a:pt x="64955" y="104276"/>
                </a:lnTo>
                <a:lnTo>
                  <a:pt x="64734" y="99680"/>
                </a:lnTo>
                <a:lnTo>
                  <a:pt x="64489" y="90340"/>
                </a:lnTo>
                <a:lnTo>
                  <a:pt x="64380" y="80897"/>
                </a:lnTo>
                <a:lnTo>
                  <a:pt x="65145" y="76156"/>
                </a:lnTo>
                <a:lnTo>
                  <a:pt x="66449" y="71408"/>
                </a:lnTo>
                <a:lnTo>
                  <a:pt x="68112" y="66656"/>
                </a:lnTo>
                <a:lnTo>
                  <a:pt x="70014" y="61900"/>
                </a:lnTo>
                <a:lnTo>
                  <a:pt x="72076" y="57142"/>
                </a:lnTo>
                <a:lnTo>
                  <a:pt x="74244" y="52382"/>
                </a:lnTo>
                <a:lnTo>
                  <a:pt x="77277" y="47621"/>
                </a:lnTo>
                <a:lnTo>
                  <a:pt x="80887" y="42860"/>
                </a:lnTo>
                <a:lnTo>
                  <a:pt x="84881" y="38099"/>
                </a:lnTo>
                <a:lnTo>
                  <a:pt x="89130" y="34130"/>
                </a:lnTo>
                <a:lnTo>
                  <a:pt x="93552" y="30691"/>
                </a:lnTo>
                <a:lnTo>
                  <a:pt x="98087" y="27605"/>
                </a:lnTo>
                <a:lnTo>
                  <a:pt x="102697" y="24753"/>
                </a:lnTo>
                <a:lnTo>
                  <a:pt x="107358" y="22059"/>
                </a:lnTo>
                <a:lnTo>
                  <a:pt x="116771" y="16948"/>
                </a:lnTo>
                <a:lnTo>
                  <a:pt x="126246" y="12030"/>
                </a:lnTo>
                <a:lnTo>
                  <a:pt x="131789" y="10402"/>
                </a:lnTo>
                <a:lnTo>
                  <a:pt x="137866" y="9316"/>
                </a:lnTo>
                <a:lnTo>
                  <a:pt x="144298" y="8592"/>
                </a:lnTo>
                <a:lnTo>
                  <a:pt x="150967" y="7316"/>
                </a:lnTo>
                <a:lnTo>
                  <a:pt x="157795" y="5671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0"/>
          <p:cNvSpPr/>
          <p:nvPr/>
        </p:nvSpPr>
        <p:spPr>
          <a:xfrm>
            <a:off x="5243512" y="1750218"/>
            <a:ext cx="100014" cy="28576"/>
          </a:xfrm>
          <a:custGeom>
            <a:avLst/>
            <a:gdLst/>
            <a:ahLst/>
            <a:cxnLst/>
            <a:rect l="0" t="0" r="0" b="0"/>
            <a:pathLst>
              <a:path w="100014" h="28576">
                <a:moveTo>
                  <a:pt x="0" y="28575"/>
                </a:moveTo>
                <a:lnTo>
                  <a:pt x="0" y="24783"/>
                </a:lnTo>
                <a:lnTo>
                  <a:pt x="794" y="23666"/>
                </a:lnTo>
                <a:lnTo>
                  <a:pt x="2117" y="22921"/>
                </a:lnTo>
                <a:lnTo>
                  <a:pt x="3792" y="22424"/>
                </a:lnTo>
                <a:lnTo>
                  <a:pt x="5703" y="21300"/>
                </a:lnTo>
                <a:lnTo>
                  <a:pt x="7771" y="19756"/>
                </a:lnTo>
                <a:lnTo>
                  <a:pt x="9943" y="17933"/>
                </a:lnTo>
                <a:lnTo>
                  <a:pt x="12185" y="16718"/>
                </a:lnTo>
                <a:lnTo>
                  <a:pt x="14473" y="15908"/>
                </a:lnTo>
                <a:lnTo>
                  <a:pt x="16793" y="15368"/>
                </a:lnTo>
                <a:lnTo>
                  <a:pt x="20720" y="14214"/>
                </a:lnTo>
                <a:lnTo>
                  <a:pt x="31434" y="10815"/>
                </a:lnTo>
                <a:lnTo>
                  <a:pt x="36831" y="9592"/>
                </a:lnTo>
                <a:lnTo>
                  <a:pt x="42017" y="8776"/>
                </a:lnTo>
                <a:lnTo>
                  <a:pt x="47061" y="8232"/>
                </a:lnTo>
                <a:lnTo>
                  <a:pt x="52012" y="7076"/>
                </a:lnTo>
                <a:lnTo>
                  <a:pt x="56899" y="5511"/>
                </a:lnTo>
                <a:lnTo>
                  <a:pt x="61745" y="3674"/>
                </a:lnTo>
                <a:lnTo>
                  <a:pt x="66564" y="2450"/>
                </a:lnTo>
                <a:lnTo>
                  <a:pt x="71363" y="1633"/>
                </a:lnTo>
                <a:lnTo>
                  <a:pt x="76150" y="1089"/>
                </a:lnTo>
                <a:lnTo>
                  <a:pt x="80136" y="726"/>
                </a:lnTo>
                <a:lnTo>
                  <a:pt x="83586" y="484"/>
                </a:lnTo>
                <a:lnTo>
                  <a:pt x="86680" y="323"/>
                </a:lnTo>
                <a:lnTo>
                  <a:pt x="92235" y="144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51"/>
          <p:cNvSpPr/>
          <p:nvPr/>
        </p:nvSpPr>
        <p:spPr>
          <a:xfrm>
            <a:off x="5636544" y="1650548"/>
            <a:ext cx="178469" cy="227830"/>
          </a:xfrm>
          <a:custGeom>
            <a:avLst/>
            <a:gdLst/>
            <a:ahLst/>
            <a:cxnLst/>
            <a:rect l="0" t="0" r="0" b="0"/>
            <a:pathLst>
              <a:path w="178469" h="227830">
                <a:moveTo>
                  <a:pt x="78456" y="113958"/>
                </a:moveTo>
                <a:lnTo>
                  <a:pt x="78456" y="110165"/>
                </a:lnTo>
                <a:lnTo>
                  <a:pt x="77662" y="109048"/>
                </a:lnTo>
                <a:lnTo>
                  <a:pt x="76339" y="108304"/>
                </a:lnTo>
                <a:lnTo>
                  <a:pt x="74663" y="107807"/>
                </a:lnTo>
                <a:lnTo>
                  <a:pt x="73546" y="108270"/>
                </a:lnTo>
                <a:lnTo>
                  <a:pt x="72801" y="109372"/>
                </a:lnTo>
                <a:lnTo>
                  <a:pt x="72305" y="110901"/>
                </a:lnTo>
                <a:lnTo>
                  <a:pt x="70386" y="111920"/>
                </a:lnTo>
                <a:lnTo>
                  <a:pt x="67520" y="112599"/>
                </a:lnTo>
                <a:lnTo>
                  <a:pt x="64021" y="113052"/>
                </a:lnTo>
                <a:lnTo>
                  <a:pt x="60895" y="114148"/>
                </a:lnTo>
                <a:lnTo>
                  <a:pt x="58018" y="115672"/>
                </a:lnTo>
                <a:lnTo>
                  <a:pt x="52703" y="119482"/>
                </a:lnTo>
                <a:lnTo>
                  <a:pt x="47696" y="123821"/>
                </a:lnTo>
                <a:lnTo>
                  <a:pt x="42824" y="128396"/>
                </a:lnTo>
                <a:lnTo>
                  <a:pt x="29436" y="141592"/>
                </a:lnTo>
                <a:lnTo>
                  <a:pt x="25932" y="145875"/>
                </a:lnTo>
                <a:lnTo>
                  <a:pt x="22803" y="150317"/>
                </a:lnTo>
                <a:lnTo>
                  <a:pt x="19923" y="154866"/>
                </a:lnTo>
                <a:lnTo>
                  <a:pt x="17209" y="159486"/>
                </a:lnTo>
                <a:lnTo>
                  <a:pt x="14606" y="164154"/>
                </a:lnTo>
                <a:lnTo>
                  <a:pt x="9597" y="173573"/>
                </a:lnTo>
                <a:lnTo>
                  <a:pt x="4724" y="183051"/>
                </a:lnTo>
                <a:lnTo>
                  <a:pt x="3108" y="187801"/>
                </a:lnTo>
                <a:lnTo>
                  <a:pt x="2030" y="192556"/>
                </a:lnTo>
                <a:lnTo>
                  <a:pt x="1311" y="197313"/>
                </a:lnTo>
                <a:lnTo>
                  <a:pt x="832" y="201278"/>
                </a:lnTo>
                <a:lnTo>
                  <a:pt x="300" y="207800"/>
                </a:lnTo>
                <a:lnTo>
                  <a:pt x="63" y="213345"/>
                </a:lnTo>
                <a:lnTo>
                  <a:pt x="0" y="215934"/>
                </a:lnTo>
                <a:lnTo>
                  <a:pt x="752" y="218455"/>
                </a:lnTo>
                <a:lnTo>
                  <a:pt x="4809" y="225000"/>
                </a:lnTo>
                <a:lnTo>
                  <a:pt x="6036" y="226810"/>
                </a:lnTo>
                <a:lnTo>
                  <a:pt x="7157" y="227293"/>
                </a:lnTo>
                <a:lnTo>
                  <a:pt x="10520" y="227829"/>
                </a:lnTo>
                <a:lnTo>
                  <a:pt x="13321" y="227178"/>
                </a:lnTo>
                <a:lnTo>
                  <a:pt x="16777" y="225951"/>
                </a:lnTo>
                <a:lnTo>
                  <a:pt x="20667" y="224338"/>
                </a:lnTo>
                <a:lnTo>
                  <a:pt x="24055" y="222470"/>
                </a:lnTo>
                <a:lnTo>
                  <a:pt x="27107" y="220430"/>
                </a:lnTo>
                <a:lnTo>
                  <a:pt x="29936" y="218277"/>
                </a:lnTo>
                <a:lnTo>
                  <a:pt x="33409" y="216048"/>
                </a:lnTo>
                <a:lnTo>
                  <a:pt x="37312" y="213768"/>
                </a:lnTo>
                <a:lnTo>
                  <a:pt x="41502" y="211454"/>
                </a:lnTo>
                <a:lnTo>
                  <a:pt x="45882" y="208324"/>
                </a:lnTo>
                <a:lnTo>
                  <a:pt x="50390" y="204650"/>
                </a:lnTo>
                <a:lnTo>
                  <a:pt x="54983" y="200613"/>
                </a:lnTo>
                <a:lnTo>
                  <a:pt x="59632" y="196334"/>
                </a:lnTo>
                <a:lnTo>
                  <a:pt x="69031" y="187347"/>
                </a:lnTo>
                <a:lnTo>
                  <a:pt x="83248" y="173362"/>
                </a:lnTo>
                <a:lnTo>
                  <a:pt x="87207" y="168642"/>
                </a:lnTo>
                <a:lnTo>
                  <a:pt x="90640" y="163907"/>
                </a:lnTo>
                <a:lnTo>
                  <a:pt x="93722" y="159164"/>
                </a:lnTo>
                <a:lnTo>
                  <a:pt x="97364" y="154414"/>
                </a:lnTo>
                <a:lnTo>
                  <a:pt x="101380" y="149660"/>
                </a:lnTo>
                <a:lnTo>
                  <a:pt x="105645" y="144903"/>
                </a:lnTo>
                <a:lnTo>
                  <a:pt x="108488" y="139350"/>
                </a:lnTo>
                <a:lnTo>
                  <a:pt x="110383" y="133267"/>
                </a:lnTo>
                <a:lnTo>
                  <a:pt x="111647" y="126831"/>
                </a:lnTo>
                <a:lnTo>
                  <a:pt x="112489" y="120159"/>
                </a:lnTo>
                <a:lnTo>
                  <a:pt x="113051" y="113329"/>
                </a:lnTo>
                <a:lnTo>
                  <a:pt x="113675" y="100185"/>
                </a:lnTo>
                <a:lnTo>
                  <a:pt x="113952" y="89051"/>
                </a:lnTo>
                <a:lnTo>
                  <a:pt x="114109" y="70065"/>
                </a:lnTo>
                <a:lnTo>
                  <a:pt x="113337" y="64059"/>
                </a:lnTo>
                <a:lnTo>
                  <a:pt x="112029" y="58467"/>
                </a:lnTo>
                <a:lnTo>
                  <a:pt x="110362" y="53151"/>
                </a:lnTo>
                <a:lnTo>
                  <a:pt x="109252" y="48020"/>
                </a:lnTo>
                <a:lnTo>
                  <a:pt x="108512" y="43012"/>
                </a:lnTo>
                <a:lnTo>
                  <a:pt x="108018" y="38085"/>
                </a:lnTo>
                <a:lnTo>
                  <a:pt x="106895" y="33214"/>
                </a:lnTo>
                <a:lnTo>
                  <a:pt x="105353" y="28378"/>
                </a:lnTo>
                <a:lnTo>
                  <a:pt x="103531" y="23568"/>
                </a:lnTo>
                <a:lnTo>
                  <a:pt x="102316" y="19566"/>
                </a:lnTo>
                <a:lnTo>
                  <a:pt x="100967" y="13004"/>
                </a:lnTo>
                <a:lnTo>
                  <a:pt x="99813" y="10937"/>
                </a:lnTo>
                <a:lnTo>
                  <a:pt x="98250" y="9558"/>
                </a:lnTo>
                <a:lnTo>
                  <a:pt x="96414" y="8639"/>
                </a:lnTo>
                <a:lnTo>
                  <a:pt x="95191" y="7233"/>
                </a:lnTo>
                <a:lnTo>
                  <a:pt x="94375" y="5502"/>
                </a:lnTo>
                <a:lnTo>
                  <a:pt x="93831" y="3554"/>
                </a:lnTo>
                <a:lnTo>
                  <a:pt x="92674" y="2255"/>
                </a:lnTo>
                <a:lnTo>
                  <a:pt x="91110" y="1389"/>
                </a:lnTo>
                <a:lnTo>
                  <a:pt x="86688" y="0"/>
                </a:lnTo>
                <a:lnTo>
                  <a:pt x="87119" y="679"/>
                </a:lnTo>
                <a:lnTo>
                  <a:pt x="89715" y="3551"/>
                </a:lnTo>
                <a:lnTo>
                  <a:pt x="90724" y="5429"/>
                </a:lnTo>
                <a:lnTo>
                  <a:pt x="91846" y="9631"/>
                </a:lnTo>
                <a:lnTo>
                  <a:pt x="92344" y="16261"/>
                </a:lnTo>
                <a:lnTo>
                  <a:pt x="92477" y="20252"/>
                </a:lnTo>
                <a:lnTo>
                  <a:pt x="92691" y="43766"/>
                </a:lnTo>
                <a:lnTo>
                  <a:pt x="92736" y="78403"/>
                </a:lnTo>
                <a:lnTo>
                  <a:pt x="93532" y="85492"/>
                </a:lnTo>
                <a:lnTo>
                  <a:pt x="94857" y="92599"/>
                </a:lnTo>
                <a:lnTo>
                  <a:pt x="96533" y="99719"/>
                </a:lnTo>
                <a:lnTo>
                  <a:pt x="97651" y="106846"/>
                </a:lnTo>
                <a:lnTo>
                  <a:pt x="98397" y="113979"/>
                </a:lnTo>
                <a:lnTo>
                  <a:pt x="98893" y="121116"/>
                </a:lnTo>
                <a:lnTo>
                  <a:pt x="100018" y="127461"/>
                </a:lnTo>
                <a:lnTo>
                  <a:pt x="101562" y="133279"/>
                </a:lnTo>
                <a:lnTo>
                  <a:pt x="103385" y="138745"/>
                </a:lnTo>
                <a:lnTo>
                  <a:pt x="105394" y="143976"/>
                </a:lnTo>
                <a:lnTo>
                  <a:pt x="107527" y="149051"/>
                </a:lnTo>
                <a:lnTo>
                  <a:pt x="109743" y="154022"/>
                </a:lnTo>
                <a:lnTo>
                  <a:pt x="112807" y="158924"/>
                </a:lnTo>
                <a:lnTo>
                  <a:pt x="116438" y="163779"/>
                </a:lnTo>
                <a:lnTo>
                  <a:pt x="120446" y="168603"/>
                </a:lnTo>
                <a:lnTo>
                  <a:pt x="124705" y="173407"/>
                </a:lnTo>
                <a:lnTo>
                  <a:pt x="133672" y="182978"/>
                </a:lnTo>
                <a:lnTo>
                  <a:pt x="138285" y="186958"/>
                </a:lnTo>
                <a:lnTo>
                  <a:pt x="142948" y="190406"/>
                </a:lnTo>
                <a:lnTo>
                  <a:pt x="147644" y="193498"/>
                </a:lnTo>
                <a:lnTo>
                  <a:pt x="152363" y="196353"/>
                </a:lnTo>
                <a:lnTo>
                  <a:pt x="157096" y="199051"/>
                </a:lnTo>
                <a:lnTo>
                  <a:pt x="161839" y="201643"/>
                </a:lnTo>
                <a:lnTo>
                  <a:pt x="165794" y="204164"/>
                </a:lnTo>
                <a:lnTo>
                  <a:pt x="169225" y="206639"/>
                </a:lnTo>
                <a:lnTo>
                  <a:pt x="178468" y="2139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52"/>
          <p:cNvSpPr/>
          <p:nvPr/>
        </p:nvSpPr>
        <p:spPr>
          <a:xfrm>
            <a:off x="6029354" y="1625384"/>
            <a:ext cx="149990" cy="367723"/>
          </a:xfrm>
          <a:custGeom>
            <a:avLst/>
            <a:gdLst/>
            <a:ahLst/>
            <a:cxnLst/>
            <a:rect l="0" t="0" r="0" b="0"/>
            <a:pathLst>
              <a:path w="149990" h="367723">
                <a:moveTo>
                  <a:pt x="149989" y="24822"/>
                </a:moveTo>
                <a:lnTo>
                  <a:pt x="146197" y="21029"/>
                </a:lnTo>
                <a:lnTo>
                  <a:pt x="144286" y="19912"/>
                </a:lnTo>
                <a:lnTo>
                  <a:pt x="140046" y="18671"/>
                </a:lnTo>
                <a:lnTo>
                  <a:pt x="138598" y="17546"/>
                </a:lnTo>
                <a:lnTo>
                  <a:pt x="137633" y="16003"/>
                </a:lnTo>
                <a:lnTo>
                  <a:pt x="136989" y="14180"/>
                </a:lnTo>
                <a:lnTo>
                  <a:pt x="134972" y="12965"/>
                </a:lnTo>
                <a:lnTo>
                  <a:pt x="132040" y="12155"/>
                </a:lnTo>
                <a:lnTo>
                  <a:pt x="128499" y="11614"/>
                </a:lnTo>
                <a:lnTo>
                  <a:pt x="125343" y="10461"/>
                </a:lnTo>
                <a:lnTo>
                  <a:pt x="122446" y="8898"/>
                </a:lnTo>
                <a:lnTo>
                  <a:pt x="119721" y="7062"/>
                </a:lnTo>
                <a:lnTo>
                  <a:pt x="116317" y="5044"/>
                </a:lnTo>
                <a:lnTo>
                  <a:pt x="112460" y="2906"/>
                </a:lnTo>
                <a:lnTo>
                  <a:pt x="108301" y="686"/>
                </a:lnTo>
                <a:lnTo>
                  <a:pt x="104734" y="0"/>
                </a:lnTo>
                <a:lnTo>
                  <a:pt x="101563" y="336"/>
                </a:lnTo>
                <a:lnTo>
                  <a:pt x="98655" y="1355"/>
                </a:lnTo>
                <a:lnTo>
                  <a:pt x="95129" y="2033"/>
                </a:lnTo>
                <a:lnTo>
                  <a:pt x="91191" y="2486"/>
                </a:lnTo>
                <a:lnTo>
                  <a:pt x="86978" y="2787"/>
                </a:lnTo>
                <a:lnTo>
                  <a:pt x="83375" y="3782"/>
                </a:lnTo>
                <a:lnTo>
                  <a:pt x="80180" y="5239"/>
                </a:lnTo>
                <a:lnTo>
                  <a:pt x="77256" y="7004"/>
                </a:lnTo>
                <a:lnTo>
                  <a:pt x="73719" y="8975"/>
                </a:lnTo>
                <a:lnTo>
                  <a:pt x="65556" y="13281"/>
                </a:lnTo>
                <a:lnTo>
                  <a:pt x="61157" y="16334"/>
                </a:lnTo>
                <a:lnTo>
                  <a:pt x="56636" y="19957"/>
                </a:lnTo>
                <a:lnTo>
                  <a:pt x="52035" y="23960"/>
                </a:lnTo>
                <a:lnTo>
                  <a:pt x="48174" y="28216"/>
                </a:lnTo>
                <a:lnTo>
                  <a:pt x="44807" y="32641"/>
                </a:lnTo>
                <a:lnTo>
                  <a:pt x="41767" y="37178"/>
                </a:lnTo>
                <a:lnTo>
                  <a:pt x="38948" y="41791"/>
                </a:lnTo>
                <a:lnTo>
                  <a:pt x="36274" y="46453"/>
                </a:lnTo>
                <a:lnTo>
                  <a:pt x="33698" y="51149"/>
                </a:lnTo>
                <a:lnTo>
                  <a:pt x="30393" y="56661"/>
                </a:lnTo>
                <a:lnTo>
                  <a:pt x="22487" y="69135"/>
                </a:lnTo>
                <a:lnTo>
                  <a:pt x="18950" y="75795"/>
                </a:lnTo>
                <a:lnTo>
                  <a:pt x="15799" y="82616"/>
                </a:lnTo>
                <a:lnTo>
                  <a:pt x="12904" y="89545"/>
                </a:lnTo>
                <a:lnTo>
                  <a:pt x="10974" y="96546"/>
                </a:lnTo>
                <a:lnTo>
                  <a:pt x="9688" y="103594"/>
                </a:lnTo>
                <a:lnTo>
                  <a:pt x="8830" y="110674"/>
                </a:lnTo>
                <a:lnTo>
                  <a:pt x="7464" y="117775"/>
                </a:lnTo>
                <a:lnTo>
                  <a:pt x="5760" y="124891"/>
                </a:lnTo>
                <a:lnTo>
                  <a:pt x="3830" y="132016"/>
                </a:lnTo>
                <a:lnTo>
                  <a:pt x="2544" y="139941"/>
                </a:lnTo>
                <a:lnTo>
                  <a:pt x="1686" y="148399"/>
                </a:lnTo>
                <a:lnTo>
                  <a:pt x="1114" y="157213"/>
                </a:lnTo>
                <a:lnTo>
                  <a:pt x="733" y="166264"/>
                </a:lnTo>
                <a:lnTo>
                  <a:pt x="310" y="184787"/>
                </a:lnTo>
                <a:lnTo>
                  <a:pt x="0" y="235402"/>
                </a:lnTo>
                <a:lnTo>
                  <a:pt x="784" y="243790"/>
                </a:lnTo>
                <a:lnTo>
                  <a:pt x="2101" y="251763"/>
                </a:lnTo>
                <a:lnTo>
                  <a:pt x="3772" y="259460"/>
                </a:lnTo>
                <a:lnTo>
                  <a:pt x="4886" y="266972"/>
                </a:lnTo>
                <a:lnTo>
                  <a:pt x="5629" y="274362"/>
                </a:lnTo>
                <a:lnTo>
                  <a:pt x="6124" y="281669"/>
                </a:lnTo>
                <a:lnTo>
                  <a:pt x="6454" y="288922"/>
                </a:lnTo>
                <a:lnTo>
                  <a:pt x="6821" y="303331"/>
                </a:lnTo>
                <a:lnTo>
                  <a:pt x="7107" y="347134"/>
                </a:lnTo>
                <a:lnTo>
                  <a:pt x="7114" y="3677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3"/>
          <p:cNvSpPr/>
          <p:nvPr/>
        </p:nvSpPr>
        <p:spPr>
          <a:xfrm>
            <a:off x="5886450" y="1785937"/>
            <a:ext cx="378368" cy="128480"/>
          </a:xfrm>
          <a:custGeom>
            <a:avLst/>
            <a:gdLst/>
            <a:ahLst/>
            <a:cxnLst/>
            <a:rect l="0" t="0" r="0" b="0"/>
            <a:pathLst>
              <a:path w="378368" h="128480">
                <a:moveTo>
                  <a:pt x="0" y="42863"/>
                </a:moveTo>
                <a:lnTo>
                  <a:pt x="6849" y="36013"/>
                </a:lnTo>
                <a:lnTo>
                  <a:pt x="18491" y="35777"/>
                </a:lnTo>
                <a:lnTo>
                  <a:pt x="27004" y="35745"/>
                </a:lnTo>
                <a:lnTo>
                  <a:pt x="36078" y="33614"/>
                </a:lnTo>
                <a:lnTo>
                  <a:pt x="46197" y="30814"/>
                </a:lnTo>
                <a:lnTo>
                  <a:pt x="52229" y="30068"/>
                </a:lnTo>
                <a:lnTo>
                  <a:pt x="58632" y="29570"/>
                </a:lnTo>
                <a:lnTo>
                  <a:pt x="65282" y="29239"/>
                </a:lnTo>
                <a:lnTo>
                  <a:pt x="79020" y="28870"/>
                </a:lnTo>
                <a:lnTo>
                  <a:pt x="100142" y="28662"/>
                </a:lnTo>
                <a:lnTo>
                  <a:pt x="107243" y="27840"/>
                </a:lnTo>
                <a:lnTo>
                  <a:pt x="114358" y="26497"/>
                </a:lnTo>
                <a:lnTo>
                  <a:pt x="146678" y="18640"/>
                </a:lnTo>
                <a:lnTo>
                  <a:pt x="155729" y="17189"/>
                </a:lnTo>
                <a:lnTo>
                  <a:pt x="164938" y="16222"/>
                </a:lnTo>
                <a:lnTo>
                  <a:pt x="174253" y="15577"/>
                </a:lnTo>
                <a:lnTo>
                  <a:pt x="183637" y="14353"/>
                </a:lnTo>
                <a:lnTo>
                  <a:pt x="193068" y="12744"/>
                </a:lnTo>
                <a:lnTo>
                  <a:pt x="202531" y="10877"/>
                </a:lnTo>
                <a:lnTo>
                  <a:pt x="211221" y="9633"/>
                </a:lnTo>
                <a:lnTo>
                  <a:pt x="219395" y="8803"/>
                </a:lnTo>
                <a:lnTo>
                  <a:pt x="227226" y="8250"/>
                </a:lnTo>
                <a:lnTo>
                  <a:pt x="234034" y="7088"/>
                </a:lnTo>
                <a:lnTo>
                  <a:pt x="245831" y="3679"/>
                </a:lnTo>
                <a:lnTo>
                  <a:pt x="256366" y="1635"/>
                </a:lnTo>
                <a:lnTo>
                  <a:pt x="266341" y="727"/>
                </a:lnTo>
                <a:lnTo>
                  <a:pt x="276065" y="323"/>
                </a:lnTo>
                <a:lnTo>
                  <a:pt x="280087" y="1009"/>
                </a:lnTo>
                <a:lnTo>
                  <a:pt x="286673" y="3888"/>
                </a:lnTo>
                <a:lnTo>
                  <a:pt x="288746" y="5767"/>
                </a:lnTo>
                <a:lnTo>
                  <a:pt x="290128" y="7813"/>
                </a:lnTo>
                <a:lnTo>
                  <a:pt x="291050" y="9971"/>
                </a:lnTo>
                <a:lnTo>
                  <a:pt x="291665" y="12204"/>
                </a:lnTo>
                <a:lnTo>
                  <a:pt x="292074" y="14486"/>
                </a:lnTo>
                <a:lnTo>
                  <a:pt x="292347" y="16801"/>
                </a:lnTo>
                <a:lnTo>
                  <a:pt x="291736" y="19138"/>
                </a:lnTo>
                <a:lnTo>
                  <a:pt x="290534" y="21490"/>
                </a:lnTo>
                <a:lnTo>
                  <a:pt x="288939" y="23852"/>
                </a:lnTo>
                <a:lnTo>
                  <a:pt x="287082" y="27014"/>
                </a:lnTo>
                <a:lnTo>
                  <a:pt x="285051" y="30709"/>
                </a:lnTo>
                <a:lnTo>
                  <a:pt x="280677" y="39049"/>
                </a:lnTo>
                <a:lnTo>
                  <a:pt x="276087" y="48046"/>
                </a:lnTo>
                <a:lnTo>
                  <a:pt x="273751" y="51875"/>
                </a:lnTo>
                <a:lnTo>
                  <a:pt x="271401" y="55221"/>
                </a:lnTo>
                <a:lnTo>
                  <a:pt x="269040" y="58245"/>
                </a:lnTo>
                <a:lnTo>
                  <a:pt x="266672" y="62642"/>
                </a:lnTo>
                <a:lnTo>
                  <a:pt x="264300" y="67956"/>
                </a:lnTo>
                <a:lnTo>
                  <a:pt x="261925" y="73879"/>
                </a:lnTo>
                <a:lnTo>
                  <a:pt x="260341" y="78621"/>
                </a:lnTo>
                <a:lnTo>
                  <a:pt x="259286" y="82577"/>
                </a:lnTo>
                <a:lnTo>
                  <a:pt x="258583" y="86007"/>
                </a:lnTo>
                <a:lnTo>
                  <a:pt x="257319" y="89882"/>
                </a:lnTo>
                <a:lnTo>
                  <a:pt x="255684" y="94053"/>
                </a:lnTo>
                <a:lnTo>
                  <a:pt x="253799" y="98421"/>
                </a:lnTo>
                <a:lnTo>
                  <a:pt x="252543" y="102920"/>
                </a:lnTo>
                <a:lnTo>
                  <a:pt x="251706" y="107507"/>
                </a:lnTo>
                <a:lnTo>
                  <a:pt x="251147" y="112153"/>
                </a:lnTo>
                <a:lnTo>
                  <a:pt x="251569" y="115250"/>
                </a:lnTo>
                <a:lnTo>
                  <a:pt x="252644" y="117314"/>
                </a:lnTo>
                <a:lnTo>
                  <a:pt x="254154" y="118691"/>
                </a:lnTo>
                <a:lnTo>
                  <a:pt x="255161" y="120402"/>
                </a:lnTo>
                <a:lnTo>
                  <a:pt x="255832" y="122337"/>
                </a:lnTo>
                <a:lnTo>
                  <a:pt x="256279" y="124421"/>
                </a:lnTo>
                <a:lnTo>
                  <a:pt x="258166" y="125809"/>
                </a:lnTo>
                <a:lnTo>
                  <a:pt x="264494" y="127353"/>
                </a:lnTo>
                <a:lnTo>
                  <a:pt x="273190" y="128222"/>
                </a:lnTo>
                <a:lnTo>
                  <a:pt x="284586" y="128479"/>
                </a:lnTo>
                <a:lnTo>
                  <a:pt x="295551" y="126423"/>
                </a:lnTo>
                <a:lnTo>
                  <a:pt x="301809" y="124763"/>
                </a:lnTo>
                <a:lnTo>
                  <a:pt x="315112" y="120802"/>
                </a:lnTo>
                <a:lnTo>
                  <a:pt x="321993" y="118635"/>
                </a:lnTo>
                <a:lnTo>
                  <a:pt x="328168" y="115602"/>
                </a:lnTo>
                <a:lnTo>
                  <a:pt x="333873" y="111993"/>
                </a:lnTo>
                <a:lnTo>
                  <a:pt x="339263" y="108000"/>
                </a:lnTo>
                <a:lnTo>
                  <a:pt x="344444" y="104544"/>
                </a:lnTo>
                <a:lnTo>
                  <a:pt x="349485" y="101446"/>
                </a:lnTo>
                <a:lnTo>
                  <a:pt x="354434" y="98587"/>
                </a:lnTo>
                <a:lnTo>
                  <a:pt x="359321" y="95093"/>
                </a:lnTo>
                <a:lnTo>
                  <a:pt x="364166" y="91177"/>
                </a:lnTo>
                <a:lnTo>
                  <a:pt x="368983" y="86978"/>
                </a:lnTo>
                <a:lnTo>
                  <a:pt x="372195" y="83386"/>
                </a:lnTo>
                <a:lnTo>
                  <a:pt x="374336" y="80197"/>
                </a:lnTo>
                <a:lnTo>
                  <a:pt x="375764" y="77277"/>
                </a:lnTo>
                <a:lnTo>
                  <a:pt x="376715" y="73743"/>
                </a:lnTo>
                <a:lnTo>
                  <a:pt x="377349" y="69800"/>
                </a:lnTo>
                <a:lnTo>
                  <a:pt x="377773" y="65583"/>
                </a:lnTo>
                <a:lnTo>
                  <a:pt x="378054" y="61184"/>
                </a:lnTo>
                <a:lnTo>
                  <a:pt x="378242" y="56665"/>
                </a:lnTo>
                <a:lnTo>
                  <a:pt x="378367" y="52064"/>
                </a:lnTo>
                <a:lnTo>
                  <a:pt x="376864" y="48203"/>
                </a:lnTo>
                <a:lnTo>
                  <a:pt x="374274" y="44835"/>
                </a:lnTo>
                <a:lnTo>
                  <a:pt x="367956" y="38977"/>
                </a:lnTo>
                <a:lnTo>
                  <a:pt x="362503" y="33727"/>
                </a:lnTo>
                <a:lnTo>
                  <a:pt x="358349" y="31216"/>
                </a:lnTo>
                <a:lnTo>
                  <a:pt x="353200" y="28748"/>
                </a:lnTo>
                <a:lnTo>
                  <a:pt x="347385" y="26309"/>
                </a:lnTo>
                <a:lnTo>
                  <a:pt x="341921" y="23890"/>
                </a:lnTo>
                <a:lnTo>
                  <a:pt x="331616" y="19084"/>
                </a:lnTo>
                <a:lnTo>
                  <a:pt x="325853" y="16692"/>
                </a:lnTo>
                <a:lnTo>
                  <a:pt x="319629" y="14303"/>
                </a:lnTo>
                <a:lnTo>
                  <a:pt x="313098" y="11916"/>
                </a:lnTo>
                <a:lnTo>
                  <a:pt x="301609" y="9265"/>
                </a:lnTo>
                <a:lnTo>
                  <a:pt x="296322" y="8558"/>
                </a:lnTo>
                <a:lnTo>
                  <a:pt x="288332" y="5656"/>
                </a:lnTo>
                <a:lnTo>
                  <a:pt x="282135" y="2514"/>
                </a:lnTo>
                <a:lnTo>
                  <a:pt x="276735" y="1117"/>
                </a:lnTo>
                <a:lnTo>
                  <a:pt x="264965" y="44"/>
                </a:lnTo>
                <a:lnTo>
                  <a:pt x="2643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4"/>
          <p:cNvSpPr/>
          <p:nvPr/>
        </p:nvSpPr>
        <p:spPr>
          <a:xfrm>
            <a:off x="6307931" y="1764506"/>
            <a:ext cx="100013" cy="157124"/>
          </a:xfrm>
          <a:custGeom>
            <a:avLst/>
            <a:gdLst/>
            <a:ahLst/>
            <a:cxnLst/>
            <a:rect l="0" t="0" r="0" b="0"/>
            <a:pathLst>
              <a:path w="100013" h="157124">
                <a:moveTo>
                  <a:pt x="0" y="42862"/>
                </a:moveTo>
                <a:lnTo>
                  <a:pt x="17698" y="60561"/>
                </a:lnTo>
                <a:lnTo>
                  <a:pt x="19736" y="63393"/>
                </a:lnTo>
                <a:lnTo>
                  <a:pt x="21889" y="66868"/>
                </a:lnTo>
                <a:lnTo>
                  <a:pt x="24117" y="70772"/>
                </a:lnTo>
                <a:lnTo>
                  <a:pt x="28710" y="79344"/>
                </a:lnTo>
                <a:lnTo>
                  <a:pt x="38126" y="97782"/>
                </a:lnTo>
                <a:lnTo>
                  <a:pt x="39705" y="102494"/>
                </a:lnTo>
                <a:lnTo>
                  <a:pt x="40758" y="107223"/>
                </a:lnTo>
                <a:lnTo>
                  <a:pt x="41459" y="111963"/>
                </a:lnTo>
                <a:lnTo>
                  <a:pt x="42720" y="115917"/>
                </a:lnTo>
                <a:lnTo>
                  <a:pt x="44356" y="119347"/>
                </a:lnTo>
                <a:lnTo>
                  <a:pt x="46239" y="122427"/>
                </a:lnTo>
                <a:lnTo>
                  <a:pt x="47495" y="126068"/>
                </a:lnTo>
                <a:lnTo>
                  <a:pt x="48332" y="130083"/>
                </a:lnTo>
                <a:lnTo>
                  <a:pt x="48890" y="134347"/>
                </a:lnTo>
                <a:lnTo>
                  <a:pt x="50056" y="137983"/>
                </a:lnTo>
                <a:lnTo>
                  <a:pt x="51627" y="141201"/>
                </a:lnTo>
                <a:lnTo>
                  <a:pt x="53467" y="144140"/>
                </a:lnTo>
                <a:lnTo>
                  <a:pt x="54695" y="146893"/>
                </a:lnTo>
                <a:lnTo>
                  <a:pt x="55513" y="149523"/>
                </a:lnTo>
                <a:lnTo>
                  <a:pt x="57054" y="156715"/>
                </a:lnTo>
                <a:lnTo>
                  <a:pt x="54991" y="156964"/>
                </a:lnTo>
                <a:lnTo>
                  <a:pt x="50990" y="157123"/>
                </a:lnTo>
                <a:lnTo>
                  <a:pt x="50663" y="156342"/>
                </a:lnTo>
                <a:lnTo>
                  <a:pt x="50298" y="153358"/>
                </a:lnTo>
                <a:lnTo>
                  <a:pt x="49407" y="151451"/>
                </a:lnTo>
                <a:lnTo>
                  <a:pt x="46300" y="147216"/>
                </a:lnTo>
                <a:lnTo>
                  <a:pt x="44361" y="144181"/>
                </a:lnTo>
                <a:lnTo>
                  <a:pt x="42274" y="140571"/>
                </a:lnTo>
                <a:lnTo>
                  <a:pt x="40089" y="136576"/>
                </a:lnTo>
                <a:lnTo>
                  <a:pt x="38632" y="132326"/>
                </a:lnTo>
                <a:lnTo>
                  <a:pt x="37661" y="127905"/>
                </a:lnTo>
                <a:lnTo>
                  <a:pt x="37013" y="123370"/>
                </a:lnTo>
                <a:lnTo>
                  <a:pt x="35788" y="118759"/>
                </a:lnTo>
                <a:lnTo>
                  <a:pt x="34177" y="114097"/>
                </a:lnTo>
                <a:lnTo>
                  <a:pt x="32310" y="109402"/>
                </a:lnTo>
                <a:lnTo>
                  <a:pt x="31859" y="104685"/>
                </a:lnTo>
                <a:lnTo>
                  <a:pt x="32352" y="99952"/>
                </a:lnTo>
                <a:lnTo>
                  <a:pt x="33474" y="95210"/>
                </a:lnTo>
                <a:lnTo>
                  <a:pt x="35016" y="90461"/>
                </a:lnTo>
                <a:lnTo>
                  <a:pt x="36838" y="85707"/>
                </a:lnTo>
                <a:lnTo>
                  <a:pt x="38846" y="80951"/>
                </a:lnTo>
                <a:lnTo>
                  <a:pt x="40979" y="76192"/>
                </a:lnTo>
                <a:lnTo>
                  <a:pt x="45465" y="66671"/>
                </a:lnTo>
                <a:lnTo>
                  <a:pt x="52453" y="52386"/>
                </a:lnTo>
                <a:lnTo>
                  <a:pt x="55606" y="47624"/>
                </a:lnTo>
                <a:lnTo>
                  <a:pt x="59296" y="42862"/>
                </a:lnTo>
                <a:lnTo>
                  <a:pt x="63343" y="38100"/>
                </a:lnTo>
                <a:lnTo>
                  <a:pt x="66834" y="34131"/>
                </a:lnTo>
                <a:lnTo>
                  <a:pt x="72831" y="27604"/>
                </a:lnTo>
                <a:lnTo>
                  <a:pt x="75542" y="23959"/>
                </a:lnTo>
                <a:lnTo>
                  <a:pt x="78142" y="19941"/>
                </a:lnTo>
                <a:lnTo>
                  <a:pt x="80670" y="15676"/>
                </a:lnTo>
                <a:lnTo>
                  <a:pt x="83149" y="12832"/>
                </a:lnTo>
                <a:lnTo>
                  <a:pt x="85595" y="10936"/>
                </a:lnTo>
                <a:lnTo>
                  <a:pt x="88020" y="9672"/>
                </a:lnTo>
                <a:lnTo>
                  <a:pt x="90430" y="8035"/>
                </a:lnTo>
                <a:lnTo>
                  <a:pt x="92830" y="6151"/>
                </a:ln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5"/>
          <p:cNvSpPr/>
          <p:nvPr/>
        </p:nvSpPr>
        <p:spPr>
          <a:xfrm>
            <a:off x="6472237" y="1772072"/>
            <a:ext cx="392905" cy="181323"/>
          </a:xfrm>
          <a:custGeom>
            <a:avLst/>
            <a:gdLst/>
            <a:ahLst/>
            <a:cxnLst/>
            <a:rect l="0" t="0" r="0" b="0"/>
            <a:pathLst>
              <a:path w="392905" h="181323">
                <a:moveTo>
                  <a:pt x="0" y="42440"/>
                </a:moveTo>
                <a:lnTo>
                  <a:pt x="0" y="46232"/>
                </a:lnTo>
                <a:lnTo>
                  <a:pt x="794" y="48143"/>
                </a:lnTo>
                <a:lnTo>
                  <a:pt x="3792" y="52383"/>
                </a:lnTo>
                <a:lnTo>
                  <a:pt x="6151" y="55440"/>
                </a:lnTo>
                <a:lnTo>
                  <a:pt x="6703" y="60389"/>
                </a:lnTo>
                <a:lnTo>
                  <a:pt x="6850" y="63931"/>
                </a:lnTo>
                <a:lnTo>
                  <a:pt x="7741" y="67880"/>
                </a:lnTo>
                <a:lnTo>
                  <a:pt x="9130" y="72100"/>
                </a:lnTo>
                <a:lnTo>
                  <a:pt x="10849" y="76501"/>
                </a:lnTo>
                <a:lnTo>
                  <a:pt x="11995" y="80228"/>
                </a:lnTo>
                <a:lnTo>
                  <a:pt x="12759" y="83507"/>
                </a:lnTo>
                <a:lnTo>
                  <a:pt x="13269" y="86487"/>
                </a:lnTo>
                <a:lnTo>
                  <a:pt x="13608" y="90061"/>
                </a:lnTo>
                <a:lnTo>
                  <a:pt x="13835" y="94031"/>
                </a:lnTo>
                <a:lnTo>
                  <a:pt x="14086" y="102676"/>
                </a:lnTo>
                <a:lnTo>
                  <a:pt x="14284" y="135135"/>
                </a:lnTo>
                <a:lnTo>
                  <a:pt x="14288" y="148175"/>
                </a:lnTo>
                <a:lnTo>
                  <a:pt x="14288" y="139528"/>
                </a:lnTo>
                <a:lnTo>
                  <a:pt x="13494" y="137328"/>
                </a:lnTo>
                <a:lnTo>
                  <a:pt x="10495" y="132767"/>
                </a:lnTo>
                <a:lnTo>
                  <a:pt x="8633" y="128093"/>
                </a:lnTo>
                <a:lnTo>
                  <a:pt x="7806" y="123371"/>
                </a:lnTo>
                <a:lnTo>
                  <a:pt x="7438" y="118626"/>
                </a:lnTo>
                <a:lnTo>
                  <a:pt x="7275" y="109638"/>
                </a:lnTo>
                <a:lnTo>
                  <a:pt x="7231" y="103907"/>
                </a:lnTo>
                <a:lnTo>
                  <a:pt x="7996" y="98500"/>
                </a:lnTo>
                <a:lnTo>
                  <a:pt x="9299" y="93307"/>
                </a:lnTo>
                <a:lnTo>
                  <a:pt x="10962" y="88257"/>
                </a:lnTo>
                <a:lnTo>
                  <a:pt x="12864" y="83304"/>
                </a:lnTo>
                <a:lnTo>
                  <a:pt x="14926" y="78414"/>
                </a:lnTo>
                <a:lnTo>
                  <a:pt x="17095" y="73566"/>
                </a:lnTo>
                <a:lnTo>
                  <a:pt x="19334" y="67953"/>
                </a:lnTo>
                <a:lnTo>
                  <a:pt x="23939" y="55367"/>
                </a:lnTo>
                <a:lnTo>
                  <a:pt x="26278" y="49470"/>
                </a:lnTo>
                <a:lnTo>
                  <a:pt x="28631" y="43952"/>
                </a:lnTo>
                <a:lnTo>
                  <a:pt x="30993" y="38685"/>
                </a:lnTo>
                <a:lnTo>
                  <a:pt x="33362" y="34381"/>
                </a:lnTo>
                <a:lnTo>
                  <a:pt x="35735" y="30717"/>
                </a:lnTo>
                <a:lnTo>
                  <a:pt x="38112" y="27481"/>
                </a:lnTo>
                <a:lnTo>
                  <a:pt x="41283" y="24530"/>
                </a:lnTo>
                <a:lnTo>
                  <a:pt x="49040" y="19134"/>
                </a:lnTo>
                <a:lnTo>
                  <a:pt x="57779" y="14090"/>
                </a:lnTo>
                <a:lnTo>
                  <a:pt x="66954" y="9203"/>
                </a:lnTo>
                <a:lnTo>
                  <a:pt x="76324" y="4384"/>
                </a:lnTo>
                <a:lnTo>
                  <a:pt x="85780" y="1714"/>
                </a:lnTo>
                <a:lnTo>
                  <a:pt x="97912" y="211"/>
                </a:lnTo>
                <a:lnTo>
                  <a:pt x="100994" y="0"/>
                </a:lnTo>
                <a:lnTo>
                  <a:pt x="103842" y="653"/>
                </a:lnTo>
                <a:lnTo>
                  <a:pt x="112436" y="5364"/>
                </a:lnTo>
                <a:lnTo>
                  <a:pt x="120351" y="9558"/>
                </a:lnTo>
                <a:lnTo>
                  <a:pt x="123890" y="12581"/>
                </a:lnTo>
                <a:lnTo>
                  <a:pt x="127043" y="16184"/>
                </a:lnTo>
                <a:lnTo>
                  <a:pt x="129939" y="20174"/>
                </a:lnTo>
                <a:lnTo>
                  <a:pt x="132664" y="24421"/>
                </a:lnTo>
                <a:lnTo>
                  <a:pt x="135274" y="28840"/>
                </a:lnTo>
                <a:lnTo>
                  <a:pt x="137808" y="33373"/>
                </a:lnTo>
                <a:lnTo>
                  <a:pt x="140291" y="38777"/>
                </a:lnTo>
                <a:lnTo>
                  <a:pt x="142739" y="44760"/>
                </a:lnTo>
                <a:lnTo>
                  <a:pt x="145166" y="51131"/>
                </a:lnTo>
                <a:lnTo>
                  <a:pt x="146783" y="56965"/>
                </a:lnTo>
                <a:lnTo>
                  <a:pt x="147862" y="62442"/>
                </a:lnTo>
                <a:lnTo>
                  <a:pt x="148581" y="67681"/>
                </a:lnTo>
                <a:lnTo>
                  <a:pt x="149061" y="72761"/>
                </a:lnTo>
                <a:lnTo>
                  <a:pt x="149380" y="77735"/>
                </a:lnTo>
                <a:lnTo>
                  <a:pt x="149593" y="82639"/>
                </a:lnTo>
                <a:lnTo>
                  <a:pt x="149830" y="92321"/>
                </a:lnTo>
                <a:lnTo>
                  <a:pt x="149982" y="107679"/>
                </a:lnTo>
                <a:lnTo>
                  <a:pt x="149200" y="110539"/>
                </a:lnTo>
                <a:lnTo>
                  <a:pt x="146215" y="115833"/>
                </a:lnTo>
                <a:lnTo>
                  <a:pt x="142901" y="120981"/>
                </a:lnTo>
                <a:lnTo>
                  <a:pt x="142877" y="111075"/>
                </a:lnTo>
                <a:lnTo>
                  <a:pt x="143671" y="108834"/>
                </a:lnTo>
                <a:lnTo>
                  <a:pt x="146668" y="104228"/>
                </a:lnTo>
                <a:lnTo>
                  <a:pt x="147785" y="101094"/>
                </a:lnTo>
                <a:lnTo>
                  <a:pt x="148530" y="97418"/>
                </a:lnTo>
                <a:lnTo>
                  <a:pt x="149026" y="93379"/>
                </a:lnTo>
                <a:lnTo>
                  <a:pt x="150944" y="89893"/>
                </a:lnTo>
                <a:lnTo>
                  <a:pt x="153811" y="86776"/>
                </a:lnTo>
                <a:lnTo>
                  <a:pt x="157310" y="83903"/>
                </a:lnTo>
                <a:lnTo>
                  <a:pt x="160435" y="80401"/>
                </a:lnTo>
                <a:lnTo>
                  <a:pt x="163313" y="76479"/>
                </a:lnTo>
                <a:lnTo>
                  <a:pt x="166026" y="72276"/>
                </a:lnTo>
                <a:lnTo>
                  <a:pt x="168628" y="67887"/>
                </a:lnTo>
                <a:lnTo>
                  <a:pt x="171155" y="63374"/>
                </a:lnTo>
                <a:lnTo>
                  <a:pt x="173635" y="58777"/>
                </a:lnTo>
                <a:lnTo>
                  <a:pt x="176082" y="54919"/>
                </a:lnTo>
                <a:lnTo>
                  <a:pt x="178507" y="51553"/>
                </a:lnTo>
                <a:lnTo>
                  <a:pt x="180918" y="48515"/>
                </a:lnTo>
                <a:lnTo>
                  <a:pt x="187829" y="43023"/>
                </a:lnTo>
                <a:lnTo>
                  <a:pt x="195398" y="37937"/>
                </a:lnTo>
                <a:lnTo>
                  <a:pt x="201409" y="33030"/>
                </a:lnTo>
                <a:lnTo>
                  <a:pt x="206725" y="28204"/>
                </a:lnTo>
                <a:lnTo>
                  <a:pt x="209255" y="25805"/>
                </a:lnTo>
                <a:lnTo>
                  <a:pt x="212528" y="24207"/>
                </a:lnTo>
                <a:lnTo>
                  <a:pt x="223927" y="21956"/>
                </a:lnTo>
                <a:lnTo>
                  <a:pt x="229962" y="21430"/>
                </a:lnTo>
                <a:lnTo>
                  <a:pt x="232683" y="22083"/>
                </a:lnTo>
                <a:lnTo>
                  <a:pt x="237823" y="24926"/>
                </a:lnTo>
                <a:lnTo>
                  <a:pt x="239512" y="26795"/>
                </a:lnTo>
                <a:lnTo>
                  <a:pt x="240636" y="28835"/>
                </a:lnTo>
                <a:lnTo>
                  <a:pt x="241888" y="33218"/>
                </a:lnTo>
                <a:lnTo>
                  <a:pt x="242443" y="37812"/>
                </a:lnTo>
                <a:lnTo>
                  <a:pt x="242591" y="40942"/>
                </a:lnTo>
                <a:lnTo>
                  <a:pt x="242756" y="48654"/>
                </a:lnTo>
                <a:lnTo>
                  <a:pt x="243594" y="52932"/>
                </a:lnTo>
                <a:lnTo>
                  <a:pt x="244946" y="57372"/>
                </a:lnTo>
                <a:lnTo>
                  <a:pt x="246641" y="61920"/>
                </a:lnTo>
                <a:lnTo>
                  <a:pt x="247771" y="66539"/>
                </a:lnTo>
                <a:lnTo>
                  <a:pt x="248524" y="71206"/>
                </a:lnTo>
                <a:lnTo>
                  <a:pt x="249027" y="75905"/>
                </a:lnTo>
                <a:lnTo>
                  <a:pt x="250155" y="80625"/>
                </a:lnTo>
                <a:lnTo>
                  <a:pt x="251702" y="85359"/>
                </a:lnTo>
                <a:lnTo>
                  <a:pt x="253526" y="90103"/>
                </a:lnTo>
                <a:lnTo>
                  <a:pt x="254743" y="94853"/>
                </a:lnTo>
                <a:lnTo>
                  <a:pt x="255553" y="99607"/>
                </a:lnTo>
                <a:lnTo>
                  <a:pt x="256094" y="104364"/>
                </a:lnTo>
                <a:lnTo>
                  <a:pt x="257248" y="109123"/>
                </a:lnTo>
                <a:lnTo>
                  <a:pt x="258811" y="113883"/>
                </a:lnTo>
                <a:lnTo>
                  <a:pt x="260647" y="118643"/>
                </a:lnTo>
                <a:lnTo>
                  <a:pt x="262665" y="123405"/>
                </a:lnTo>
                <a:lnTo>
                  <a:pt x="267023" y="132928"/>
                </a:lnTo>
                <a:lnTo>
                  <a:pt x="268503" y="137691"/>
                </a:lnTo>
                <a:lnTo>
                  <a:pt x="269490" y="142453"/>
                </a:lnTo>
                <a:lnTo>
                  <a:pt x="270148" y="147215"/>
                </a:lnTo>
                <a:lnTo>
                  <a:pt x="271380" y="151184"/>
                </a:lnTo>
                <a:lnTo>
                  <a:pt x="272995" y="154623"/>
                </a:lnTo>
                <a:lnTo>
                  <a:pt x="274865" y="157710"/>
                </a:lnTo>
                <a:lnTo>
                  <a:pt x="279060" y="163257"/>
                </a:lnTo>
                <a:lnTo>
                  <a:pt x="283571" y="168368"/>
                </a:lnTo>
                <a:lnTo>
                  <a:pt x="288221" y="173285"/>
                </a:lnTo>
                <a:lnTo>
                  <a:pt x="295050" y="178116"/>
                </a:lnTo>
                <a:lnTo>
                  <a:pt x="299094" y="180516"/>
                </a:lnTo>
                <a:lnTo>
                  <a:pt x="302583" y="181322"/>
                </a:lnTo>
                <a:lnTo>
                  <a:pt x="305704" y="181065"/>
                </a:lnTo>
                <a:lnTo>
                  <a:pt x="311287" y="179458"/>
                </a:lnTo>
                <a:lnTo>
                  <a:pt x="316415" y="178743"/>
                </a:lnTo>
                <a:lnTo>
                  <a:pt x="318893" y="177758"/>
                </a:lnTo>
                <a:lnTo>
                  <a:pt x="326968" y="172581"/>
                </a:lnTo>
                <a:lnTo>
                  <a:pt x="334760" y="168278"/>
                </a:lnTo>
                <a:lnTo>
                  <a:pt x="339061" y="165226"/>
                </a:lnTo>
                <a:lnTo>
                  <a:pt x="343515" y="161604"/>
                </a:lnTo>
                <a:lnTo>
                  <a:pt x="348073" y="157601"/>
                </a:lnTo>
                <a:lnTo>
                  <a:pt x="352699" y="154139"/>
                </a:lnTo>
                <a:lnTo>
                  <a:pt x="357370" y="151037"/>
                </a:lnTo>
                <a:lnTo>
                  <a:pt x="362072" y="148176"/>
                </a:lnTo>
                <a:lnTo>
                  <a:pt x="366793" y="144681"/>
                </a:lnTo>
                <a:lnTo>
                  <a:pt x="371529" y="140763"/>
                </a:lnTo>
                <a:lnTo>
                  <a:pt x="376274" y="136564"/>
                </a:lnTo>
                <a:lnTo>
                  <a:pt x="379437" y="132177"/>
                </a:lnTo>
                <a:lnTo>
                  <a:pt x="381546" y="127664"/>
                </a:lnTo>
                <a:lnTo>
                  <a:pt x="382951" y="123069"/>
                </a:lnTo>
                <a:lnTo>
                  <a:pt x="384682" y="119211"/>
                </a:lnTo>
                <a:lnTo>
                  <a:pt x="386630" y="115846"/>
                </a:lnTo>
                <a:lnTo>
                  <a:pt x="388722" y="112808"/>
                </a:lnTo>
                <a:lnTo>
                  <a:pt x="390116" y="109196"/>
                </a:lnTo>
                <a:lnTo>
                  <a:pt x="391047" y="105200"/>
                </a:lnTo>
                <a:lnTo>
                  <a:pt x="391667" y="100949"/>
                </a:lnTo>
                <a:lnTo>
                  <a:pt x="392080" y="96527"/>
                </a:lnTo>
                <a:lnTo>
                  <a:pt x="392356" y="91992"/>
                </a:lnTo>
                <a:lnTo>
                  <a:pt x="392661" y="83513"/>
                </a:lnTo>
                <a:lnTo>
                  <a:pt x="392833" y="74277"/>
                </a:lnTo>
                <a:lnTo>
                  <a:pt x="392904" y="58173"/>
                </a:lnTo>
                <a:lnTo>
                  <a:pt x="390789" y="55253"/>
                </a:lnTo>
                <a:lnTo>
                  <a:pt x="389113" y="53364"/>
                </a:lnTo>
                <a:lnTo>
                  <a:pt x="387203" y="52897"/>
                </a:lnTo>
                <a:lnTo>
                  <a:pt x="385135" y="53380"/>
                </a:lnTo>
                <a:lnTo>
                  <a:pt x="382963" y="54496"/>
                </a:lnTo>
                <a:lnTo>
                  <a:pt x="378433" y="55736"/>
                </a:lnTo>
                <a:lnTo>
                  <a:pt x="371420" y="56434"/>
                </a:lnTo>
                <a:lnTo>
                  <a:pt x="364331" y="567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6"/>
          <p:cNvSpPr/>
          <p:nvPr/>
        </p:nvSpPr>
        <p:spPr>
          <a:xfrm>
            <a:off x="4943570" y="3028950"/>
            <a:ext cx="178491" cy="449922"/>
          </a:xfrm>
          <a:custGeom>
            <a:avLst/>
            <a:gdLst/>
            <a:ahLst/>
            <a:cxnLst/>
            <a:rect l="0" t="0" r="0" b="0"/>
            <a:pathLst>
              <a:path w="178491" h="449922">
                <a:moveTo>
                  <a:pt x="7048" y="0"/>
                </a:moveTo>
                <a:lnTo>
                  <a:pt x="7048" y="6849"/>
                </a:lnTo>
                <a:lnTo>
                  <a:pt x="11958" y="11995"/>
                </a:lnTo>
                <a:lnTo>
                  <a:pt x="13199" y="13268"/>
                </a:lnTo>
                <a:lnTo>
                  <a:pt x="14790" y="24699"/>
                </a:lnTo>
                <a:lnTo>
                  <a:pt x="19044" y="33688"/>
                </a:lnTo>
                <a:lnTo>
                  <a:pt x="20317" y="41695"/>
                </a:lnTo>
                <a:lnTo>
                  <a:pt x="18766" y="50546"/>
                </a:lnTo>
                <a:lnTo>
                  <a:pt x="16225" y="60564"/>
                </a:lnTo>
                <a:lnTo>
                  <a:pt x="15095" y="72955"/>
                </a:lnTo>
                <a:lnTo>
                  <a:pt x="12477" y="86399"/>
                </a:lnTo>
                <a:lnTo>
                  <a:pt x="9461" y="100312"/>
                </a:lnTo>
                <a:lnTo>
                  <a:pt x="8657" y="107356"/>
                </a:lnTo>
                <a:lnTo>
                  <a:pt x="6969" y="120738"/>
                </a:lnTo>
                <a:lnTo>
                  <a:pt x="3574" y="131978"/>
                </a:lnTo>
                <a:lnTo>
                  <a:pt x="1535" y="144382"/>
                </a:lnTo>
                <a:lnTo>
                  <a:pt x="630" y="157038"/>
                </a:lnTo>
                <a:lnTo>
                  <a:pt x="227" y="167955"/>
                </a:lnTo>
                <a:lnTo>
                  <a:pt x="0" y="183026"/>
                </a:lnTo>
                <a:lnTo>
                  <a:pt x="2064" y="192734"/>
                </a:lnTo>
                <a:lnTo>
                  <a:pt x="5572" y="205008"/>
                </a:lnTo>
                <a:lnTo>
                  <a:pt x="6064" y="208109"/>
                </a:lnTo>
                <a:lnTo>
                  <a:pt x="8727" y="213672"/>
                </a:lnTo>
                <a:lnTo>
                  <a:pt x="10549" y="216267"/>
                </a:lnTo>
                <a:lnTo>
                  <a:pt x="12557" y="217996"/>
                </a:lnTo>
                <a:lnTo>
                  <a:pt x="14690" y="219149"/>
                </a:lnTo>
                <a:lnTo>
                  <a:pt x="16905" y="219918"/>
                </a:lnTo>
                <a:lnTo>
                  <a:pt x="21483" y="222889"/>
                </a:lnTo>
                <a:lnTo>
                  <a:pt x="23815" y="224793"/>
                </a:lnTo>
                <a:lnTo>
                  <a:pt x="26164" y="226061"/>
                </a:lnTo>
                <a:lnTo>
                  <a:pt x="30890" y="227472"/>
                </a:lnTo>
                <a:lnTo>
                  <a:pt x="35636" y="228098"/>
                </a:lnTo>
                <a:lnTo>
                  <a:pt x="38013" y="228265"/>
                </a:lnTo>
                <a:lnTo>
                  <a:pt x="40392" y="227583"/>
                </a:lnTo>
                <a:lnTo>
                  <a:pt x="45151" y="224708"/>
                </a:lnTo>
                <a:lnTo>
                  <a:pt x="49912" y="222901"/>
                </a:lnTo>
                <a:lnTo>
                  <a:pt x="52293" y="222420"/>
                </a:lnTo>
                <a:lnTo>
                  <a:pt x="54674" y="220511"/>
                </a:lnTo>
                <a:lnTo>
                  <a:pt x="59436" y="214157"/>
                </a:lnTo>
                <a:lnTo>
                  <a:pt x="64198" y="208158"/>
                </a:lnTo>
                <a:lnTo>
                  <a:pt x="68961" y="202052"/>
                </a:lnTo>
                <a:lnTo>
                  <a:pt x="73723" y="194046"/>
                </a:lnTo>
                <a:lnTo>
                  <a:pt x="78486" y="185197"/>
                </a:lnTo>
                <a:lnTo>
                  <a:pt x="88011" y="166580"/>
                </a:lnTo>
                <a:lnTo>
                  <a:pt x="92773" y="154998"/>
                </a:lnTo>
                <a:lnTo>
                  <a:pt x="97536" y="142706"/>
                </a:lnTo>
                <a:lnTo>
                  <a:pt x="102298" y="131952"/>
                </a:lnTo>
                <a:lnTo>
                  <a:pt x="109442" y="116972"/>
                </a:lnTo>
                <a:lnTo>
                  <a:pt x="123730" y="88131"/>
                </a:lnTo>
                <a:lnTo>
                  <a:pt x="126375" y="78592"/>
                </a:lnTo>
                <a:lnTo>
                  <a:pt x="127865" y="66413"/>
                </a:lnTo>
                <a:lnTo>
                  <a:pt x="128306" y="55661"/>
                </a:lnTo>
                <a:lnTo>
                  <a:pt x="128491" y="29720"/>
                </a:lnTo>
                <a:lnTo>
                  <a:pt x="128492" y="39246"/>
                </a:lnTo>
                <a:lnTo>
                  <a:pt x="129286" y="41245"/>
                </a:lnTo>
                <a:lnTo>
                  <a:pt x="132284" y="45583"/>
                </a:lnTo>
                <a:lnTo>
                  <a:pt x="133402" y="48645"/>
                </a:lnTo>
                <a:lnTo>
                  <a:pt x="135768" y="60539"/>
                </a:lnTo>
                <a:lnTo>
                  <a:pt x="140349" y="73323"/>
                </a:lnTo>
                <a:lnTo>
                  <a:pt x="141699" y="79684"/>
                </a:lnTo>
                <a:lnTo>
                  <a:pt x="142299" y="89390"/>
                </a:lnTo>
                <a:lnTo>
                  <a:pt x="143360" y="100847"/>
                </a:lnTo>
                <a:lnTo>
                  <a:pt x="146477" y="111231"/>
                </a:lnTo>
                <a:lnTo>
                  <a:pt x="150508" y="121138"/>
                </a:lnTo>
                <a:lnTo>
                  <a:pt x="154946" y="130833"/>
                </a:lnTo>
                <a:lnTo>
                  <a:pt x="159564" y="140433"/>
                </a:lnTo>
                <a:lnTo>
                  <a:pt x="162146" y="152108"/>
                </a:lnTo>
                <a:lnTo>
                  <a:pt x="164087" y="164441"/>
                </a:lnTo>
                <a:lnTo>
                  <a:pt x="167595" y="175214"/>
                </a:lnTo>
                <a:lnTo>
                  <a:pt x="169684" y="187410"/>
                </a:lnTo>
                <a:lnTo>
                  <a:pt x="171406" y="200768"/>
                </a:lnTo>
                <a:lnTo>
                  <a:pt x="174817" y="214643"/>
                </a:lnTo>
                <a:lnTo>
                  <a:pt x="176044" y="221676"/>
                </a:lnTo>
                <a:lnTo>
                  <a:pt x="176862" y="228746"/>
                </a:lnTo>
                <a:lnTo>
                  <a:pt x="177407" y="235841"/>
                </a:lnTo>
                <a:lnTo>
                  <a:pt x="177771" y="242952"/>
                </a:lnTo>
                <a:lnTo>
                  <a:pt x="178175" y="257204"/>
                </a:lnTo>
                <a:lnTo>
                  <a:pt x="178480" y="307182"/>
                </a:lnTo>
                <a:lnTo>
                  <a:pt x="178490" y="321469"/>
                </a:lnTo>
                <a:lnTo>
                  <a:pt x="177699" y="328612"/>
                </a:lnTo>
                <a:lnTo>
                  <a:pt x="176378" y="335756"/>
                </a:lnTo>
                <a:lnTo>
                  <a:pt x="174704" y="342900"/>
                </a:lnTo>
                <a:lnTo>
                  <a:pt x="172793" y="350044"/>
                </a:lnTo>
                <a:lnTo>
                  <a:pt x="168554" y="364331"/>
                </a:lnTo>
                <a:lnTo>
                  <a:pt x="164025" y="376502"/>
                </a:lnTo>
                <a:lnTo>
                  <a:pt x="158572" y="387203"/>
                </a:lnTo>
                <a:lnTo>
                  <a:pt x="154895" y="392279"/>
                </a:lnTo>
                <a:lnTo>
                  <a:pt x="150857" y="397250"/>
                </a:lnTo>
                <a:lnTo>
                  <a:pt x="147371" y="402152"/>
                </a:lnTo>
                <a:lnTo>
                  <a:pt x="144253" y="407008"/>
                </a:lnTo>
                <a:lnTo>
                  <a:pt x="141380" y="411832"/>
                </a:lnTo>
                <a:lnTo>
                  <a:pt x="136072" y="421426"/>
                </a:lnTo>
                <a:lnTo>
                  <a:pt x="133546" y="426206"/>
                </a:lnTo>
                <a:lnTo>
                  <a:pt x="130274" y="430188"/>
                </a:lnTo>
                <a:lnTo>
                  <a:pt x="126505" y="433635"/>
                </a:lnTo>
                <a:lnTo>
                  <a:pt x="122405" y="436728"/>
                </a:lnTo>
                <a:lnTo>
                  <a:pt x="118084" y="439583"/>
                </a:lnTo>
                <a:lnTo>
                  <a:pt x="113616" y="442280"/>
                </a:lnTo>
                <a:lnTo>
                  <a:pt x="109049" y="444872"/>
                </a:lnTo>
                <a:lnTo>
                  <a:pt x="104418" y="446600"/>
                </a:lnTo>
                <a:lnTo>
                  <a:pt x="99743" y="447752"/>
                </a:lnTo>
                <a:lnTo>
                  <a:pt x="95038" y="448520"/>
                </a:lnTo>
                <a:lnTo>
                  <a:pt x="90314" y="449032"/>
                </a:lnTo>
                <a:lnTo>
                  <a:pt x="85578" y="449373"/>
                </a:lnTo>
                <a:lnTo>
                  <a:pt x="76875" y="449753"/>
                </a:lnTo>
                <a:lnTo>
                  <a:pt x="70362" y="449921"/>
                </a:lnTo>
                <a:lnTo>
                  <a:pt x="67513" y="449172"/>
                </a:lnTo>
                <a:lnTo>
                  <a:pt x="62232" y="446223"/>
                </a:lnTo>
                <a:lnTo>
                  <a:pt x="58919" y="445120"/>
                </a:lnTo>
                <a:lnTo>
                  <a:pt x="55122" y="444384"/>
                </a:lnTo>
                <a:lnTo>
                  <a:pt x="51004" y="443893"/>
                </a:lnTo>
                <a:lnTo>
                  <a:pt x="47465" y="442772"/>
                </a:lnTo>
                <a:lnTo>
                  <a:pt x="44311" y="441231"/>
                </a:lnTo>
                <a:lnTo>
                  <a:pt x="41415" y="439410"/>
                </a:lnTo>
                <a:lnTo>
                  <a:pt x="36081" y="433154"/>
                </a:lnTo>
                <a:lnTo>
                  <a:pt x="31064" y="425875"/>
                </a:lnTo>
                <a:lnTo>
                  <a:pt x="26189" y="419994"/>
                </a:lnTo>
                <a:lnTo>
                  <a:pt x="24571" y="417315"/>
                </a:lnTo>
                <a:lnTo>
                  <a:pt x="21500" y="409751"/>
                </a:lnTo>
                <a:lnTo>
                  <a:pt x="19858" y="407311"/>
                </a:lnTo>
                <a:lnTo>
                  <a:pt x="14192" y="400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57"/>
          <p:cNvSpPr/>
          <p:nvPr/>
        </p:nvSpPr>
        <p:spPr>
          <a:xfrm>
            <a:off x="5272087" y="3107531"/>
            <a:ext cx="178595" cy="7137"/>
          </a:xfrm>
          <a:custGeom>
            <a:avLst/>
            <a:gdLst/>
            <a:ahLst/>
            <a:cxnLst/>
            <a:rect l="0" t="0" r="0" b="0"/>
            <a:pathLst>
              <a:path w="178595" h="7137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5" y="6482"/>
                </a:lnTo>
                <a:lnTo>
                  <a:pt x="14473" y="6702"/>
                </a:lnTo>
                <a:lnTo>
                  <a:pt x="16793" y="6849"/>
                </a:lnTo>
                <a:lnTo>
                  <a:pt x="23603" y="7013"/>
                </a:lnTo>
                <a:lnTo>
                  <a:pt x="54896" y="7136"/>
                </a:lnTo>
                <a:lnTo>
                  <a:pt x="60409" y="6345"/>
                </a:lnTo>
                <a:lnTo>
                  <a:pt x="66467" y="5023"/>
                </a:lnTo>
                <a:lnTo>
                  <a:pt x="72886" y="3349"/>
                </a:lnTo>
                <a:lnTo>
                  <a:pt x="78753" y="2233"/>
                </a:lnTo>
                <a:lnTo>
                  <a:pt x="84252" y="1488"/>
                </a:lnTo>
                <a:lnTo>
                  <a:pt x="89506" y="992"/>
                </a:lnTo>
                <a:lnTo>
                  <a:pt x="94595" y="661"/>
                </a:lnTo>
                <a:lnTo>
                  <a:pt x="99576" y="441"/>
                </a:lnTo>
                <a:lnTo>
                  <a:pt x="109344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58"/>
          <p:cNvSpPr/>
          <p:nvPr/>
        </p:nvSpPr>
        <p:spPr>
          <a:xfrm>
            <a:off x="5323086" y="3143276"/>
            <a:ext cx="177602" cy="21406"/>
          </a:xfrm>
          <a:custGeom>
            <a:avLst/>
            <a:gdLst/>
            <a:ahLst/>
            <a:cxnLst/>
            <a:rect l="0" t="0" r="0" b="0"/>
            <a:pathLst>
              <a:path w="177602" h="21406">
                <a:moveTo>
                  <a:pt x="6151" y="21405"/>
                </a:moveTo>
                <a:lnTo>
                  <a:pt x="0" y="21405"/>
                </a:lnTo>
                <a:lnTo>
                  <a:pt x="9038" y="21405"/>
                </a:lnTo>
                <a:lnTo>
                  <a:pt x="11250" y="20611"/>
                </a:lnTo>
                <a:lnTo>
                  <a:pt x="13519" y="19288"/>
                </a:lnTo>
                <a:lnTo>
                  <a:pt x="15826" y="17613"/>
                </a:lnTo>
                <a:lnTo>
                  <a:pt x="18157" y="16495"/>
                </a:lnTo>
                <a:lnTo>
                  <a:pt x="20505" y="15750"/>
                </a:lnTo>
                <a:lnTo>
                  <a:pt x="22864" y="15254"/>
                </a:lnTo>
                <a:lnTo>
                  <a:pt x="26024" y="14129"/>
                </a:lnTo>
                <a:lnTo>
                  <a:pt x="29719" y="12586"/>
                </a:lnTo>
                <a:lnTo>
                  <a:pt x="33769" y="10763"/>
                </a:lnTo>
                <a:lnTo>
                  <a:pt x="38850" y="9548"/>
                </a:lnTo>
                <a:lnTo>
                  <a:pt x="44619" y="8737"/>
                </a:lnTo>
                <a:lnTo>
                  <a:pt x="50847" y="8197"/>
                </a:lnTo>
                <a:lnTo>
                  <a:pt x="56586" y="7837"/>
                </a:lnTo>
                <a:lnTo>
                  <a:pt x="67195" y="7437"/>
                </a:lnTo>
                <a:lnTo>
                  <a:pt x="72247" y="6537"/>
                </a:lnTo>
                <a:lnTo>
                  <a:pt x="77203" y="5143"/>
                </a:lnTo>
                <a:lnTo>
                  <a:pt x="82094" y="3420"/>
                </a:lnTo>
                <a:lnTo>
                  <a:pt x="87736" y="2271"/>
                </a:lnTo>
                <a:lnTo>
                  <a:pt x="93879" y="1505"/>
                </a:lnTo>
                <a:lnTo>
                  <a:pt x="100355" y="995"/>
                </a:lnTo>
                <a:lnTo>
                  <a:pt x="106260" y="654"/>
                </a:lnTo>
                <a:lnTo>
                  <a:pt x="117054" y="276"/>
                </a:lnTo>
                <a:lnTo>
                  <a:pt x="136919" y="33"/>
                </a:lnTo>
                <a:lnTo>
                  <a:pt x="146556" y="0"/>
                </a:lnTo>
                <a:lnTo>
                  <a:pt x="151348" y="785"/>
                </a:lnTo>
                <a:lnTo>
                  <a:pt x="156130" y="2102"/>
                </a:lnTo>
                <a:lnTo>
                  <a:pt x="160906" y="3774"/>
                </a:lnTo>
                <a:lnTo>
                  <a:pt x="164884" y="4888"/>
                </a:lnTo>
                <a:lnTo>
                  <a:pt x="168329" y="5631"/>
                </a:lnTo>
                <a:lnTo>
                  <a:pt x="177601" y="71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9"/>
          <p:cNvSpPr/>
          <p:nvPr/>
        </p:nvSpPr>
        <p:spPr>
          <a:xfrm>
            <a:off x="5715000" y="2971828"/>
            <a:ext cx="228601" cy="221302"/>
          </a:xfrm>
          <a:custGeom>
            <a:avLst/>
            <a:gdLst/>
            <a:ahLst/>
            <a:cxnLst/>
            <a:rect l="0" t="0" r="0" b="0"/>
            <a:pathLst>
              <a:path w="228601" h="221302">
                <a:moveTo>
                  <a:pt x="0" y="21403"/>
                </a:moveTo>
                <a:lnTo>
                  <a:pt x="0" y="15252"/>
                </a:lnTo>
                <a:lnTo>
                  <a:pt x="4233" y="12584"/>
                </a:lnTo>
                <a:lnTo>
                  <a:pt x="10612" y="9546"/>
                </a:lnTo>
                <a:lnTo>
                  <a:pt x="16093" y="8195"/>
                </a:lnTo>
                <a:lnTo>
                  <a:pt x="19460" y="7042"/>
                </a:lnTo>
                <a:lnTo>
                  <a:pt x="23292" y="5479"/>
                </a:lnTo>
                <a:lnTo>
                  <a:pt x="27434" y="3643"/>
                </a:lnTo>
                <a:lnTo>
                  <a:pt x="32577" y="2419"/>
                </a:lnTo>
                <a:lnTo>
                  <a:pt x="38386" y="1603"/>
                </a:lnTo>
                <a:lnTo>
                  <a:pt x="44641" y="1059"/>
                </a:lnTo>
                <a:lnTo>
                  <a:pt x="50398" y="697"/>
                </a:lnTo>
                <a:lnTo>
                  <a:pt x="61028" y="294"/>
                </a:lnTo>
                <a:lnTo>
                  <a:pt x="85697" y="35"/>
                </a:lnTo>
                <a:lnTo>
                  <a:pt x="96560" y="0"/>
                </a:lnTo>
                <a:lnTo>
                  <a:pt x="102473" y="784"/>
                </a:lnTo>
                <a:lnTo>
                  <a:pt x="108797" y="2101"/>
                </a:lnTo>
                <a:lnTo>
                  <a:pt x="115394" y="3772"/>
                </a:lnTo>
                <a:lnTo>
                  <a:pt x="121379" y="5680"/>
                </a:lnTo>
                <a:lnTo>
                  <a:pt x="126957" y="7746"/>
                </a:lnTo>
                <a:lnTo>
                  <a:pt x="132263" y="9917"/>
                </a:lnTo>
                <a:lnTo>
                  <a:pt x="137387" y="12158"/>
                </a:lnTo>
                <a:lnTo>
                  <a:pt x="147315" y="16765"/>
                </a:lnTo>
                <a:lnTo>
                  <a:pt x="151391" y="19899"/>
                </a:lnTo>
                <a:lnTo>
                  <a:pt x="154902" y="23575"/>
                </a:lnTo>
                <a:lnTo>
                  <a:pt x="158037" y="27613"/>
                </a:lnTo>
                <a:lnTo>
                  <a:pt x="163636" y="34217"/>
                </a:lnTo>
                <a:lnTo>
                  <a:pt x="166241" y="37089"/>
                </a:lnTo>
                <a:lnTo>
                  <a:pt x="168771" y="41386"/>
                </a:lnTo>
                <a:lnTo>
                  <a:pt x="171251" y="46631"/>
                </a:lnTo>
                <a:lnTo>
                  <a:pt x="173699" y="52509"/>
                </a:lnTo>
                <a:lnTo>
                  <a:pt x="175330" y="58015"/>
                </a:lnTo>
                <a:lnTo>
                  <a:pt x="176418" y="63273"/>
                </a:lnTo>
                <a:lnTo>
                  <a:pt x="177143" y="68367"/>
                </a:lnTo>
                <a:lnTo>
                  <a:pt x="177627" y="73350"/>
                </a:lnTo>
                <a:lnTo>
                  <a:pt x="177949" y="78259"/>
                </a:lnTo>
                <a:lnTo>
                  <a:pt x="178164" y="83119"/>
                </a:lnTo>
                <a:lnTo>
                  <a:pt x="177513" y="87947"/>
                </a:lnTo>
                <a:lnTo>
                  <a:pt x="176286" y="92753"/>
                </a:lnTo>
                <a:lnTo>
                  <a:pt x="168612" y="115665"/>
                </a:lnTo>
                <a:lnTo>
                  <a:pt x="166384" y="121551"/>
                </a:lnTo>
                <a:lnTo>
                  <a:pt x="164103" y="127062"/>
                </a:lnTo>
                <a:lnTo>
                  <a:pt x="161790" y="132323"/>
                </a:lnTo>
                <a:lnTo>
                  <a:pt x="158659" y="138212"/>
                </a:lnTo>
                <a:lnTo>
                  <a:pt x="154985" y="144519"/>
                </a:lnTo>
                <a:lnTo>
                  <a:pt x="150948" y="151106"/>
                </a:lnTo>
                <a:lnTo>
                  <a:pt x="146670" y="157084"/>
                </a:lnTo>
                <a:lnTo>
                  <a:pt x="142230" y="162657"/>
                </a:lnTo>
                <a:lnTo>
                  <a:pt x="137682" y="167960"/>
                </a:lnTo>
                <a:lnTo>
                  <a:pt x="133063" y="172289"/>
                </a:lnTo>
                <a:lnTo>
                  <a:pt x="128396" y="175968"/>
                </a:lnTo>
                <a:lnTo>
                  <a:pt x="123697" y="179215"/>
                </a:lnTo>
                <a:lnTo>
                  <a:pt x="119770" y="182967"/>
                </a:lnTo>
                <a:lnTo>
                  <a:pt x="116360" y="187056"/>
                </a:lnTo>
                <a:lnTo>
                  <a:pt x="113291" y="191370"/>
                </a:lnTo>
                <a:lnTo>
                  <a:pt x="108865" y="195039"/>
                </a:lnTo>
                <a:lnTo>
                  <a:pt x="103533" y="198279"/>
                </a:lnTo>
                <a:lnTo>
                  <a:pt x="81658" y="209182"/>
                </a:lnTo>
                <a:lnTo>
                  <a:pt x="77457" y="211677"/>
                </a:lnTo>
                <a:lnTo>
                  <a:pt x="70673" y="216565"/>
                </a:lnTo>
                <a:lnTo>
                  <a:pt x="66959" y="218186"/>
                </a:lnTo>
                <a:lnTo>
                  <a:pt x="62895" y="219266"/>
                </a:lnTo>
                <a:lnTo>
                  <a:pt x="58599" y="219987"/>
                </a:lnTo>
                <a:lnTo>
                  <a:pt x="54147" y="220467"/>
                </a:lnTo>
                <a:lnTo>
                  <a:pt x="49591" y="220787"/>
                </a:lnTo>
                <a:lnTo>
                  <a:pt x="44967" y="221001"/>
                </a:lnTo>
                <a:lnTo>
                  <a:pt x="35596" y="221238"/>
                </a:lnTo>
                <a:lnTo>
                  <a:pt x="30874" y="221301"/>
                </a:lnTo>
                <a:lnTo>
                  <a:pt x="26932" y="220550"/>
                </a:lnTo>
                <a:lnTo>
                  <a:pt x="20437" y="217598"/>
                </a:lnTo>
                <a:lnTo>
                  <a:pt x="14904" y="213640"/>
                </a:lnTo>
                <a:lnTo>
                  <a:pt x="12317" y="211474"/>
                </a:lnTo>
                <a:lnTo>
                  <a:pt x="10592" y="209235"/>
                </a:lnTo>
                <a:lnTo>
                  <a:pt x="8676" y="204632"/>
                </a:lnTo>
                <a:lnTo>
                  <a:pt x="5708" y="199940"/>
                </a:lnTo>
                <a:lnTo>
                  <a:pt x="3805" y="197578"/>
                </a:lnTo>
                <a:lnTo>
                  <a:pt x="3330" y="195209"/>
                </a:lnTo>
                <a:lnTo>
                  <a:pt x="3808" y="192836"/>
                </a:lnTo>
                <a:lnTo>
                  <a:pt x="6455" y="187289"/>
                </a:lnTo>
                <a:lnTo>
                  <a:pt x="10277" y="179532"/>
                </a:lnTo>
                <a:lnTo>
                  <a:pt x="14621" y="172910"/>
                </a:lnTo>
                <a:lnTo>
                  <a:pt x="19198" y="167320"/>
                </a:lnTo>
                <a:lnTo>
                  <a:pt x="23878" y="162190"/>
                </a:lnTo>
                <a:lnTo>
                  <a:pt x="30720" y="157265"/>
                </a:lnTo>
                <a:lnTo>
                  <a:pt x="34768" y="154840"/>
                </a:lnTo>
                <a:lnTo>
                  <a:pt x="39053" y="152430"/>
                </a:lnTo>
                <a:lnTo>
                  <a:pt x="48049" y="147635"/>
                </a:lnTo>
                <a:lnTo>
                  <a:pt x="62038" y="140473"/>
                </a:lnTo>
                <a:lnTo>
                  <a:pt x="67552" y="138089"/>
                </a:lnTo>
                <a:lnTo>
                  <a:pt x="73610" y="135706"/>
                </a:lnTo>
                <a:lnTo>
                  <a:pt x="80029" y="133324"/>
                </a:lnTo>
                <a:lnTo>
                  <a:pt x="85896" y="131736"/>
                </a:lnTo>
                <a:lnTo>
                  <a:pt x="91395" y="130677"/>
                </a:lnTo>
                <a:lnTo>
                  <a:pt x="96649" y="129971"/>
                </a:lnTo>
                <a:lnTo>
                  <a:pt x="102533" y="130294"/>
                </a:lnTo>
                <a:lnTo>
                  <a:pt x="108836" y="131303"/>
                </a:lnTo>
                <a:lnTo>
                  <a:pt x="115420" y="132770"/>
                </a:lnTo>
                <a:lnTo>
                  <a:pt x="121397" y="134541"/>
                </a:lnTo>
                <a:lnTo>
                  <a:pt x="126968" y="136516"/>
                </a:lnTo>
                <a:lnTo>
                  <a:pt x="132270" y="138626"/>
                </a:lnTo>
                <a:lnTo>
                  <a:pt x="144512" y="143087"/>
                </a:lnTo>
                <a:lnTo>
                  <a:pt x="151110" y="145388"/>
                </a:lnTo>
                <a:lnTo>
                  <a:pt x="157096" y="147716"/>
                </a:lnTo>
                <a:lnTo>
                  <a:pt x="162674" y="150062"/>
                </a:lnTo>
                <a:lnTo>
                  <a:pt x="167981" y="152419"/>
                </a:lnTo>
                <a:lnTo>
                  <a:pt x="172312" y="154785"/>
                </a:lnTo>
                <a:lnTo>
                  <a:pt x="179241" y="159529"/>
                </a:lnTo>
                <a:lnTo>
                  <a:pt x="184967" y="166401"/>
                </a:lnTo>
                <a:lnTo>
                  <a:pt x="187604" y="170455"/>
                </a:lnTo>
                <a:lnTo>
                  <a:pt x="192653" y="177078"/>
                </a:lnTo>
                <a:lnTo>
                  <a:pt x="195110" y="179955"/>
                </a:lnTo>
                <a:lnTo>
                  <a:pt x="202074" y="185268"/>
                </a:lnTo>
                <a:lnTo>
                  <a:pt x="206153" y="187796"/>
                </a:lnTo>
                <a:lnTo>
                  <a:pt x="208873" y="190276"/>
                </a:lnTo>
                <a:lnTo>
                  <a:pt x="210686" y="192722"/>
                </a:lnTo>
                <a:lnTo>
                  <a:pt x="211895" y="195147"/>
                </a:lnTo>
                <a:lnTo>
                  <a:pt x="213494" y="196763"/>
                </a:lnTo>
                <a:lnTo>
                  <a:pt x="215355" y="197841"/>
                </a:lnTo>
                <a:lnTo>
                  <a:pt x="217388" y="198560"/>
                </a:lnTo>
                <a:lnTo>
                  <a:pt x="221764" y="201475"/>
                </a:lnTo>
                <a:lnTo>
                  <a:pt x="228600" y="207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60"/>
          <p:cNvSpPr/>
          <p:nvPr/>
        </p:nvSpPr>
        <p:spPr>
          <a:xfrm>
            <a:off x="6072193" y="2900362"/>
            <a:ext cx="107151" cy="307182"/>
          </a:xfrm>
          <a:custGeom>
            <a:avLst/>
            <a:gdLst/>
            <a:ahLst/>
            <a:cxnLst/>
            <a:rect l="0" t="0" r="0" b="0"/>
            <a:pathLst>
              <a:path w="107151" h="307182">
                <a:moveTo>
                  <a:pt x="107150" y="0"/>
                </a:moveTo>
                <a:lnTo>
                  <a:pt x="79509" y="27642"/>
                </a:lnTo>
                <a:lnTo>
                  <a:pt x="76023" y="31922"/>
                </a:lnTo>
                <a:lnTo>
                  <a:pt x="72905" y="36362"/>
                </a:lnTo>
                <a:lnTo>
                  <a:pt x="70032" y="40910"/>
                </a:lnTo>
                <a:lnTo>
                  <a:pt x="66530" y="45530"/>
                </a:lnTo>
                <a:lnTo>
                  <a:pt x="62608" y="50197"/>
                </a:lnTo>
                <a:lnTo>
                  <a:pt x="58406" y="54896"/>
                </a:lnTo>
                <a:lnTo>
                  <a:pt x="54810" y="60410"/>
                </a:lnTo>
                <a:lnTo>
                  <a:pt x="51619" y="66467"/>
                </a:lnTo>
                <a:lnTo>
                  <a:pt x="45957" y="78753"/>
                </a:lnTo>
                <a:lnTo>
                  <a:pt x="40795" y="89506"/>
                </a:lnTo>
                <a:lnTo>
                  <a:pt x="37513" y="95389"/>
                </a:lnTo>
                <a:lnTo>
                  <a:pt x="33738" y="101693"/>
                </a:lnTo>
                <a:lnTo>
                  <a:pt x="29634" y="108276"/>
                </a:lnTo>
                <a:lnTo>
                  <a:pt x="26104" y="114253"/>
                </a:lnTo>
                <a:lnTo>
                  <a:pt x="22957" y="119825"/>
                </a:lnTo>
                <a:lnTo>
                  <a:pt x="20065" y="125127"/>
                </a:lnTo>
                <a:lnTo>
                  <a:pt x="16550" y="131043"/>
                </a:lnTo>
                <a:lnTo>
                  <a:pt x="8411" y="143966"/>
                </a:lnTo>
                <a:lnTo>
                  <a:pt x="5605" y="150746"/>
                </a:lnTo>
                <a:lnTo>
                  <a:pt x="3734" y="157648"/>
                </a:lnTo>
                <a:lnTo>
                  <a:pt x="2488" y="164629"/>
                </a:lnTo>
                <a:lnTo>
                  <a:pt x="1657" y="170872"/>
                </a:lnTo>
                <a:lnTo>
                  <a:pt x="1102" y="176621"/>
                </a:lnTo>
                <a:lnTo>
                  <a:pt x="733" y="182041"/>
                </a:lnTo>
                <a:lnTo>
                  <a:pt x="487" y="188036"/>
                </a:lnTo>
                <a:lnTo>
                  <a:pt x="140" y="207056"/>
                </a:lnTo>
                <a:lnTo>
                  <a:pt x="0" y="243760"/>
                </a:lnTo>
                <a:lnTo>
                  <a:pt x="1585" y="247438"/>
                </a:lnTo>
                <a:lnTo>
                  <a:pt x="4230" y="251477"/>
                </a:lnTo>
                <a:lnTo>
                  <a:pt x="7580" y="255758"/>
                </a:lnTo>
                <a:lnTo>
                  <a:pt x="10608" y="259405"/>
                </a:lnTo>
                <a:lnTo>
                  <a:pt x="13420" y="262631"/>
                </a:lnTo>
                <a:lnTo>
                  <a:pt x="16088" y="265575"/>
                </a:lnTo>
                <a:lnTo>
                  <a:pt x="23287" y="273079"/>
                </a:lnTo>
                <a:lnTo>
                  <a:pt x="27429" y="277303"/>
                </a:lnTo>
                <a:lnTo>
                  <a:pt x="30984" y="280119"/>
                </a:lnTo>
                <a:lnTo>
                  <a:pt x="34148" y="281996"/>
                </a:lnTo>
                <a:lnTo>
                  <a:pt x="37051" y="283247"/>
                </a:lnTo>
                <a:lnTo>
                  <a:pt x="44509" y="286754"/>
                </a:lnTo>
                <a:lnTo>
                  <a:pt x="62233" y="295473"/>
                </a:lnTo>
                <a:lnTo>
                  <a:pt x="66093" y="296995"/>
                </a:lnTo>
                <a:lnTo>
                  <a:pt x="69460" y="298009"/>
                </a:lnTo>
                <a:lnTo>
                  <a:pt x="72498" y="298685"/>
                </a:lnTo>
                <a:lnTo>
                  <a:pt x="76112" y="299136"/>
                </a:lnTo>
                <a:lnTo>
                  <a:pt x="80108" y="299436"/>
                </a:lnTo>
                <a:lnTo>
                  <a:pt x="84359" y="299637"/>
                </a:lnTo>
                <a:lnTo>
                  <a:pt x="87987" y="300564"/>
                </a:lnTo>
                <a:lnTo>
                  <a:pt x="91200" y="301976"/>
                </a:lnTo>
                <a:lnTo>
                  <a:pt x="100007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61"/>
          <p:cNvSpPr/>
          <p:nvPr/>
        </p:nvSpPr>
        <p:spPr>
          <a:xfrm>
            <a:off x="6222206" y="3029942"/>
            <a:ext cx="185738" cy="149027"/>
          </a:xfrm>
          <a:custGeom>
            <a:avLst/>
            <a:gdLst/>
            <a:ahLst/>
            <a:cxnLst/>
            <a:rect l="0" t="0" r="0" b="0"/>
            <a:pathLst>
              <a:path w="185738" h="149027">
                <a:moveTo>
                  <a:pt x="0" y="6151"/>
                </a:moveTo>
                <a:lnTo>
                  <a:pt x="6151" y="6151"/>
                </a:lnTo>
                <a:lnTo>
                  <a:pt x="10642" y="2359"/>
                </a:lnTo>
                <a:lnTo>
                  <a:pt x="12651" y="1242"/>
                </a:lnTo>
                <a:lnTo>
                  <a:pt x="17000" y="0"/>
                </a:lnTo>
                <a:lnTo>
                  <a:pt x="19271" y="463"/>
                </a:lnTo>
                <a:lnTo>
                  <a:pt x="23911" y="3094"/>
                </a:lnTo>
                <a:lnTo>
                  <a:pt x="28618" y="4793"/>
                </a:lnTo>
                <a:lnTo>
                  <a:pt x="30985" y="5245"/>
                </a:lnTo>
                <a:lnTo>
                  <a:pt x="35732" y="7865"/>
                </a:lnTo>
                <a:lnTo>
                  <a:pt x="41281" y="11676"/>
                </a:lnTo>
                <a:lnTo>
                  <a:pt x="44983" y="13803"/>
                </a:lnTo>
                <a:lnTo>
                  <a:pt x="49039" y="16015"/>
                </a:lnTo>
                <a:lnTo>
                  <a:pt x="52536" y="19077"/>
                </a:lnTo>
                <a:lnTo>
                  <a:pt x="55661" y="22706"/>
                </a:lnTo>
                <a:lnTo>
                  <a:pt x="58539" y="26713"/>
                </a:lnTo>
                <a:lnTo>
                  <a:pt x="62044" y="30178"/>
                </a:lnTo>
                <a:lnTo>
                  <a:pt x="65969" y="33281"/>
                </a:lnTo>
                <a:lnTo>
                  <a:pt x="70173" y="36144"/>
                </a:lnTo>
                <a:lnTo>
                  <a:pt x="74563" y="38847"/>
                </a:lnTo>
                <a:lnTo>
                  <a:pt x="79077" y="41442"/>
                </a:lnTo>
                <a:lnTo>
                  <a:pt x="83674" y="43966"/>
                </a:lnTo>
                <a:lnTo>
                  <a:pt x="87533" y="47236"/>
                </a:lnTo>
                <a:lnTo>
                  <a:pt x="90899" y="51004"/>
                </a:lnTo>
                <a:lnTo>
                  <a:pt x="93937" y="55103"/>
                </a:lnTo>
                <a:lnTo>
                  <a:pt x="97550" y="59423"/>
                </a:lnTo>
                <a:lnTo>
                  <a:pt x="101545" y="63891"/>
                </a:lnTo>
                <a:lnTo>
                  <a:pt x="110219" y="73088"/>
                </a:lnTo>
                <a:lnTo>
                  <a:pt x="137260" y="100525"/>
                </a:lnTo>
                <a:lnTo>
                  <a:pt x="173802" y="137091"/>
                </a:lnTo>
                <a:lnTo>
                  <a:pt x="175399" y="139482"/>
                </a:lnTo>
                <a:lnTo>
                  <a:pt x="176464" y="141870"/>
                </a:lnTo>
                <a:lnTo>
                  <a:pt x="177174" y="144255"/>
                </a:lnTo>
                <a:lnTo>
                  <a:pt x="178441" y="145845"/>
                </a:lnTo>
                <a:lnTo>
                  <a:pt x="180079" y="146906"/>
                </a:lnTo>
                <a:lnTo>
                  <a:pt x="185737" y="1490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62"/>
          <p:cNvSpPr/>
          <p:nvPr/>
        </p:nvSpPr>
        <p:spPr>
          <a:xfrm>
            <a:off x="6286500" y="3014662"/>
            <a:ext cx="121444" cy="128589"/>
          </a:xfrm>
          <a:custGeom>
            <a:avLst/>
            <a:gdLst/>
            <a:ahLst/>
            <a:cxnLst/>
            <a:rect l="0" t="0" r="0" b="0"/>
            <a:pathLst>
              <a:path w="121444" h="128589">
                <a:moveTo>
                  <a:pt x="121443" y="0"/>
                </a:moveTo>
                <a:lnTo>
                  <a:pt x="111500" y="9943"/>
                </a:lnTo>
                <a:lnTo>
                  <a:pt x="110052" y="12185"/>
                </a:lnTo>
                <a:lnTo>
                  <a:pt x="109087" y="14474"/>
                </a:lnTo>
                <a:lnTo>
                  <a:pt x="108443" y="16793"/>
                </a:lnTo>
                <a:lnTo>
                  <a:pt x="106426" y="19133"/>
                </a:lnTo>
                <a:lnTo>
                  <a:pt x="103494" y="21486"/>
                </a:lnTo>
                <a:lnTo>
                  <a:pt x="99953" y="23849"/>
                </a:lnTo>
                <a:lnTo>
                  <a:pt x="96797" y="27012"/>
                </a:lnTo>
                <a:lnTo>
                  <a:pt x="93900" y="30708"/>
                </a:lnTo>
                <a:lnTo>
                  <a:pt x="91175" y="34760"/>
                </a:lnTo>
                <a:lnTo>
                  <a:pt x="87771" y="38254"/>
                </a:lnTo>
                <a:lnTo>
                  <a:pt x="83914" y="41378"/>
                </a:lnTo>
                <a:lnTo>
                  <a:pt x="79755" y="44254"/>
                </a:lnTo>
                <a:lnTo>
                  <a:pt x="76188" y="47759"/>
                </a:lnTo>
                <a:lnTo>
                  <a:pt x="73017" y="51683"/>
                </a:lnTo>
                <a:lnTo>
                  <a:pt x="70109" y="55887"/>
                </a:lnTo>
                <a:lnTo>
                  <a:pt x="66583" y="59483"/>
                </a:lnTo>
                <a:lnTo>
                  <a:pt x="62645" y="62674"/>
                </a:lnTo>
                <a:lnTo>
                  <a:pt x="58432" y="65595"/>
                </a:lnTo>
                <a:lnTo>
                  <a:pt x="54829" y="69130"/>
                </a:lnTo>
                <a:lnTo>
                  <a:pt x="51634" y="73074"/>
                </a:lnTo>
                <a:lnTo>
                  <a:pt x="48710" y="77291"/>
                </a:lnTo>
                <a:lnTo>
                  <a:pt x="45967" y="81690"/>
                </a:lnTo>
                <a:lnTo>
                  <a:pt x="43345" y="86210"/>
                </a:lnTo>
                <a:lnTo>
                  <a:pt x="40803" y="90811"/>
                </a:lnTo>
                <a:lnTo>
                  <a:pt x="37520" y="94672"/>
                </a:lnTo>
                <a:lnTo>
                  <a:pt x="33745" y="98040"/>
                </a:lnTo>
                <a:lnTo>
                  <a:pt x="29640" y="101079"/>
                </a:lnTo>
                <a:lnTo>
                  <a:pt x="26110" y="103898"/>
                </a:lnTo>
                <a:lnTo>
                  <a:pt x="22963" y="106572"/>
                </a:lnTo>
                <a:lnTo>
                  <a:pt x="20071" y="109148"/>
                </a:lnTo>
                <a:lnTo>
                  <a:pt x="14741" y="114127"/>
                </a:lnTo>
                <a:lnTo>
                  <a:pt x="12208" y="116566"/>
                </a:lnTo>
                <a:lnTo>
                  <a:pt x="9726" y="118192"/>
                </a:lnTo>
                <a:lnTo>
                  <a:pt x="7278" y="119276"/>
                </a:lnTo>
                <a:lnTo>
                  <a:pt x="4852" y="119998"/>
                </a:lnTo>
                <a:lnTo>
                  <a:pt x="3234" y="121274"/>
                </a:lnTo>
                <a:lnTo>
                  <a:pt x="2156" y="122918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63"/>
          <p:cNvSpPr/>
          <p:nvPr/>
        </p:nvSpPr>
        <p:spPr>
          <a:xfrm>
            <a:off x="6479381" y="3078956"/>
            <a:ext cx="135732" cy="14262"/>
          </a:xfrm>
          <a:custGeom>
            <a:avLst/>
            <a:gdLst/>
            <a:ahLst/>
            <a:cxnLst/>
            <a:rect l="0" t="0" r="0" b="0"/>
            <a:pathLst>
              <a:path w="135732" h="14262">
                <a:moveTo>
                  <a:pt x="0" y="7144"/>
                </a:moveTo>
                <a:lnTo>
                  <a:pt x="9943" y="7144"/>
                </a:lnTo>
                <a:lnTo>
                  <a:pt x="12185" y="7937"/>
                </a:lnTo>
                <a:lnTo>
                  <a:pt x="14473" y="9260"/>
                </a:lnTo>
                <a:lnTo>
                  <a:pt x="16793" y="10936"/>
                </a:lnTo>
                <a:lnTo>
                  <a:pt x="19926" y="12053"/>
                </a:lnTo>
                <a:lnTo>
                  <a:pt x="23603" y="12798"/>
                </a:lnTo>
                <a:lnTo>
                  <a:pt x="27641" y="13294"/>
                </a:lnTo>
                <a:lnTo>
                  <a:pt x="31127" y="13625"/>
                </a:lnTo>
                <a:lnTo>
                  <a:pt x="34246" y="13846"/>
                </a:lnTo>
                <a:lnTo>
                  <a:pt x="37118" y="13993"/>
                </a:lnTo>
                <a:lnTo>
                  <a:pt x="44543" y="14157"/>
                </a:lnTo>
                <a:lnTo>
                  <a:pt x="58452" y="14261"/>
                </a:lnTo>
                <a:lnTo>
                  <a:pt x="61987" y="13476"/>
                </a:lnTo>
                <a:lnTo>
                  <a:pt x="65931" y="12159"/>
                </a:lnTo>
                <a:lnTo>
                  <a:pt x="70147" y="10487"/>
                </a:lnTo>
                <a:lnTo>
                  <a:pt x="74546" y="9373"/>
                </a:lnTo>
                <a:lnTo>
                  <a:pt x="79066" y="8630"/>
                </a:lnTo>
                <a:lnTo>
                  <a:pt x="83668" y="8134"/>
                </a:lnTo>
                <a:lnTo>
                  <a:pt x="88321" y="7010"/>
                </a:lnTo>
                <a:lnTo>
                  <a:pt x="93013" y="5467"/>
                </a:lnTo>
                <a:lnTo>
                  <a:pt x="97727" y="3645"/>
                </a:lnTo>
                <a:lnTo>
                  <a:pt x="102457" y="2430"/>
                </a:lnTo>
                <a:lnTo>
                  <a:pt x="107199" y="1620"/>
                </a:lnTo>
                <a:lnTo>
                  <a:pt x="111947" y="1080"/>
                </a:lnTo>
                <a:lnTo>
                  <a:pt x="115906" y="720"/>
                </a:lnTo>
                <a:lnTo>
                  <a:pt x="119340" y="480"/>
                </a:lnTo>
                <a:lnTo>
                  <a:pt x="122423" y="320"/>
                </a:lnTo>
                <a:lnTo>
                  <a:pt x="127964" y="142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4"/>
          <p:cNvSpPr/>
          <p:nvPr/>
        </p:nvSpPr>
        <p:spPr>
          <a:xfrm>
            <a:off x="6686550" y="2993239"/>
            <a:ext cx="149484" cy="203790"/>
          </a:xfrm>
          <a:custGeom>
            <a:avLst/>
            <a:gdLst/>
            <a:ahLst/>
            <a:cxnLst/>
            <a:rect l="0" t="0" r="0" b="0"/>
            <a:pathLst>
              <a:path w="149484" h="203790">
                <a:moveTo>
                  <a:pt x="0" y="21423"/>
                </a:moveTo>
                <a:lnTo>
                  <a:pt x="3792" y="17631"/>
                </a:lnTo>
                <a:lnTo>
                  <a:pt x="5703" y="16513"/>
                </a:lnTo>
                <a:lnTo>
                  <a:pt x="9942" y="15272"/>
                </a:lnTo>
                <a:lnTo>
                  <a:pt x="14473" y="12604"/>
                </a:lnTo>
                <a:lnTo>
                  <a:pt x="16792" y="10781"/>
                </a:lnTo>
                <a:lnTo>
                  <a:pt x="19132" y="9566"/>
                </a:lnTo>
                <a:lnTo>
                  <a:pt x="21486" y="8756"/>
                </a:lnTo>
                <a:lnTo>
                  <a:pt x="23849" y="8216"/>
                </a:lnTo>
                <a:lnTo>
                  <a:pt x="27806" y="7062"/>
                </a:lnTo>
                <a:lnTo>
                  <a:pt x="38551" y="3663"/>
                </a:lnTo>
                <a:lnTo>
                  <a:pt x="43957" y="2439"/>
                </a:lnTo>
                <a:lnTo>
                  <a:pt x="49148" y="1624"/>
                </a:lnTo>
                <a:lnTo>
                  <a:pt x="54197" y="1080"/>
                </a:lnTo>
                <a:lnTo>
                  <a:pt x="59150" y="717"/>
                </a:lnTo>
                <a:lnTo>
                  <a:pt x="64040" y="475"/>
                </a:lnTo>
                <a:lnTo>
                  <a:pt x="73705" y="207"/>
                </a:lnTo>
                <a:lnTo>
                  <a:pt x="111914" y="0"/>
                </a:lnTo>
                <a:lnTo>
                  <a:pt x="115884" y="791"/>
                </a:lnTo>
                <a:lnTo>
                  <a:pt x="119325" y="2112"/>
                </a:lnTo>
                <a:lnTo>
                  <a:pt x="122412" y="3787"/>
                </a:lnTo>
                <a:lnTo>
                  <a:pt x="125264" y="4903"/>
                </a:lnTo>
                <a:lnTo>
                  <a:pt x="127960" y="5647"/>
                </a:lnTo>
                <a:lnTo>
                  <a:pt x="130550" y="6143"/>
                </a:lnTo>
                <a:lnTo>
                  <a:pt x="132277" y="8062"/>
                </a:lnTo>
                <a:lnTo>
                  <a:pt x="133428" y="10928"/>
                </a:lnTo>
                <a:lnTo>
                  <a:pt x="134195" y="14426"/>
                </a:lnTo>
                <a:lnTo>
                  <a:pt x="133914" y="17552"/>
                </a:lnTo>
                <a:lnTo>
                  <a:pt x="132932" y="20430"/>
                </a:lnTo>
                <a:lnTo>
                  <a:pt x="129724" y="25744"/>
                </a:lnTo>
                <a:lnTo>
                  <a:pt x="125653" y="30752"/>
                </a:lnTo>
                <a:lnTo>
                  <a:pt x="122663" y="33992"/>
                </a:lnTo>
                <a:lnTo>
                  <a:pt x="115106" y="41826"/>
                </a:lnTo>
                <a:lnTo>
                  <a:pt x="110868" y="45344"/>
                </a:lnTo>
                <a:lnTo>
                  <a:pt x="106456" y="48483"/>
                </a:lnTo>
                <a:lnTo>
                  <a:pt x="101927" y="51369"/>
                </a:lnTo>
                <a:lnTo>
                  <a:pt x="97320" y="54881"/>
                </a:lnTo>
                <a:lnTo>
                  <a:pt x="92661" y="58809"/>
                </a:lnTo>
                <a:lnTo>
                  <a:pt x="87968" y="63016"/>
                </a:lnTo>
                <a:lnTo>
                  <a:pt x="83252" y="66614"/>
                </a:lnTo>
                <a:lnTo>
                  <a:pt x="78520" y="69807"/>
                </a:lnTo>
                <a:lnTo>
                  <a:pt x="73778" y="72729"/>
                </a:lnTo>
                <a:lnTo>
                  <a:pt x="69029" y="75471"/>
                </a:lnTo>
                <a:lnTo>
                  <a:pt x="59519" y="80634"/>
                </a:lnTo>
                <a:lnTo>
                  <a:pt x="55554" y="82328"/>
                </a:lnTo>
                <a:lnTo>
                  <a:pt x="52117" y="83458"/>
                </a:lnTo>
                <a:lnTo>
                  <a:pt x="49032" y="84211"/>
                </a:lnTo>
                <a:lnTo>
                  <a:pt x="46182" y="84713"/>
                </a:lnTo>
                <a:lnTo>
                  <a:pt x="43488" y="85047"/>
                </a:lnTo>
                <a:lnTo>
                  <a:pt x="35758" y="85713"/>
                </a:lnTo>
                <a:lnTo>
                  <a:pt x="39523" y="85716"/>
                </a:lnTo>
                <a:lnTo>
                  <a:pt x="41430" y="84922"/>
                </a:lnTo>
                <a:lnTo>
                  <a:pt x="45665" y="81924"/>
                </a:lnTo>
                <a:lnTo>
                  <a:pt x="48700" y="80807"/>
                </a:lnTo>
                <a:lnTo>
                  <a:pt x="52310" y="80062"/>
                </a:lnTo>
                <a:lnTo>
                  <a:pt x="56305" y="79566"/>
                </a:lnTo>
                <a:lnTo>
                  <a:pt x="59761" y="79235"/>
                </a:lnTo>
                <a:lnTo>
                  <a:pt x="62859" y="79014"/>
                </a:lnTo>
                <a:lnTo>
                  <a:pt x="65719" y="78867"/>
                </a:lnTo>
                <a:lnTo>
                  <a:pt x="75245" y="78704"/>
                </a:lnTo>
                <a:lnTo>
                  <a:pt x="107931" y="78581"/>
                </a:lnTo>
                <a:lnTo>
                  <a:pt x="111642" y="79372"/>
                </a:lnTo>
                <a:lnTo>
                  <a:pt x="115703" y="80693"/>
                </a:lnTo>
                <a:lnTo>
                  <a:pt x="119998" y="82368"/>
                </a:lnTo>
                <a:lnTo>
                  <a:pt x="124448" y="84278"/>
                </a:lnTo>
                <a:lnTo>
                  <a:pt x="133626" y="88517"/>
                </a:lnTo>
                <a:lnTo>
                  <a:pt x="137504" y="90758"/>
                </a:lnTo>
                <a:lnTo>
                  <a:pt x="140881" y="93047"/>
                </a:lnTo>
                <a:lnTo>
                  <a:pt x="143926" y="95366"/>
                </a:lnTo>
                <a:lnTo>
                  <a:pt x="145957" y="98499"/>
                </a:lnTo>
                <a:lnTo>
                  <a:pt x="147311" y="102176"/>
                </a:lnTo>
                <a:lnTo>
                  <a:pt x="148213" y="106215"/>
                </a:lnTo>
                <a:lnTo>
                  <a:pt x="148815" y="110495"/>
                </a:lnTo>
                <a:lnTo>
                  <a:pt x="149216" y="114935"/>
                </a:lnTo>
                <a:lnTo>
                  <a:pt x="149483" y="119483"/>
                </a:lnTo>
                <a:lnTo>
                  <a:pt x="148074" y="124103"/>
                </a:lnTo>
                <a:lnTo>
                  <a:pt x="145547" y="128770"/>
                </a:lnTo>
                <a:lnTo>
                  <a:pt x="142275" y="133469"/>
                </a:lnTo>
                <a:lnTo>
                  <a:pt x="139300" y="138189"/>
                </a:lnTo>
                <a:lnTo>
                  <a:pt x="136523" y="142923"/>
                </a:lnTo>
                <a:lnTo>
                  <a:pt x="133877" y="147667"/>
                </a:lnTo>
                <a:lnTo>
                  <a:pt x="130527" y="152417"/>
                </a:lnTo>
                <a:lnTo>
                  <a:pt x="126705" y="157171"/>
                </a:lnTo>
                <a:lnTo>
                  <a:pt x="122570" y="161928"/>
                </a:lnTo>
                <a:lnTo>
                  <a:pt x="118226" y="165893"/>
                </a:lnTo>
                <a:lnTo>
                  <a:pt x="113742" y="169330"/>
                </a:lnTo>
                <a:lnTo>
                  <a:pt x="109166" y="172415"/>
                </a:lnTo>
                <a:lnTo>
                  <a:pt x="104527" y="176059"/>
                </a:lnTo>
                <a:lnTo>
                  <a:pt x="99847" y="180076"/>
                </a:lnTo>
                <a:lnTo>
                  <a:pt x="95139" y="184342"/>
                </a:lnTo>
                <a:lnTo>
                  <a:pt x="90413" y="187979"/>
                </a:lnTo>
                <a:lnTo>
                  <a:pt x="85676" y="191198"/>
                </a:lnTo>
                <a:lnTo>
                  <a:pt x="80929" y="194138"/>
                </a:lnTo>
                <a:lnTo>
                  <a:pt x="76178" y="196097"/>
                </a:lnTo>
                <a:lnTo>
                  <a:pt x="71422" y="197404"/>
                </a:lnTo>
                <a:lnTo>
                  <a:pt x="66664" y="198275"/>
                </a:lnTo>
                <a:lnTo>
                  <a:pt x="62700" y="199649"/>
                </a:lnTo>
                <a:lnTo>
                  <a:pt x="59262" y="201359"/>
                </a:lnTo>
                <a:lnTo>
                  <a:pt x="56176" y="203293"/>
                </a:lnTo>
                <a:lnTo>
                  <a:pt x="53326" y="203789"/>
                </a:lnTo>
                <a:lnTo>
                  <a:pt x="50632" y="203325"/>
                </a:lnTo>
                <a:lnTo>
                  <a:pt x="48042" y="202222"/>
                </a:lnTo>
                <a:lnTo>
                  <a:pt x="45522" y="201487"/>
                </a:lnTo>
                <a:lnTo>
                  <a:pt x="43047" y="200997"/>
                </a:lnTo>
                <a:lnTo>
                  <a:pt x="37166" y="200210"/>
                </a:lnTo>
                <a:lnTo>
                  <a:pt x="36683" y="199352"/>
                </a:lnTo>
                <a:lnTo>
                  <a:pt x="36362" y="197986"/>
                </a:lnTo>
                <a:lnTo>
                  <a:pt x="35718" y="19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5"/>
          <p:cNvSpPr/>
          <p:nvPr/>
        </p:nvSpPr>
        <p:spPr>
          <a:xfrm>
            <a:off x="6865143" y="2917677"/>
            <a:ext cx="157029" cy="297011"/>
          </a:xfrm>
          <a:custGeom>
            <a:avLst/>
            <a:gdLst/>
            <a:ahLst/>
            <a:cxnLst/>
            <a:rect l="0" t="0" r="0" b="0"/>
            <a:pathLst>
              <a:path w="157029" h="297011">
                <a:moveTo>
                  <a:pt x="0" y="4116"/>
                </a:moveTo>
                <a:lnTo>
                  <a:pt x="9943" y="4116"/>
                </a:lnTo>
                <a:lnTo>
                  <a:pt x="12186" y="3323"/>
                </a:lnTo>
                <a:lnTo>
                  <a:pt x="16793" y="324"/>
                </a:lnTo>
                <a:lnTo>
                  <a:pt x="19132" y="0"/>
                </a:lnTo>
                <a:lnTo>
                  <a:pt x="21487" y="579"/>
                </a:lnTo>
                <a:lnTo>
                  <a:pt x="23850" y="1758"/>
                </a:lnTo>
                <a:lnTo>
                  <a:pt x="27012" y="2544"/>
                </a:lnTo>
                <a:lnTo>
                  <a:pt x="30708" y="3068"/>
                </a:lnTo>
                <a:lnTo>
                  <a:pt x="34759" y="3417"/>
                </a:lnTo>
                <a:lnTo>
                  <a:pt x="39048" y="4444"/>
                </a:lnTo>
                <a:lnTo>
                  <a:pt x="43495" y="5923"/>
                </a:lnTo>
                <a:lnTo>
                  <a:pt x="48047" y="7702"/>
                </a:lnTo>
                <a:lnTo>
                  <a:pt x="52668" y="9681"/>
                </a:lnTo>
                <a:lnTo>
                  <a:pt x="62038" y="13998"/>
                </a:lnTo>
                <a:lnTo>
                  <a:pt x="85742" y="25595"/>
                </a:lnTo>
                <a:lnTo>
                  <a:pt x="90499" y="27960"/>
                </a:lnTo>
                <a:lnTo>
                  <a:pt x="95257" y="31125"/>
                </a:lnTo>
                <a:lnTo>
                  <a:pt x="100017" y="34822"/>
                </a:lnTo>
                <a:lnTo>
                  <a:pt x="104778" y="38874"/>
                </a:lnTo>
                <a:lnTo>
                  <a:pt x="109540" y="43163"/>
                </a:lnTo>
                <a:lnTo>
                  <a:pt x="119064" y="52162"/>
                </a:lnTo>
                <a:lnTo>
                  <a:pt x="133351" y="66153"/>
                </a:lnTo>
                <a:lnTo>
                  <a:pt x="137320" y="71668"/>
                </a:lnTo>
                <a:lnTo>
                  <a:pt x="140759" y="77726"/>
                </a:lnTo>
                <a:lnTo>
                  <a:pt x="143846" y="84145"/>
                </a:lnTo>
                <a:lnTo>
                  <a:pt x="146697" y="90807"/>
                </a:lnTo>
                <a:lnTo>
                  <a:pt x="149392" y="97629"/>
                </a:lnTo>
                <a:lnTo>
                  <a:pt x="151982" y="104558"/>
                </a:lnTo>
                <a:lnTo>
                  <a:pt x="153709" y="111559"/>
                </a:lnTo>
                <a:lnTo>
                  <a:pt x="154861" y="118607"/>
                </a:lnTo>
                <a:lnTo>
                  <a:pt x="155628" y="125687"/>
                </a:lnTo>
                <a:lnTo>
                  <a:pt x="156140" y="132789"/>
                </a:lnTo>
                <a:lnTo>
                  <a:pt x="156481" y="139904"/>
                </a:lnTo>
                <a:lnTo>
                  <a:pt x="156860" y="154160"/>
                </a:lnTo>
                <a:lnTo>
                  <a:pt x="157028" y="168434"/>
                </a:lnTo>
                <a:lnTo>
                  <a:pt x="156279" y="175574"/>
                </a:lnTo>
                <a:lnTo>
                  <a:pt x="154986" y="182715"/>
                </a:lnTo>
                <a:lnTo>
                  <a:pt x="153330" y="189857"/>
                </a:lnTo>
                <a:lnTo>
                  <a:pt x="151433" y="197000"/>
                </a:lnTo>
                <a:lnTo>
                  <a:pt x="147208" y="211286"/>
                </a:lnTo>
                <a:lnTo>
                  <a:pt x="144970" y="217636"/>
                </a:lnTo>
                <a:lnTo>
                  <a:pt x="142685" y="223456"/>
                </a:lnTo>
                <a:lnTo>
                  <a:pt x="140367" y="228924"/>
                </a:lnTo>
                <a:lnTo>
                  <a:pt x="138028" y="234951"/>
                </a:lnTo>
                <a:lnTo>
                  <a:pt x="133312" y="247997"/>
                </a:lnTo>
                <a:lnTo>
                  <a:pt x="130150" y="254016"/>
                </a:lnTo>
                <a:lnTo>
                  <a:pt x="126455" y="259616"/>
                </a:lnTo>
                <a:lnTo>
                  <a:pt x="122404" y="264937"/>
                </a:lnTo>
                <a:lnTo>
                  <a:pt x="118908" y="269278"/>
                </a:lnTo>
                <a:lnTo>
                  <a:pt x="115785" y="272966"/>
                </a:lnTo>
                <a:lnTo>
                  <a:pt x="112908" y="276218"/>
                </a:lnTo>
                <a:lnTo>
                  <a:pt x="110197" y="279974"/>
                </a:lnTo>
                <a:lnTo>
                  <a:pt x="107597" y="284065"/>
                </a:lnTo>
                <a:lnTo>
                  <a:pt x="100013" y="297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66"/>
          <p:cNvSpPr/>
          <p:nvPr/>
        </p:nvSpPr>
        <p:spPr>
          <a:xfrm>
            <a:off x="7079456" y="2864972"/>
            <a:ext cx="200026" cy="99677"/>
          </a:xfrm>
          <a:custGeom>
            <a:avLst/>
            <a:gdLst/>
            <a:ahLst/>
            <a:cxnLst/>
            <a:rect l="0" t="0" r="0" b="0"/>
            <a:pathLst>
              <a:path w="200026" h="99677">
                <a:moveTo>
                  <a:pt x="0" y="42534"/>
                </a:moveTo>
                <a:lnTo>
                  <a:pt x="0" y="28100"/>
                </a:lnTo>
                <a:lnTo>
                  <a:pt x="794" y="25767"/>
                </a:lnTo>
                <a:lnTo>
                  <a:pt x="2117" y="24212"/>
                </a:lnTo>
                <a:lnTo>
                  <a:pt x="5703" y="21691"/>
                </a:lnTo>
                <a:lnTo>
                  <a:pt x="7771" y="19907"/>
                </a:lnTo>
                <a:lnTo>
                  <a:pt x="9943" y="17924"/>
                </a:lnTo>
                <a:lnTo>
                  <a:pt x="12978" y="15809"/>
                </a:lnTo>
                <a:lnTo>
                  <a:pt x="16590" y="13605"/>
                </a:lnTo>
                <a:lnTo>
                  <a:pt x="20585" y="11341"/>
                </a:lnTo>
                <a:lnTo>
                  <a:pt x="24042" y="9833"/>
                </a:lnTo>
                <a:lnTo>
                  <a:pt x="29999" y="8156"/>
                </a:lnTo>
                <a:lnTo>
                  <a:pt x="33494" y="6915"/>
                </a:lnTo>
                <a:lnTo>
                  <a:pt x="37410" y="5294"/>
                </a:lnTo>
                <a:lnTo>
                  <a:pt x="41609" y="3420"/>
                </a:lnTo>
                <a:lnTo>
                  <a:pt x="45995" y="2171"/>
                </a:lnTo>
                <a:lnTo>
                  <a:pt x="50508" y="1337"/>
                </a:lnTo>
                <a:lnTo>
                  <a:pt x="55103" y="782"/>
                </a:lnTo>
                <a:lnTo>
                  <a:pt x="59754" y="412"/>
                </a:lnTo>
                <a:lnTo>
                  <a:pt x="64442" y="165"/>
                </a:lnTo>
                <a:lnTo>
                  <a:pt x="69155" y="0"/>
                </a:lnTo>
                <a:lnTo>
                  <a:pt x="74679" y="685"/>
                </a:lnTo>
                <a:lnTo>
                  <a:pt x="80742" y="1934"/>
                </a:lnTo>
                <a:lnTo>
                  <a:pt x="87165" y="3561"/>
                </a:lnTo>
                <a:lnTo>
                  <a:pt x="93035" y="4646"/>
                </a:lnTo>
                <a:lnTo>
                  <a:pt x="98536" y="5369"/>
                </a:lnTo>
                <a:lnTo>
                  <a:pt x="103790" y="5851"/>
                </a:lnTo>
                <a:lnTo>
                  <a:pt x="108881" y="6966"/>
                </a:lnTo>
                <a:lnTo>
                  <a:pt x="113863" y="8503"/>
                </a:lnTo>
                <a:lnTo>
                  <a:pt x="118771" y="10322"/>
                </a:lnTo>
                <a:lnTo>
                  <a:pt x="122836" y="12328"/>
                </a:lnTo>
                <a:lnTo>
                  <a:pt x="126342" y="14459"/>
                </a:lnTo>
                <a:lnTo>
                  <a:pt x="129471" y="16673"/>
                </a:lnTo>
                <a:lnTo>
                  <a:pt x="131558" y="18944"/>
                </a:lnTo>
                <a:lnTo>
                  <a:pt x="132949" y="21251"/>
                </a:lnTo>
                <a:lnTo>
                  <a:pt x="133876" y="23583"/>
                </a:lnTo>
                <a:lnTo>
                  <a:pt x="134495" y="25931"/>
                </a:lnTo>
                <a:lnTo>
                  <a:pt x="134907" y="28290"/>
                </a:lnTo>
                <a:lnTo>
                  <a:pt x="135181" y="30657"/>
                </a:lnTo>
                <a:lnTo>
                  <a:pt x="134571" y="33028"/>
                </a:lnTo>
                <a:lnTo>
                  <a:pt x="133371" y="35403"/>
                </a:lnTo>
                <a:lnTo>
                  <a:pt x="131776" y="37780"/>
                </a:lnTo>
                <a:lnTo>
                  <a:pt x="129919" y="40158"/>
                </a:lnTo>
                <a:lnTo>
                  <a:pt x="127888" y="42538"/>
                </a:lnTo>
                <a:lnTo>
                  <a:pt x="125740" y="44918"/>
                </a:lnTo>
                <a:lnTo>
                  <a:pt x="123514" y="48092"/>
                </a:lnTo>
                <a:lnTo>
                  <a:pt x="121237" y="51795"/>
                </a:lnTo>
                <a:lnTo>
                  <a:pt x="118924" y="55852"/>
                </a:lnTo>
                <a:lnTo>
                  <a:pt x="115795" y="59350"/>
                </a:lnTo>
                <a:lnTo>
                  <a:pt x="112122" y="62476"/>
                </a:lnTo>
                <a:lnTo>
                  <a:pt x="108085" y="65353"/>
                </a:lnTo>
                <a:lnTo>
                  <a:pt x="104600" y="68066"/>
                </a:lnTo>
                <a:lnTo>
                  <a:pt x="101483" y="70667"/>
                </a:lnTo>
                <a:lnTo>
                  <a:pt x="98612" y="73196"/>
                </a:lnTo>
                <a:lnTo>
                  <a:pt x="93304" y="78122"/>
                </a:lnTo>
                <a:lnTo>
                  <a:pt x="85853" y="85357"/>
                </a:lnTo>
                <a:lnTo>
                  <a:pt x="83430" y="87752"/>
                </a:lnTo>
                <a:lnTo>
                  <a:pt x="81020" y="89348"/>
                </a:lnTo>
                <a:lnTo>
                  <a:pt x="76225" y="91121"/>
                </a:lnTo>
                <a:lnTo>
                  <a:pt x="71858" y="92416"/>
                </a:lnTo>
                <a:lnTo>
                  <a:pt x="71624" y="94601"/>
                </a:lnTo>
                <a:lnTo>
                  <a:pt x="71562" y="96295"/>
                </a:lnTo>
                <a:lnTo>
                  <a:pt x="72314" y="97425"/>
                </a:lnTo>
                <a:lnTo>
                  <a:pt x="73609" y="98178"/>
                </a:lnTo>
                <a:lnTo>
                  <a:pt x="77166" y="99014"/>
                </a:lnTo>
                <a:lnTo>
                  <a:pt x="81391" y="99386"/>
                </a:lnTo>
                <a:lnTo>
                  <a:pt x="85915" y="99552"/>
                </a:lnTo>
                <a:lnTo>
                  <a:pt x="95042" y="99645"/>
                </a:lnTo>
                <a:lnTo>
                  <a:pt x="116141" y="99676"/>
                </a:lnTo>
                <a:lnTo>
                  <a:pt x="121877" y="98885"/>
                </a:lnTo>
                <a:lnTo>
                  <a:pt x="127289" y="97564"/>
                </a:lnTo>
                <a:lnTo>
                  <a:pt x="132485" y="95889"/>
                </a:lnTo>
                <a:lnTo>
                  <a:pt x="138329" y="94773"/>
                </a:lnTo>
                <a:lnTo>
                  <a:pt x="144606" y="94029"/>
                </a:lnTo>
                <a:lnTo>
                  <a:pt x="151173" y="93532"/>
                </a:lnTo>
                <a:lnTo>
                  <a:pt x="157138" y="93202"/>
                </a:lnTo>
                <a:lnTo>
                  <a:pt x="168000" y="92834"/>
                </a:lnTo>
                <a:lnTo>
                  <a:pt x="190624" y="92579"/>
                </a:lnTo>
                <a:lnTo>
                  <a:pt x="200025" y="925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67"/>
          <p:cNvSpPr/>
          <p:nvPr/>
        </p:nvSpPr>
        <p:spPr>
          <a:xfrm>
            <a:off x="7400925" y="3071812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3792" y="7144"/>
                </a:lnTo>
                <a:lnTo>
                  <a:pt x="4909" y="6350"/>
                </a:lnTo>
                <a:lnTo>
                  <a:pt x="5653" y="5027"/>
                </a:lnTo>
                <a:lnTo>
                  <a:pt x="6151" y="3352"/>
                </a:lnTo>
                <a:lnTo>
                  <a:pt x="8070" y="2234"/>
                </a:lnTo>
                <a:lnTo>
                  <a:pt x="10936" y="1489"/>
                </a:lnTo>
                <a:lnTo>
                  <a:pt x="14434" y="993"/>
                </a:lnTo>
                <a:lnTo>
                  <a:pt x="17560" y="662"/>
                </a:lnTo>
                <a:lnTo>
                  <a:pt x="20438" y="441"/>
                </a:lnTo>
                <a:lnTo>
                  <a:pt x="23150" y="294"/>
                </a:lnTo>
                <a:lnTo>
                  <a:pt x="30397" y="13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8"/>
          <p:cNvSpPr/>
          <p:nvPr/>
        </p:nvSpPr>
        <p:spPr>
          <a:xfrm>
            <a:off x="7436938" y="3007518"/>
            <a:ext cx="42569" cy="207170"/>
          </a:xfrm>
          <a:custGeom>
            <a:avLst/>
            <a:gdLst/>
            <a:ahLst/>
            <a:cxnLst/>
            <a:rect l="0" t="0" r="0" b="0"/>
            <a:pathLst>
              <a:path w="42569" h="207170">
                <a:moveTo>
                  <a:pt x="6849" y="0"/>
                </a:moveTo>
                <a:lnTo>
                  <a:pt x="0" y="0"/>
                </a:lnTo>
                <a:lnTo>
                  <a:pt x="695" y="794"/>
                </a:lnTo>
                <a:lnTo>
                  <a:pt x="3585" y="3793"/>
                </a:lnTo>
                <a:lnTo>
                  <a:pt x="4673" y="5704"/>
                </a:lnTo>
                <a:lnTo>
                  <a:pt x="5882" y="9943"/>
                </a:lnTo>
                <a:lnTo>
                  <a:pt x="6998" y="12185"/>
                </a:lnTo>
                <a:lnTo>
                  <a:pt x="8536" y="14474"/>
                </a:lnTo>
                <a:lnTo>
                  <a:pt x="10354" y="16793"/>
                </a:lnTo>
                <a:lnTo>
                  <a:pt x="12361" y="19133"/>
                </a:lnTo>
                <a:lnTo>
                  <a:pt x="14493" y="21487"/>
                </a:lnTo>
                <a:lnTo>
                  <a:pt x="16707" y="23849"/>
                </a:lnTo>
                <a:lnTo>
                  <a:pt x="18184" y="27012"/>
                </a:lnTo>
                <a:lnTo>
                  <a:pt x="19168" y="30708"/>
                </a:lnTo>
                <a:lnTo>
                  <a:pt x="19824" y="34760"/>
                </a:lnTo>
                <a:lnTo>
                  <a:pt x="21055" y="39842"/>
                </a:lnTo>
                <a:lnTo>
                  <a:pt x="22671" y="45611"/>
                </a:lnTo>
                <a:lnTo>
                  <a:pt x="24540" y="51839"/>
                </a:lnTo>
                <a:lnTo>
                  <a:pt x="25787" y="57578"/>
                </a:lnTo>
                <a:lnTo>
                  <a:pt x="26618" y="62992"/>
                </a:lnTo>
                <a:lnTo>
                  <a:pt x="27172" y="68188"/>
                </a:lnTo>
                <a:lnTo>
                  <a:pt x="28335" y="73240"/>
                </a:lnTo>
                <a:lnTo>
                  <a:pt x="29904" y="78196"/>
                </a:lnTo>
                <a:lnTo>
                  <a:pt x="31744" y="83087"/>
                </a:lnTo>
                <a:lnTo>
                  <a:pt x="32971" y="88729"/>
                </a:lnTo>
                <a:lnTo>
                  <a:pt x="33789" y="94871"/>
                </a:lnTo>
                <a:lnTo>
                  <a:pt x="34334" y="101348"/>
                </a:lnTo>
                <a:lnTo>
                  <a:pt x="34697" y="108046"/>
                </a:lnTo>
                <a:lnTo>
                  <a:pt x="35102" y="121840"/>
                </a:lnTo>
                <a:lnTo>
                  <a:pt x="35381" y="149444"/>
                </a:lnTo>
                <a:lnTo>
                  <a:pt x="35424" y="194929"/>
                </a:lnTo>
                <a:lnTo>
                  <a:pt x="36218" y="196628"/>
                </a:lnTo>
                <a:lnTo>
                  <a:pt x="37540" y="197760"/>
                </a:lnTo>
                <a:lnTo>
                  <a:pt x="39217" y="198515"/>
                </a:lnTo>
                <a:lnTo>
                  <a:pt x="40334" y="199812"/>
                </a:lnTo>
                <a:lnTo>
                  <a:pt x="41078" y="201471"/>
                </a:lnTo>
                <a:lnTo>
                  <a:pt x="42568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69"/>
          <p:cNvSpPr/>
          <p:nvPr/>
        </p:nvSpPr>
        <p:spPr>
          <a:xfrm>
            <a:off x="7700964" y="2936081"/>
            <a:ext cx="200024" cy="100013"/>
          </a:xfrm>
          <a:custGeom>
            <a:avLst/>
            <a:gdLst/>
            <a:ahLst/>
            <a:cxnLst/>
            <a:rect l="0" t="0" r="0" b="0"/>
            <a:pathLst>
              <a:path w="200024" h="100013">
                <a:moveTo>
                  <a:pt x="7142" y="0"/>
                </a:moveTo>
                <a:lnTo>
                  <a:pt x="293" y="0"/>
                </a:lnTo>
                <a:lnTo>
                  <a:pt x="129" y="2116"/>
                </a:lnTo>
                <a:lnTo>
                  <a:pt x="24" y="6151"/>
                </a:lnTo>
                <a:lnTo>
                  <a:pt x="0" y="16999"/>
                </a:lnTo>
                <a:lnTo>
                  <a:pt x="793" y="20064"/>
                </a:lnTo>
                <a:lnTo>
                  <a:pt x="2116" y="23695"/>
                </a:lnTo>
                <a:lnTo>
                  <a:pt x="3792" y="27703"/>
                </a:lnTo>
                <a:lnTo>
                  <a:pt x="4908" y="31168"/>
                </a:lnTo>
                <a:lnTo>
                  <a:pt x="5652" y="34273"/>
                </a:lnTo>
                <a:lnTo>
                  <a:pt x="6150" y="37136"/>
                </a:lnTo>
                <a:lnTo>
                  <a:pt x="6480" y="40632"/>
                </a:lnTo>
                <a:lnTo>
                  <a:pt x="6701" y="44551"/>
                </a:lnTo>
                <a:lnTo>
                  <a:pt x="6946" y="52344"/>
                </a:lnTo>
                <a:lnTo>
                  <a:pt x="7084" y="61988"/>
                </a:lnTo>
                <a:lnTo>
                  <a:pt x="7134" y="79875"/>
                </a:lnTo>
                <a:lnTo>
                  <a:pt x="6343" y="82618"/>
                </a:lnTo>
                <a:lnTo>
                  <a:pt x="5022" y="85241"/>
                </a:lnTo>
                <a:lnTo>
                  <a:pt x="3347" y="87784"/>
                </a:lnTo>
                <a:lnTo>
                  <a:pt x="2230" y="90273"/>
                </a:lnTo>
                <a:lnTo>
                  <a:pt x="1486" y="92725"/>
                </a:lnTo>
                <a:lnTo>
                  <a:pt x="990" y="95154"/>
                </a:lnTo>
                <a:lnTo>
                  <a:pt x="1454" y="96774"/>
                </a:lnTo>
                <a:lnTo>
                  <a:pt x="2556" y="97853"/>
                </a:lnTo>
                <a:lnTo>
                  <a:pt x="6874" y="99886"/>
                </a:lnTo>
                <a:lnTo>
                  <a:pt x="12762" y="99996"/>
                </a:lnTo>
                <a:lnTo>
                  <a:pt x="13269" y="100001"/>
                </a:lnTo>
                <a:lnTo>
                  <a:pt x="18067" y="97891"/>
                </a:lnTo>
                <a:lnTo>
                  <a:pt x="21570" y="96217"/>
                </a:lnTo>
                <a:lnTo>
                  <a:pt x="27577" y="94357"/>
                </a:lnTo>
                <a:lnTo>
                  <a:pt x="33687" y="93530"/>
                </a:lnTo>
                <a:lnTo>
                  <a:pt x="37538" y="93310"/>
                </a:lnTo>
                <a:lnTo>
                  <a:pt x="46051" y="93064"/>
                </a:lnTo>
                <a:lnTo>
                  <a:pt x="55126" y="92956"/>
                </a:lnTo>
                <a:lnTo>
                  <a:pt x="59770" y="92133"/>
                </a:lnTo>
                <a:lnTo>
                  <a:pt x="64451" y="90791"/>
                </a:lnTo>
                <a:lnTo>
                  <a:pt x="69160" y="89102"/>
                </a:lnTo>
                <a:lnTo>
                  <a:pt x="73888" y="87976"/>
                </a:lnTo>
                <a:lnTo>
                  <a:pt x="78627" y="87226"/>
                </a:lnTo>
                <a:lnTo>
                  <a:pt x="83374" y="86725"/>
                </a:lnTo>
                <a:lnTo>
                  <a:pt x="88125" y="86392"/>
                </a:lnTo>
                <a:lnTo>
                  <a:pt x="92881" y="86169"/>
                </a:lnTo>
                <a:lnTo>
                  <a:pt x="102398" y="85922"/>
                </a:lnTo>
                <a:lnTo>
                  <a:pt x="146643" y="85733"/>
                </a:lnTo>
                <a:lnTo>
                  <a:pt x="150943" y="86524"/>
                </a:lnTo>
                <a:lnTo>
                  <a:pt x="154603" y="87845"/>
                </a:lnTo>
                <a:lnTo>
                  <a:pt x="157836" y="89519"/>
                </a:lnTo>
                <a:lnTo>
                  <a:pt x="161580" y="90636"/>
                </a:lnTo>
                <a:lnTo>
                  <a:pt x="165663" y="91380"/>
                </a:lnTo>
                <a:lnTo>
                  <a:pt x="169972" y="91876"/>
                </a:lnTo>
                <a:lnTo>
                  <a:pt x="173639" y="93001"/>
                </a:lnTo>
                <a:lnTo>
                  <a:pt x="176878" y="94544"/>
                </a:lnTo>
                <a:lnTo>
                  <a:pt x="182593" y="97582"/>
                </a:lnTo>
                <a:lnTo>
                  <a:pt x="187779" y="98932"/>
                </a:lnTo>
                <a:lnTo>
                  <a:pt x="192665" y="99799"/>
                </a:lnTo>
                <a:lnTo>
                  <a:pt x="198897" y="99984"/>
                </a:lnTo>
                <a:lnTo>
                  <a:pt x="200023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70"/>
          <p:cNvSpPr/>
          <p:nvPr/>
        </p:nvSpPr>
        <p:spPr>
          <a:xfrm>
            <a:off x="7843837" y="2921793"/>
            <a:ext cx="14199" cy="285751"/>
          </a:xfrm>
          <a:custGeom>
            <a:avLst/>
            <a:gdLst/>
            <a:ahLst/>
            <a:cxnLst/>
            <a:rect l="0" t="0" r="0" b="0"/>
            <a:pathLst>
              <a:path w="14199" h="285751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3" y="17000"/>
                </a:lnTo>
                <a:lnTo>
                  <a:pt x="4910" y="20065"/>
                </a:lnTo>
                <a:lnTo>
                  <a:pt x="5654" y="23695"/>
                </a:lnTo>
                <a:lnTo>
                  <a:pt x="6152" y="27703"/>
                </a:lnTo>
                <a:lnTo>
                  <a:pt x="6482" y="31963"/>
                </a:lnTo>
                <a:lnTo>
                  <a:pt x="6703" y="36390"/>
                </a:lnTo>
                <a:lnTo>
                  <a:pt x="6850" y="40929"/>
                </a:lnTo>
                <a:lnTo>
                  <a:pt x="7741" y="46336"/>
                </a:lnTo>
                <a:lnTo>
                  <a:pt x="9130" y="52322"/>
                </a:lnTo>
                <a:lnTo>
                  <a:pt x="10849" y="58694"/>
                </a:lnTo>
                <a:lnTo>
                  <a:pt x="11995" y="65323"/>
                </a:lnTo>
                <a:lnTo>
                  <a:pt x="12760" y="72124"/>
                </a:lnTo>
                <a:lnTo>
                  <a:pt x="13269" y="79039"/>
                </a:lnTo>
                <a:lnTo>
                  <a:pt x="13608" y="86030"/>
                </a:lnTo>
                <a:lnTo>
                  <a:pt x="13986" y="100148"/>
                </a:lnTo>
                <a:lnTo>
                  <a:pt x="14198" y="125277"/>
                </a:lnTo>
                <a:lnTo>
                  <a:pt x="13434" y="133524"/>
                </a:lnTo>
                <a:lnTo>
                  <a:pt x="12131" y="141404"/>
                </a:lnTo>
                <a:lnTo>
                  <a:pt x="10469" y="149038"/>
                </a:lnTo>
                <a:lnTo>
                  <a:pt x="9361" y="156509"/>
                </a:lnTo>
                <a:lnTo>
                  <a:pt x="8622" y="163870"/>
                </a:lnTo>
                <a:lnTo>
                  <a:pt x="8129" y="171160"/>
                </a:lnTo>
                <a:lnTo>
                  <a:pt x="7800" y="178400"/>
                </a:lnTo>
                <a:lnTo>
                  <a:pt x="7436" y="192795"/>
                </a:lnTo>
                <a:lnTo>
                  <a:pt x="6545" y="199968"/>
                </a:lnTo>
                <a:lnTo>
                  <a:pt x="5157" y="207131"/>
                </a:lnTo>
                <a:lnTo>
                  <a:pt x="3439" y="214287"/>
                </a:lnTo>
                <a:lnTo>
                  <a:pt x="2291" y="220646"/>
                </a:lnTo>
                <a:lnTo>
                  <a:pt x="1528" y="226472"/>
                </a:lnTo>
                <a:lnTo>
                  <a:pt x="1019" y="231944"/>
                </a:lnTo>
                <a:lnTo>
                  <a:pt x="679" y="237180"/>
                </a:lnTo>
                <a:lnTo>
                  <a:pt x="453" y="242257"/>
                </a:lnTo>
                <a:lnTo>
                  <a:pt x="202" y="252133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71"/>
          <p:cNvSpPr/>
          <p:nvPr/>
        </p:nvSpPr>
        <p:spPr>
          <a:xfrm>
            <a:off x="6650867" y="3214774"/>
            <a:ext cx="178522" cy="42777"/>
          </a:xfrm>
          <a:custGeom>
            <a:avLst/>
            <a:gdLst/>
            <a:ahLst/>
            <a:cxnLst/>
            <a:rect l="0" t="0" r="0" b="0"/>
            <a:pathLst>
              <a:path w="178522" h="42777">
                <a:moveTo>
                  <a:pt x="28539" y="14201"/>
                </a:moveTo>
                <a:lnTo>
                  <a:pt x="35389" y="7351"/>
                </a:lnTo>
                <a:lnTo>
                  <a:pt x="39785" y="7188"/>
                </a:lnTo>
                <a:lnTo>
                  <a:pt x="51751" y="7083"/>
                </a:lnTo>
                <a:lnTo>
                  <a:pt x="54333" y="6280"/>
                </a:lnTo>
                <a:lnTo>
                  <a:pt x="56847" y="4952"/>
                </a:lnTo>
                <a:lnTo>
                  <a:pt x="59317" y="3272"/>
                </a:lnTo>
                <a:lnTo>
                  <a:pt x="61758" y="2152"/>
                </a:lnTo>
                <a:lnTo>
                  <a:pt x="66586" y="908"/>
                </a:lnTo>
                <a:lnTo>
                  <a:pt x="69779" y="577"/>
                </a:lnTo>
                <a:lnTo>
                  <a:pt x="73495" y="355"/>
                </a:lnTo>
                <a:lnTo>
                  <a:pt x="81857" y="110"/>
                </a:lnTo>
                <a:lnTo>
                  <a:pt x="90864" y="0"/>
                </a:lnTo>
                <a:lnTo>
                  <a:pt x="95490" y="765"/>
                </a:lnTo>
                <a:lnTo>
                  <a:pt x="100160" y="2069"/>
                </a:lnTo>
                <a:lnTo>
                  <a:pt x="104861" y="3731"/>
                </a:lnTo>
                <a:lnTo>
                  <a:pt x="109583" y="4840"/>
                </a:lnTo>
                <a:lnTo>
                  <a:pt x="114318" y="5579"/>
                </a:lnTo>
                <a:lnTo>
                  <a:pt x="119063" y="6071"/>
                </a:lnTo>
                <a:lnTo>
                  <a:pt x="123019" y="6400"/>
                </a:lnTo>
                <a:lnTo>
                  <a:pt x="126451" y="6619"/>
                </a:lnTo>
                <a:lnTo>
                  <a:pt x="132380" y="6862"/>
                </a:lnTo>
                <a:lnTo>
                  <a:pt x="137662" y="6970"/>
                </a:lnTo>
                <a:lnTo>
                  <a:pt x="140181" y="7793"/>
                </a:lnTo>
                <a:lnTo>
                  <a:pt x="142654" y="9135"/>
                </a:lnTo>
                <a:lnTo>
                  <a:pt x="145097" y="10824"/>
                </a:lnTo>
                <a:lnTo>
                  <a:pt x="147519" y="11949"/>
                </a:lnTo>
                <a:lnTo>
                  <a:pt x="152327" y="13200"/>
                </a:lnTo>
                <a:lnTo>
                  <a:pt x="157110" y="13756"/>
                </a:lnTo>
                <a:lnTo>
                  <a:pt x="161882" y="14003"/>
                </a:lnTo>
                <a:lnTo>
                  <a:pt x="166648" y="14113"/>
                </a:lnTo>
                <a:lnTo>
                  <a:pt x="178521" y="14201"/>
                </a:lnTo>
                <a:lnTo>
                  <a:pt x="174754" y="17993"/>
                </a:lnTo>
                <a:lnTo>
                  <a:pt x="172847" y="19110"/>
                </a:lnTo>
                <a:lnTo>
                  <a:pt x="168612" y="20351"/>
                </a:lnTo>
                <a:lnTo>
                  <a:pt x="164083" y="20903"/>
                </a:lnTo>
                <a:lnTo>
                  <a:pt x="161764" y="21050"/>
                </a:lnTo>
                <a:lnTo>
                  <a:pt x="158631" y="21942"/>
                </a:lnTo>
                <a:lnTo>
                  <a:pt x="154954" y="23330"/>
                </a:lnTo>
                <a:lnTo>
                  <a:pt x="150916" y="25049"/>
                </a:lnTo>
                <a:lnTo>
                  <a:pt x="147430" y="26196"/>
                </a:lnTo>
                <a:lnTo>
                  <a:pt x="144312" y="26960"/>
                </a:lnTo>
                <a:lnTo>
                  <a:pt x="141440" y="27469"/>
                </a:lnTo>
                <a:lnTo>
                  <a:pt x="137937" y="27809"/>
                </a:lnTo>
                <a:lnTo>
                  <a:pt x="134015" y="28035"/>
                </a:lnTo>
                <a:lnTo>
                  <a:pt x="129812" y="28186"/>
                </a:lnTo>
                <a:lnTo>
                  <a:pt x="125424" y="29081"/>
                </a:lnTo>
                <a:lnTo>
                  <a:pt x="120910" y="30471"/>
                </a:lnTo>
                <a:lnTo>
                  <a:pt x="116313" y="32191"/>
                </a:lnTo>
                <a:lnTo>
                  <a:pt x="112455" y="33338"/>
                </a:lnTo>
                <a:lnTo>
                  <a:pt x="109090" y="34103"/>
                </a:lnTo>
                <a:lnTo>
                  <a:pt x="106052" y="34612"/>
                </a:lnTo>
                <a:lnTo>
                  <a:pt x="102440" y="35746"/>
                </a:lnTo>
                <a:lnTo>
                  <a:pt x="98443" y="37295"/>
                </a:lnTo>
                <a:lnTo>
                  <a:pt x="94191" y="39122"/>
                </a:lnTo>
                <a:lnTo>
                  <a:pt x="89770" y="40340"/>
                </a:lnTo>
                <a:lnTo>
                  <a:pt x="85235" y="41152"/>
                </a:lnTo>
                <a:lnTo>
                  <a:pt x="80623" y="41693"/>
                </a:lnTo>
                <a:lnTo>
                  <a:pt x="76756" y="42054"/>
                </a:lnTo>
                <a:lnTo>
                  <a:pt x="73383" y="42295"/>
                </a:lnTo>
                <a:lnTo>
                  <a:pt x="70342" y="42455"/>
                </a:lnTo>
                <a:lnTo>
                  <a:pt x="62728" y="42633"/>
                </a:lnTo>
                <a:lnTo>
                  <a:pt x="0" y="42776"/>
                </a:lnTo>
                <a:lnTo>
                  <a:pt x="69119" y="42776"/>
                </a:lnTo>
                <a:lnTo>
                  <a:pt x="74643" y="41982"/>
                </a:lnTo>
                <a:lnTo>
                  <a:pt x="80706" y="40659"/>
                </a:lnTo>
                <a:lnTo>
                  <a:pt x="87129" y="38983"/>
                </a:lnTo>
                <a:lnTo>
                  <a:pt x="92999" y="37866"/>
                </a:lnTo>
                <a:lnTo>
                  <a:pt x="98500" y="37122"/>
                </a:lnTo>
                <a:lnTo>
                  <a:pt x="103754" y="36625"/>
                </a:lnTo>
                <a:lnTo>
                  <a:pt x="108845" y="36294"/>
                </a:lnTo>
                <a:lnTo>
                  <a:pt x="113827" y="36073"/>
                </a:lnTo>
                <a:lnTo>
                  <a:pt x="123595" y="35828"/>
                </a:lnTo>
                <a:lnTo>
                  <a:pt x="133228" y="35719"/>
                </a:lnTo>
                <a:lnTo>
                  <a:pt x="138019" y="36484"/>
                </a:lnTo>
                <a:lnTo>
                  <a:pt x="142800" y="37787"/>
                </a:lnTo>
                <a:lnTo>
                  <a:pt x="147576" y="39450"/>
                </a:lnTo>
                <a:lnTo>
                  <a:pt x="151553" y="40558"/>
                </a:lnTo>
                <a:lnTo>
                  <a:pt x="154998" y="41297"/>
                </a:lnTo>
                <a:lnTo>
                  <a:pt x="158089" y="41790"/>
                </a:lnTo>
                <a:lnTo>
                  <a:pt x="163640" y="42338"/>
                </a:lnTo>
                <a:lnTo>
                  <a:pt x="171397" y="42774"/>
                </a:lnTo>
                <a:lnTo>
                  <a:pt x="171402" y="42775"/>
                </a:lnTo>
                <a:lnTo>
                  <a:pt x="42826" y="427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72"/>
          <p:cNvSpPr/>
          <p:nvPr/>
        </p:nvSpPr>
        <p:spPr>
          <a:xfrm>
            <a:off x="7716377" y="3250406"/>
            <a:ext cx="219893" cy="50007"/>
          </a:xfrm>
          <a:custGeom>
            <a:avLst/>
            <a:gdLst/>
            <a:ahLst/>
            <a:cxnLst/>
            <a:rect l="0" t="0" r="0" b="0"/>
            <a:pathLst>
              <a:path w="219893" h="50007">
                <a:moveTo>
                  <a:pt x="6016" y="0"/>
                </a:moveTo>
                <a:lnTo>
                  <a:pt x="185906" y="0"/>
                </a:lnTo>
                <a:lnTo>
                  <a:pt x="191030" y="794"/>
                </a:lnTo>
                <a:lnTo>
                  <a:pt x="195240" y="2116"/>
                </a:lnTo>
                <a:lnTo>
                  <a:pt x="198841" y="3792"/>
                </a:lnTo>
                <a:lnTo>
                  <a:pt x="202035" y="4909"/>
                </a:lnTo>
                <a:lnTo>
                  <a:pt x="207700" y="6151"/>
                </a:lnTo>
                <a:lnTo>
                  <a:pt x="212864" y="6702"/>
                </a:lnTo>
                <a:lnTo>
                  <a:pt x="219892" y="7118"/>
                </a:lnTo>
                <a:lnTo>
                  <a:pt x="209676" y="7143"/>
                </a:lnTo>
                <a:lnTo>
                  <a:pt x="206877" y="7937"/>
                </a:lnTo>
                <a:lnTo>
                  <a:pt x="203424" y="9260"/>
                </a:lnTo>
                <a:lnTo>
                  <a:pt x="199534" y="10936"/>
                </a:lnTo>
                <a:lnTo>
                  <a:pt x="195353" y="12053"/>
                </a:lnTo>
                <a:lnTo>
                  <a:pt x="190979" y="12798"/>
                </a:lnTo>
                <a:lnTo>
                  <a:pt x="186474" y="13294"/>
                </a:lnTo>
                <a:lnTo>
                  <a:pt x="181884" y="13625"/>
                </a:lnTo>
                <a:lnTo>
                  <a:pt x="177236" y="13846"/>
                </a:lnTo>
                <a:lnTo>
                  <a:pt x="172550" y="13993"/>
                </a:lnTo>
                <a:lnTo>
                  <a:pt x="167045" y="14885"/>
                </a:lnTo>
                <a:lnTo>
                  <a:pt x="160994" y="16273"/>
                </a:lnTo>
                <a:lnTo>
                  <a:pt x="154578" y="17992"/>
                </a:lnTo>
                <a:lnTo>
                  <a:pt x="141100" y="22019"/>
                </a:lnTo>
                <a:lnTo>
                  <a:pt x="134172" y="24204"/>
                </a:lnTo>
                <a:lnTo>
                  <a:pt x="127172" y="25661"/>
                </a:lnTo>
                <a:lnTo>
                  <a:pt x="120124" y="26633"/>
                </a:lnTo>
                <a:lnTo>
                  <a:pt x="113045" y="27280"/>
                </a:lnTo>
                <a:lnTo>
                  <a:pt x="105943" y="28505"/>
                </a:lnTo>
                <a:lnTo>
                  <a:pt x="98828" y="30116"/>
                </a:lnTo>
                <a:lnTo>
                  <a:pt x="91704" y="31983"/>
                </a:lnTo>
                <a:lnTo>
                  <a:pt x="85366" y="33229"/>
                </a:lnTo>
                <a:lnTo>
                  <a:pt x="79554" y="34059"/>
                </a:lnTo>
                <a:lnTo>
                  <a:pt x="74091" y="34612"/>
                </a:lnTo>
                <a:lnTo>
                  <a:pt x="68068" y="34981"/>
                </a:lnTo>
                <a:lnTo>
                  <a:pt x="55026" y="35391"/>
                </a:lnTo>
                <a:lnTo>
                  <a:pt x="49802" y="36294"/>
                </a:lnTo>
                <a:lnTo>
                  <a:pt x="45525" y="37690"/>
                </a:lnTo>
                <a:lnTo>
                  <a:pt x="41881" y="39414"/>
                </a:lnTo>
                <a:lnTo>
                  <a:pt x="37863" y="40563"/>
                </a:lnTo>
                <a:lnTo>
                  <a:pt x="33598" y="41330"/>
                </a:lnTo>
                <a:lnTo>
                  <a:pt x="29166" y="41841"/>
                </a:lnTo>
                <a:lnTo>
                  <a:pt x="25418" y="42181"/>
                </a:lnTo>
                <a:lnTo>
                  <a:pt x="19138" y="42560"/>
                </a:lnTo>
                <a:lnTo>
                  <a:pt x="13700" y="42728"/>
                </a:lnTo>
                <a:lnTo>
                  <a:pt x="4574" y="42851"/>
                </a:lnTo>
                <a:lnTo>
                  <a:pt x="0" y="42860"/>
                </a:lnTo>
                <a:lnTo>
                  <a:pt x="5123" y="42862"/>
                </a:lnTo>
                <a:lnTo>
                  <a:pt x="7008" y="43656"/>
                </a:lnTo>
                <a:lnTo>
                  <a:pt x="13336" y="46655"/>
                </a:lnTo>
                <a:lnTo>
                  <a:pt x="17247" y="47772"/>
                </a:lnTo>
                <a:lnTo>
                  <a:pt x="21441" y="48517"/>
                </a:lnTo>
                <a:lnTo>
                  <a:pt x="25824" y="49013"/>
                </a:lnTo>
                <a:lnTo>
                  <a:pt x="30334" y="49344"/>
                </a:lnTo>
                <a:lnTo>
                  <a:pt x="34928" y="49565"/>
                </a:lnTo>
                <a:lnTo>
                  <a:pt x="39579" y="49712"/>
                </a:lnTo>
                <a:lnTo>
                  <a:pt x="45059" y="49016"/>
                </a:lnTo>
                <a:lnTo>
                  <a:pt x="51096" y="47758"/>
                </a:lnTo>
                <a:lnTo>
                  <a:pt x="57500" y="46126"/>
                </a:lnTo>
                <a:lnTo>
                  <a:pt x="63357" y="45038"/>
                </a:lnTo>
                <a:lnTo>
                  <a:pt x="68850" y="44313"/>
                </a:lnTo>
                <a:lnTo>
                  <a:pt x="74100" y="43829"/>
                </a:lnTo>
                <a:lnTo>
                  <a:pt x="79980" y="43507"/>
                </a:lnTo>
                <a:lnTo>
                  <a:pt x="92864" y="43149"/>
                </a:lnTo>
                <a:lnTo>
                  <a:pt x="134702" y="42887"/>
                </a:lnTo>
                <a:lnTo>
                  <a:pt x="141020" y="42086"/>
                </a:lnTo>
                <a:lnTo>
                  <a:pt x="146819" y="40757"/>
                </a:lnTo>
                <a:lnTo>
                  <a:pt x="152272" y="39078"/>
                </a:lnTo>
                <a:lnTo>
                  <a:pt x="158289" y="37958"/>
                </a:lnTo>
                <a:lnTo>
                  <a:pt x="164681" y="37211"/>
                </a:lnTo>
                <a:lnTo>
                  <a:pt x="171325" y="36714"/>
                </a:lnTo>
                <a:lnTo>
                  <a:pt x="177340" y="36382"/>
                </a:lnTo>
                <a:lnTo>
                  <a:pt x="188259" y="36013"/>
                </a:lnTo>
                <a:lnTo>
                  <a:pt x="202499" y="35777"/>
                </a:lnTo>
                <a:lnTo>
                  <a:pt x="212722" y="35721"/>
                </a:lnTo>
                <a:lnTo>
                  <a:pt x="212876" y="36514"/>
                </a:lnTo>
                <a:lnTo>
                  <a:pt x="212979" y="37836"/>
                </a:lnTo>
                <a:lnTo>
                  <a:pt x="213047" y="39512"/>
                </a:lnTo>
                <a:lnTo>
                  <a:pt x="212300" y="40629"/>
                </a:lnTo>
                <a:lnTo>
                  <a:pt x="211008" y="41373"/>
                </a:lnTo>
                <a:lnTo>
                  <a:pt x="207455" y="42200"/>
                </a:lnTo>
                <a:lnTo>
                  <a:pt x="203230" y="42568"/>
                </a:lnTo>
                <a:lnTo>
                  <a:pt x="196590" y="42732"/>
                </a:lnTo>
                <a:lnTo>
                  <a:pt x="179392" y="42837"/>
                </a:lnTo>
                <a:lnTo>
                  <a:pt x="174781" y="43639"/>
                </a:lnTo>
                <a:lnTo>
                  <a:pt x="170120" y="44968"/>
                </a:lnTo>
                <a:lnTo>
                  <a:pt x="165425" y="46647"/>
                </a:lnTo>
                <a:lnTo>
                  <a:pt x="160708" y="47767"/>
                </a:lnTo>
                <a:lnTo>
                  <a:pt x="155975" y="48513"/>
                </a:lnTo>
                <a:lnTo>
                  <a:pt x="151233" y="49011"/>
                </a:lnTo>
                <a:lnTo>
                  <a:pt x="145690" y="49342"/>
                </a:lnTo>
                <a:lnTo>
                  <a:pt x="133181" y="49711"/>
                </a:lnTo>
                <a:lnTo>
                  <a:pt x="101559" y="49980"/>
                </a:lnTo>
                <a:lnTo>
                  <a:pt x="56023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6365412" y="3357562"/>
            <a:ext cx="1095832" cy="500064"/>
            <a:chOff x="6365412" y="3357562"/>
            <a:chExt cx="1095832" cy="500064"/>
          </a:xfrm>
        </p:grpSpPr>
        <p:sp>
          <p:nvSpPr>
            <p:cNvPr id="48" name="SMARTPenAnnotation973"/>
            <p:cNvSpPr/>
            <p:nvPr/>
          </p:nvSpPr>
          <p:spPr>
            <a:xfrm>
              <a:off x="6365412" y="3394274"/>
              <a:ext cx="192551" cy="427633"/>
            </a:xfrm>
            <a:custGeom>
              <a:avLst/>
              <a:gdLst/>
              <a:ahLst/>
              <a:cxnLst/>
              <a:rect l="0" t="0" r="0" b="0"/>
              <a:pathLst>
                <a:path w="192551" h="427633">
                  <a:moveTo>
                    <a:pt x="185406" y="6151"/>
                  </a:moveTo>
                  <a:lnTo>
                    <a:pt x="179255" y="6151"/>
                  </a:lnTo>
                  <a:lnTo>
                    <a:pt x="173549" y="1241"/>
                  </a:lnTo>
                  <a:lnTo>
                    <a:pt x="172199" y="0"/>
                  </a:lnTo>
                  <a:lnTo>
                    <a:pt x="171839" y="462"/>
                  </a:lnTo>
                  <a:lnTo>
                    <a:pt x="171439" y="3093"/>
                  </a:lnTo>
                  <a:lnTo>
                    <a:pt x="170538" y="4112"/>
                  </a:lnTo>
                  <a:lnTo>
                    <a:pt x="169144" y="4792"/>
                  </a:lnTo>
                  <a:lnTo>
                    <a:pt x="167421" y="5245"/>
                  </a:lnTo>
                  <a:lnTo>
                    <a:pt x="163391" y="7864"/>
                  </a:lnTo>
                  <a:lnTo>
                    <a:pt x="158953" y="11675"/>
                  </a:lnTo>
                  <a:lnTo>
                    <a:pt x="154335" y="16014"/>
                  </a:lnTo>
                  <a:lnTo>
                    <a:pt x="151197" y="18283"/>
                  </a:lnTo>
                  <a:lnTo>
                    <a:pt x="147519" y="20589"/>
                  </a:lnTo>
                  <a:lnTo>
                    <a:pt x="143479" y="22920"/>
                  </a:lnTo>
                  <a:lnTo>
                    <a:pt x="139993" y="25268"/>
                  </a:lnTo>
                  <a:lnTo>
                    <a:pt x="134002" y="29993"/>
                  </a:lnTo>
                  <a:lnTo>
                    <a:pt x="130499" y="32364"/>
                  </a:lnTo>
                  <a:lnTo>
                    <a:pt x="126577" y="34739"/>
                  </a:lnTo>
                  <a:lnTo>
                    <a:pt x="122374" y="37116"/>
                  </a:lnTo>
                  <a:lnTo>
                    <a:pt x="118779" y="39494"/>
                  </a:lnTo>
                  <a:lnTo>
                    <a:pt x="115588" y="41873"/>
                  </a:lnTo>
                  <a:lnTo>
                    <a:pt x="112667" y="44253"/>
                  </a:lnTo>
                  <a:lnTo>
                    <a:pt x="107305" y="51131"/>
                  </a:lnTo>
                  <a:lnTo>
                    <a:pt x="101482" y="59479"/>
                  </a:lnTo>
                  <a:lnTo>
                    <a:pt x="97707" y="63928"/>
                  </a:lnTo>
                  <a:lnTo>
                    <a:pt x="93603" y="68481"/>
                  </a:lnTo>
                  <a:lnTo>
                    <a:pt x="84809" y="77774"/>
                  </a:lnTo>
                  <a:lnTo>
                    <a:pt x="80241" y="82475"/>
                  </a:lnTo>
                  <a:lnTo>
                    <a:pt x="76402" y="87196"/>
                  </a:lnTo>
                  <a:lnTo>
                    <a:pt x="73050" y="91931"/>
                  </a:lnTo>
                  <a:lnTo>
                    <a:pt x="70021" y="96675"/>
                  </a:lnTo>
                  <a:lnTo>
                    <a:pt x="66414" y="101425"/>
                  </a:lnTo>
                  <a:lnTo>
                    <a:pt x="62422" y="106179"/>
                  </a:lnTo>
                  <a:lnTo>
                    <a:pt x="58173" y="110936"/>
                  </a:lnTo>
                  <a:lnTo>
                    <a:pt x="53753" y="116489"/>
                  </a:lnTo>
                  <a:lnTo>
                    <a:pt x="49218" y="122572"/>
                  </a:lnTo>
                  <a:lnTo>
                    <a:pt x="44608" y="129009"/>
                  </a:lnTo>
                  <a:lnTo>
                    <a:pt x="40741" y="134887"/>
                  </a:lnTo>
                  <a:lnTo>
                    <a:pt x="37369" y="140394"/>
                  </a:lnTo>
                  <a:lnTo>
                    <a:pt x="31506" y="150746"/>
                  </a:lnTo>
                  <a:lnTo>
                    <a:pt x="26254" y="160638"/>
                  </a:lnTo>
                  <a:lnTo>
                    <a:pt x="11609" y="189481"/>
                  </a:lnTo>
                  <a:lnTo>
                    <a:pt x="8945" y="201137"/>
                  </a:lnTo>
                  <a:lnTo>
                    <a:pt x="6966" y="213461"/>
                  </a:lnTo>
                  <a:lnTo>
                    <a:pt x="3442" y="224230"/>
                  </a:lnTo>
                  <a:lnTo>
                    <a:pt x="1346" y="234308"/>
                  </a:lnTo>
                  <a:lnTo>
                    <a:pt x="414" y="244079"/>
                  </a:lnTo>
                  <a:lnTo>
                    <a:pt x="0" y="253713"/>
                  </a:lnTo>
                  <a:lnTo>
                    <a:pt x="1933" y="263287"/>
                  </a:lnTo>
                  <a:lnTo>
                    <a:pt x="4644" y="272833"/>
                  </a:lnTo>
                  <a:lnTo>
                    <a:pt x="5849" y="282368"/>
                  </a:lnTo>
                  <a:lnTo>
                    <a:pt x="7757" y="286339"/>
                  </a:lnTo>
                  <a:lnTo>
                    <a:pt x="10618" y="289780"/>
                  </a:lnTo>
                  <a:lnTo>
                    <a:pt x="14111" y="292869"/>
                  </a:lnTo>
                  <a:lnTo>
                    <a:pt x="20111" y="300533"/>
                  </a:lnTo>
                  <a:lnTo>
                    <a:pt x="25423" y="309231"/>
                  </a:lnTo>
                  <a:lnTo>
                    <a:pt x="30430" y="318388"/>
                  </a:lnTo>
                  <a:lnTo>
                    <a:pt x="37711" y="332469"/>
                  </a:lnTo>
                  <a:lnTo>
                    <a:pt x="40905" y="337202"/>
                  </a:lnTo>
                  <a:lnTo>
                    <a:pt x="44623" y="341946"/>
                  </a:lnTo>
                  <a:lnTo>
                    <a:pt x="48688" y="346695"/>
                  </a:lnTo>
                  <a:lnTo>
                    <a:pt x="52192" y="350655"/>
                  </a:lnTo>
                  <a:lnTo>
                    <a:pt x="58202" y="357172"/>
                  </a:lnTo>
                  <a:lnTo>
                    <a:pt x="61710" y="360021"/>
                  </a:lnTo>
                  <a:lnTo>
                    <a:pt x="65636" y="362714"/>
                  </a:lnTo>
                  <a:lnTo>
                    <a:pt x="69840" y="365304"/>
                  </a:lnTo>
                  <a:lnTo>
                    <a:pt x="73437" y="368618"/>
                  </a:lnTo>
                  <a:lnTo>
                    <a:pt x="76629" y="372414"/>
                  </a:lnTo>
                  <a:lnTo>
                    <a:pt x="79551" y="376533"/>
                  </a:lnTo>
                  <a:lnTo>
                    <a:pt x="83086" y="380071"/>
                  </a:lnTo>
                  <a:lnTo>
                    <a:pt x="87030" y="383225"/>
                  </a:lnTo>
                  <a:lnTo>
                    <a:pt x="91247" y="386121"/>
                  </a:lnTo>
                  <a:lnTo>
                    <a:pt x="94852" y="388846"/>
                  </a:lnTo>
                  <a:lnTo>
                    <a:pt x="98050" y="391456"/>
                  </a:lnTo>
                  <a:lnTo>
                    <a:pt x="103719" y="396472"/>
                  </a:lnTo>
                  <a:lnTo>
                    <a:pt x="108884" y="401348"/>
                  </a:lnTo>
                  <a:lnTo>
                    <a:pt x="112167" y="403759"/>
                  </a:lnTo>
                  <a:lnTo>
                    <a:pt x="115942" y="406160"/>
                  </a:lnTo>
                  <a:lnTo>
                    <a:pt x="120047" y="408555"/>
                  </a:lnTo>
                  <a:lnTo>
                    <a:pt x="123577" y="410151"/>
                  </a:lnTo>
                  <a:lnTo>
                    <a:pt x="126725" y="411216"/>
                  </a:lnTo>
                  <a:lnTo>
                    <a:pt x="129617" y="411925"/>
                  </a:lnTo>
                  <a:lnTo>
                    <a:pt x="133132" y="412398"/>
                  </a:lnTo>
                  <a:lnTo>
                    <a:pt x="137063" y="412714"/>
                  </a:lnTo>
                  <a:lnTo>
                    <a:pt x="141271" y="412924"/>
                  </a:lnTo>
                  <a:lnTo>
                    <a:pt x="144871" y="413858"/>
                  </a:lnTo>
                  <a:lnTo>
                    <a:pt x="148064" y="415274"/>
                  </a:lnTo>
                  <a:lnTo>
                    <a:pt x="153728" y="418171"/>
                  </a:lnTo>
                  <a:lnTo>
                    <a:pt x="158892" y="419458"/>
                  </a:lnTo>
                  <a:lnTo>
                    <a:pt x="163832" y="422147"/>
                  </a:lnTo>
                  <a:lnTo>
                    <a:pt x="166261" y="423975"/>
                  </a:lnTo>
                  <a:lnTo>
                    <a:pt x="171076" y="426007"/>
                  </a:lnTo>
                  <a:lnTo>
                    <a:pt x="176842" y="427311"/>
                  </a:lnTo>
                  <a:lnTo>
                    <a:pt x="181634" y="427537"/>
                  </a:lnTo>
                  <a:lnTo>
                    <a:pt x="187026" y="427619"/>
                  </a:lnTo>
                  <a:lnTo>
                    <a:pt x="192550" y="427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974"/>
            <p:cNvSpPr/>
            <p:nvPr/>
          </p:nvSpPr>
          <p:spPr>
            <a:xfrm>
              <a:off x="6607968" y="3480094"/>
              <a:ext cx="221082" cy="305968"/>
            </a:xfrm>
            <a:custGeom>
              <a:avLst/>
              <a:gdLst/>
              <a:ahLst/>
              <a:cxnLst/>
              <a:rect l="0" t="0" r="0" b="0"/>
              <a:pathLst>
                <a:path w="221082" h="305968">
                  <a:moveTo>
                    <a:pt x="0" y="27487"/>
                  </a:moveTo>
                  <a:lnTo>
                    <a:pt x="9943" y="27487"/>
                  </a:lnTo>
                  <a:lnTo>
                    <a:pt x="12186" y="26693"/>
                  </a:lnTo>
                  <a:lnTo>
                    <a:pt x="16793" y="23694"/>
                  </a:lnTo>
                  <a:lnTo>
                    <a:pt x="21487" y="21833"/>
                  </a:lnTo>
                  <a:lnTo>
                    <a:pt x="27012" y="20211"/>
                  </a:lnTo>
                  <a:lnTo>
                    <a:pt x="30708" y="18668"/>
                  </a:lnTo>
                  <a:lnTo>
                    <a:pt x="34759" y="16845"/>
                  </a:lnTo>
                  <a:lnTo>
                    <a:pt x="39048" y="15630"/>
                  </a:lnTo>
                  <a:lnTo>
                    <a:pt x="43495" y="14819"/>
                  </a:lnTo>
                  <a:lnTo>
                    <a:pt x="48047" y="14279"/>
                  </a:lnTo>
                  <a:lnTo>
                    <a:pt x="52668" y="13126"/>
                  </a:lnTo>
                  <a:lnTo>
                    <a:pt x="57338" y="11563"/>
                  </a:lnTo>
                  <a:lnTo>
                    <a:pt x="62038" y="9727"/>
                  </a:lnTo>
                  <a:lnTo>
                    <a:pt x="67553" y="8503"/>
                  </a:lnTo>
                  <a:lnTo>
                    <a:pt x="73610" y="7687"/>
                  </a:lnTo>
                  <a:lnTo>
                    <a:pt x="80029" y="7143"/>
                  </a:lnTo>
                  <a:lnTo>
                    <a:pt x="85897" y="5987"/>
                  </a:lnTo>
                  <a:lnTo>
                    <a:pt x="91396" y="4422"/>
                  </a:lnTo>
                  <a:lnTo>
                    <a:pt x="96649" y="2586"/>
                  </a:lnTo>
                  <a:lnTo>
                    <a:pt x="100946" y="1361"/>
                  </a:lnTo>
                  <a:lnTo>
                    <a:pt x="107836" y="0"/>
                  </a:lnTo>
                  <a:lnTo>
                    <a:pt x="111578" y="431"/>
                  </a:lnTo>
                  <a:lnTo>
                    <a:pt x="115661" y="1512"/>
                  </a:lnTo>
                  <a:lnTo>
                    <a:pt x="119970" y="3027"/>
                  </a:lnTo>
                  <a:lnTo>
                    <a:pt x="124430" y="4036"/>
                  </a:lnTo>
                  <a:lnTo>
                    <a:pt x="128991" y="4709"/>
                  </a:lnTo>
                  <a:lnTo>
                    <a:pt x="133619" y="5158"/>
                  </a:lnTo>
                  <a:lnTo>
                    <a:pt x="137498" y="6251"/>
                  </a:lnTo>
                  <a:lnTo>
                    <a:pt x="143925" y="9582"/>
                  </a:lnTo>
                  <a:lnTo>
                    <a:pt x="149428" y="13708"/>
                  </a:lnTo>
                  <a:lnTo>
                    <a:pt x="154519" y="18188"/>
                  </a:lnTo>
                  <a:lnTo>
                    <a:pt x="159428" y="22825"/>
                  </a:lnTo>
                  <a:lnTo>
                    <a:pt x="161054" y="25173"/>
                  </a:lnTo>
                  <a:lnTo>
                    <a:pt x="162861" y="29898"/>
                  </a:lnTo>
                  <a:lnTo>
                    <a:pt x="163664" y="36761"/>
                  </a:lnTo>
                  <a:lnTo>
                    <a:pt x="163879" y="40813"/>
                  </a:lnTo>
                  <a:lnTo>
                    <a:pt x="162000" y="49549"/>
                  </a:lnTo>
                  <a:lnTo>
                    <a:pt x="156480" y="65509"/>
                  </a:lnTo>
                  <a:lnTo>
                    <a:pt x="154326" y="71885"/>
                  </a:lnTo>
                  <a:lnTo>
                    <a:pt x="149817" y="81086"/>
                  </a:lnTo>
                  <a:lnTo>
                    <a:pt x="147503" y="84651"/>
                  </a:lnTo>
                  <a:lnTo>
                    <a:pt x="143579" y="88615"/>
                  </a:lnTo>
                  <a:lnTo>
                    <a:pt x="138582" y="92845"/>
                  </a:lnTo>
                  <a:lnTo>
                    <a:pt x="132869" y="97253"/>
                  </a:lnTo>
                  <a:lnTo>
                    <a:pt x="127473" y="101779"/>
                  </a:lnTo>
                  <a:lnTo>
                    <a:pt x="122289" y="106383"/>
                  </a:lnTo>
                  <a:lnTo>
                    <a:pt x="113088" y="114940"/>
                  </a:lnTo>
                  <a:lnTo>
                    <a:pt x="106353" y="121388"/>
                  </a:lnTo>
                  <a:lnTo>
                    <a:pt x="94307" y="133273"/>
                  </a:lnTo>
                  <a:lnTo>
                    <a:pt x="89858" y="136905"/>
                  </a:lnTo>
                  <a:lnTo>
                    <a:pt x="85306" y="140120"/>
                  </a:lnTo>
                  <a:lnTo>
                    <a:pt x="80683" y="143057"/>
                  </a:lnTo>
                  <a:lnTo>
                    <a:pt x="76013" y="145014"/>
                  </a:lnTo>
                  <a:lnTo>
                    <a:pt x="71314" y="146320"/>
                  </a:lnTo>
                  <a:lnTo>
                    <a:pt x="66593" y="147190"/>
                  </a:lnTo>
                  <a:lnTo>
                    <a:pt x="62651" y="148564"/>
                  </a:lnTo>
                  <a:lnTo>
                    <a:pt x="56156" y="152207"/>
                  </a:lnTo>
                  <a:lnTo>
                    <a:pt x="50623" y="154356"/>
                  </a:lnTo>
                  <a:lnTo>
                    <a:pt x="45518" y="155311"/>
                  </a:lnTo>
                  <a:lnTo>
                    <a:pt x="38975" y="155848"/>
                  </a:lnTo>
                  <a:lnTo>
                    <a:pt x="32356" y="156045"/>
                  </a:lnTo>
                  <a:lnTo>
                    <a:pt x="28907" y="156072"/>
                  </a:lnTo>
                  <a:lnTo>
                    <a:pt x="28674" y="152281"/>
                  </a:lnTo>
                  <a:lnTo>
                    <a:pt x="29435" y="151164"/>
                  </a:lnTo>
                  <a:lnTo>
                    <a:pt x="30736" y="150420"/>
                  </a:lnTo>
                  <a:lnTo>
                    <a:pt x="36651" y="148333"/>
                  </a:lnTo>
                  <a:lnTo>
                    <a:pt x="43012" y="145225"/>
                  </a:lnTo>
                  <a:lnTo>
                    <a:pt x="49014" y="143315"/>
                  </a:lnTo>
                  <a:lnTo>
                    <a:pt x="55122" y="141672"/>
                  </a:lnTo>
                  <a:lnTo>
                    <a:pt x="58973" y="140123"/>
                  </a:lnTo>
                  <a:lnTo>
                    <a:pt x="63127" y="138296"/>
                  </a:lnTo>
                  <a:lnTo>
                    <a:pt x="68279" y="137079"/>
                  </a:lnTo>
                  <a:lnTo>
                    <a:pt x="74094" y="136267"/>
                  </a:lnTo>
                  <a:lnTo>
                    <a:pt x="80353" y="135725"/>
                  </a:lnTo>
                  <a:lnTo>
                    <a:pt x="86112" y="134571"/>
                  </a:lnTo>
                  <a:lnTo>
                    <a:pt x="91540" y="133007"/>
                  </a:lnTo>
                  <a:lnTo>
                    <a:pt x="96746" y="131172"/>
                  </a:lnTo>
                  <a:lnTo>
                    <a:pt x="102597" y="129947"/>
                  </a:lnTo>
                  <a:lnTo>
                    <a:pt x="108879" y="129131"/>
                  </a:lnTo>
                  <a:lnTo>
                    <a:pt x="115449" y="128587"/>
                  </a:lnTo>
                  <a:lnTo>
                    <a:pt x="121416" y="129019"/>
                  </a:lnTo>
                  <a:lnTo>
                    <a:pt x="126982" y="130099"/>
                  </a:lnTo>
                  <a:lnTo>
                    <a:pt x="132280" y="131614"/>
                  </a:lnTo>
                  <a:lnTo>
                    <a:pt x="138193" y="132624"/>
                  </a:lnTo>
                  <a:lnTo>
                    <a:pt x="144516" y="133297"/>
                  </a:lnTo>
                  <a:lnTo>
                    <a:pt x="151113" y="133746"/>
                  </a:lnTo>
                  <a:lnTo>
                    <a:pt x="157098" y="134839"/>
                  </a:lnTo>
                  <a:lnTo>
                    <a:pt x="162676" y="136361"/>
                  </a:lnTo>
                  <a:lnTo>
                    <a:pt x="186827" y="144507"/>
                  </a:lnTo>
                  <a:lnTo>
                    <a:pt x="192814" y="146776"/>
                  </a:lnTo>
                  <a:lnTo>
                    <a:pt x="198393" y="149081"/>
                  </a:lnTo>
                  <a:lnTo>
                    <a:pt x="203699" y="151413"/>
                  </a:lnTo>
                  <a:lnTo>
                    <a:pt x="207237" y="154554"/>
                  </a:lnTo>
                  <a:lnTo>
                    <a:pt x="209596" y="158236"/>
                  </a:lnTo>
                  <a:lnTo>
                    <a:pt x="213011" y="165766"/>
                  </a:lnTo>
                  <a:lnTo>
                    <a:pt x="217174" y="171759"/>
                  </a:lnTo>
                  <a:lnTo>
                    <a:pt x="218602" y="175262"/>
                  </a:lnTo>
                  <a:lnTo>
                    <a:pt x="220188" y="183387"/>
                  </a:lnTo>
                  <a:lnTo>
                    <a:pt x="220893" y="190174"/>
                  </a:lnTo>
                  <a:lnTo>
                    <a:pt x="221081" y="193095"/>
                  </a:lnTo>
                  <a:lnTo>
                    <a:pt x="219173" y="200574"/>
                  </a:lnTo>
                  <a:lnTo>
                    <a:pt x="216473" y="209189"/>
                  </a:lnTo>
                  <a:lnTo>
                    <a:pt x="215273" y="218310"/>
                  </a:lnTo>
                  <a:lnTo>
                    <a:pt x="213366" y="223758"/>
                  </a:lnTo>
                  <a:lnTo>
                    <a:pt x="210506" y="229772"/>
                  </a:lnTo>
                  <a:lnTo>
                    <a:pt x="207012" y="236162"/>
                  </a:lnTo>
                  <a:lnTo>
                    <a:pt x="202302" y="242010"/>
                  </a:lnTo>
                  <a:lnTo>
                    <a:pt x="196780" y="247496"/>
                  </a:lnTo>
                  <a:lnTo>
                    <a:pt x="190718" y="252741"/>
                  </a:lnTo>
                  <a:lnTo>
                    <a:pt x="185090" y="257031"/>
                  </a:lnTo>
                  <a:lnTo>
                    <a:pt x="179750" y="260685"/>
                  </a:lnTo>
                  <a:lnTo>
                    <a:pt x="168788" y="267656"/>
                  </a:lnTo>
                  <a:lnTo>
                    <a:pt x="155980" y="276045"/>
                  </a:lnTo>
                  <a:lnTo>
                    <a:pt x="149231" y="279711"/>
                  </a:lnTo>
                  <a:lnTo>
                    <a:pt x="142350" y="282949"/>
                  </a:lnTo>
                  <a:lnTo>
                    <a:pt x="135381" y="285901"/>
                  </a:lnTo>
                  <a:lnTo>
                    <a:pt x="123405" y="291298"/>
                  </a:lnTo>
                  <a:lnTo>
                    <a:pt x="117989" y="293849"/>
                  </a:lnTo>
                  <a:lnTo>
                    <a:pt x="111997" y="296343"/>
                  </a:lnTo>
                  <a:lnTo>
                    <a:pt x="105621" y="298799"/>
                  </a:lnTo>
                  <a:lnTo>
                    <a:pt x="98989" y="301230"/>
                  </a:lnTo>
                  <a:lnTo>
                    <a:pt x="92980" y="302851"/>
                  </a:lnTo>
                  <a:lnTo>
                    <a:pt x="87387" y="303932"/>
                  </a:lnTo>
                  <a:lnTo>
                    <a:pt x="82070" y="304652"/>
                  </a:lnTo>
                  <a:lnTo>
                    <a:pt x="76939" y="305133"/>
                  </a:lnTo>
                  <a:lnTo>
                    <a:pt x="71931" y="305453"/>
                  </a:lnTo>
                  <a:lnTo>
                    <a:pt x="67003" y="305666"/>
                  </a:lnTo>
                  <a:lnTo>
                    <a:pt x="55180" y="305903"/>
                  </a:lnTo>
                  <a:lnTo>
                    <a:pt x="48693" y="305967"/>
                  </a:lnTo>
                  <a:lnTo>
                    <a:pt x="43575" y="305215"/>
                  </a:lnTo>
                  <a:lnTo>
                    <a:pt x="39368" y="303920"/>
                  </a:lnTo>
                  <a:lnTo>
                    <a:pt x="35771" y="302263"/>
                  </a:lnTo>
                  <a:lnTo>
                    <a:pt x="31785" y="301158"/>
                  </a:lnTo>
                  <a:lnTo>
                    <a:pt x="27540" y="300422"/>
                  </a:lnTo>
                  <a:lnTo>
                    <a:pt x="23122" y="299931"/>
                  </a:lnTo>
                  <a:lnTo>
                    <a:pt x="19384" y="298810"/>
                  </a:lnTo>
                  <a:lnTo>
                    <a:pt x="13113" y="295448"/>
                  </a:lnTo>
                  <a:lnTo>
                    <a:pt x="7680" y="293424"/>
                  </a:lnTo>
                  <a:lnTo>
                    <a:pt x="5120" y="292885"/>
                  </a:lnTo>
                  <a:lnTo>
                    <a:pt x="3414" y="291731"/>
                  </a:lnTo>
                  <a:lnTo>
                    <a:pt x="2276" y="290169"/>
                  </a:lnTo>
                  <a:lnTo>
                    <a:pt x="40" y="284757"/>
                  </a:lnTo>
                  <a:lnTo>
                    <a:pt x="0" y="2775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975"/>
            <p:cNvSpPr/>
            <p:nvPr/>
          </p:nvSpPr>
          <p:spPr>
            <a:xfrm>
              <a:off x="6900862" y="3743325"/>
              <a:ext cx="42864" cy="114301"/>
            </a:xfrm>
            <a:custGeom>
              <a:avLst/>
              <a:gdLst/>
              <a:ahLst/>
              <a:cxnLst/>
              <a:rect l="0" t="0" r="0" b="0"/>
              <a:pathLst>
                <a:path w="42864" h="114301">
                  <a:moveTo>
                    <a:pt x="42863" y="0"/>
                  </a:moveTo>
                  <a:lnTo>
                    <a:pt x="42863" y="17000"/>
                  </a:lnTo>
                  <a:lnTo>
                    <a:pt x="42069" y="20064"/>
                  </a:lnTo>
                  <a:lnTo>
                    <a:pt x="40746" y="23695"/>
                  </a:lnTo>
                  <a:lnTo>
                    <a:pt x="39070" y="27702"/>
                  </a:lnTo>
                  <a:lnTo>
                    <a:pt x="37953" y="31169"/>
                  </a:lnTo>
                  <a:lnTo>
                    <a:pt x="37209" y="34273"/>
                  </a:lnTo>
                  <a:lnTo>
                    <a:pt x="36712" y="37135"/>
                  </a:lnTo>
                  <a:lnTo>
                    <a:pt x="35587" y="40632"/>
                  </a:lnTo>
                  <a:lnTo>
                    <a:pt x="34044" y="44550"/>
                  </a:lnTo>
                  <a:lnTo>
                    <a:pt x="32221" y="48750"/>
                  </a:lnTo>
                  <a:lnTo>
                    <a:pt x="28079" y="57649"/>
                  </a:lnTo>
                  <a:lnTo>
                    <a:pt x="18952" y="76299"/>
                  </a:lnTo>
                  <a:lnTo>
                    <a:pt x="17397" y="80234"/>
                  </a:lnTo>
                  <a:lnTo>
                    <a:pt x="16361" y="83652"/>
                  </a:lnTo>
                  <a:lnTo>
                    <a:pt x="15670" y="86724"/>
                  </a:lnTo>
                  <a:lnTo>
                    <a:pt x="13621" y="90359"/>
                  </a:lnTo>
                  <a:lnTo>
                    <a:pt x="10668" y="94371"/>
                  </a:lnTo>
                  <a:lnTo>
                    <a:pt x="2108" y="104630"/>
                  </a:lnTo>
                  <a:lnTo>
                    <a:pt x="1405" y="106266"/>
                  </a:lnTo>
                  <a:lnTo>
                    <a:pt x="936" y="108150"/>
                  </a:lnTo>
                  <a:lnTo>
                    <a:pt x="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976"/>
            <p:cNvSpPr/>
            <p:nvPr/>
          </p:nvSpPr>
          <p:spPr>
            <a:xfrm>
              <a:off x="7043764" y="3443287"/>
              <a:ext cx="171424" cy="114301"/>
            </a:xfrm>
            <a:custGeom>
              <a:avLst/>
              <a:gdLst/>
              <a:ahLst/>
              <a:cxnLst/>
              <a:rect l="0" t="0" r="0" b="0"/>
              <a:pathLst>
                <a:path w="171424" h="114301">
                  <a:moveTo>
                    <a:pt x="7117" y="0"/>
                  </a:moveTo>
                  <a:lnTo>
                    <a:pt x="7117" y="3792"/>
                  </a:lnTo>
                  <a:lnTo>
                    <a:pt x="7911" y="4909"/>
                  </a:lnTo>
                  <a:lnTo>
                    <a:pt x="9234" y="5654"/>
                  </a:lnTo>
                  <a:lnTo>
                    <a:pt x="13268" y="6850"/>
                  </a:lnTo>
                  <a:lnTo>
                    <a:pt x="15936" y="9130"/>
                  </a:lnTo>
                  <a:lnTo>
                    <a:pt x="17760" y="10849"/>
                  </a:lnTo>
                  <a:lnTo>
                    <a:pt x="18974" y="12789"/>
                  </a:lnTo>
                  <a:lnTo>
                    <a:pt x="19784" y="14876"/>
                  </a:lnTo>
                  <a:lnTo>
                    <a:pt x="20324" y="17061"/>
                  </a:lnTo>
                  <a:lnTo>
                    <a:pt x="20684" y="19312"/>
                  </a:lnTo>
                  <a:lnTo>
                    <a:pt x="20924" y="21606"/>
                  </a:lnTo>
                  <a:lnTo>
                    <a:pt x="21084" y="23929"/>
                  </a:lnTo>
                  <a:lnTo>
                    <a:pt x="21985" y="27065"/>
                  </a:lnTo>
                  <a:lnTo>
                    <a:pt x="23379" y="30743"/>
                  </a:lnTo>
                  <a:lnTo>
                    <a:pt x="25102" y="34783"/>
                  </a:lnTo>
                  <a:lnTo>
                    <a:pt x="26250" y="38270"/>
                  </a:lnTo>
                  <a:lnTo>
                    <a:pt x="27016" y="41388"/>
                  </a:lnTo>
                  <a:lnTo>
                    <a:pt x="27527" y="44261"/>
                  </a:lnTo>
                  <a:lnTo>
                    <a:pt x="27867" y="47764"/>
                  </a:lnTo>
                  <a:lnTo>
                    <a:pt x="28094" y="51686"/>
                  </a:lnTo>
                  <a:lnTo>
                    <a:pt x="28246" y="55889"/>
                  </a:lnTo>
                  <a:lnTo>
                    <a:pt x="27553" y="60278"/>
                  </a:lnTo>
                  <a:lnTo>
                    <a:pt x="26297" y="64792"/>
                  </a:lnTo>
                  <a:lnTo>
                    <a:pt x="24666" y="69388"/>
                  </a:lnTo>
                  <a:lnTo>
                    <a:pt x="23579" y="73246"/>
                  </a:lnTo>
                  <a:lnTo>
                    <a:pt x="22854" y="76612"/>
                  </a:lnTo>
                  <a:lnTo>
                    <a:pt x="22370" y="79650"/>
                  </a:lnTo>
                  <a:lnTo>
                    <a:pt x="21255" y="82469"/>
                  </a:lnTo>
                  <a:lnTo>
                    <a:pt x="19718" y="85142"/>
                  </a:lnTo>
                  <a:lnTo>
                    <a:pt x="17898" y="87718"/>
                  </a:lnTo>
                  <a:lnTo>
                    <a:pt x="15891" y="90228"/>
                  </a:lnTo>
                  <a:lnTo>
                    <a:pt x="13761" y="92696"/>
                  </a:lnTo>
                  <a:lnTo>
                    <a:pt x="11546" y="95135"/>
                  </a:lnTo>
                  <a:lnTo>
                    <a:pt x="10069" y="97555"/>
                  </a:lnTo>
                  <a:lnTo>
                    <a:pt x="9086" y="99961"/>
                  </a:lnTo>
                  <a:lnTo>
                    <a:pt x="8429" y="102360"/>
                  </a:lnTo>
                  <a:lnTo>
                    <a:pt x="7992" y="104752"/>
                  </a:lnTo>
                  <a:lnTo>
                    <a:pt x="7700" y="107141"/>
                  </a:lnTo>
                  <a:lnTo>
                    <a:pt x="7506" y="109527"/>
                  </a:lnTo>
                  <a:lnTo>
                    <a:pt x="6583" y="111118"/>
                  </a:lnTo>
                  <a:lnTo>
                    <a:pt x="5173" y="112179"/>
                  </a:lnTo>
                  <a:lnTo>
                    <a:pt x="0" y="114289"/>
                  </a:lnTo>
                  <a:lnTo>
                    <a:pt x="16973" y="114300"/>
                  </a:lnTo>
                  <a:lnTo>
                    <a:pt x="19244" y="113506"/>
                  </a:lnTo>
                  <a:lnTo>
                    <a:pt x="23884" y="110508"/>
                  </a:lnTo>
                  <a:lnTo>
                    <a:pt x="27026" y="109391"/>
                  </a:lnTo>
                  <a:lnTo>
                    <a:pt x="30708" y="108646"/>
                  </a:lnTo>
                  <a:lnTo>
                    <a:pt x="34751" y="108149"/>
                  </a:lnTo>
                  <a:lnTo>
                    <a:pt x="39033" y="107818"/>
                  </a:lnTo>
                  <a:lnTo>
                    <a:pt x="43476" y="107598"/>
                  </a:lnTo>
                  <a:lnTo>
                    <a:pt x="48025" y="107450"/>
                  </a:lnTo>
                  <a:lnTo>
                    <a:pt x="51851" y="106559"/>
                  </a:lnTo>
                  <a:lnTo>
                    <a:pt x="55196" y="105170"/>
                  </a:lnTo>
                  <a:lnTo>
                    <a:pt x="58220" y="103451"/>
                  </a:lnTo>
                  <a:lnTo>
                    <a:pt x="61823" y="102305"/>
                  </a:lnTo>
                  <a:lnTo>
                    <a:pt x="65812" y="101541"/>
                  </a:lnTo>
                  <a:lnTo>
                    <a:pt x="70059" y="101031"/>
                  </a:lnTo>
                  <a:lnTo>
                    <a:pt x="74479" y="100692"/>
                  </a:lnTo>
                  <a:lnTo>
                    <a:pt x="79012" y="100465"/>
                  </a:lnTo>
                  <a:lnTo>
                    <a:pt x="83622" y="100314"/>
                  </a:lnTo>
                  <a:lnTo>
                    <a:pt x="88282" y="99420"/>
                  </a:lnTo>
                  <a:lnTo>
                    <a:pt x="92978" y="98030"/>
                  </a:lnTo>
                  <a:lnTo>
                    <a:pt x="97695" y="96310"/>
                  </a:lnTo>
                  <a:lnTo>
                    <a:pt x="102427" y="95163"/>
                  </a:lnTo>
                  <a:lnTo>
                    <a:pt x="107170" y="94398"/>
                  </a:lnTo>
                  <a:lnTo>
                    <a:pt x="111918" y="93888"/>
                  </a:lnTo>
                  <a:lnTo>
                    <a:pt x="116672" y="93549"/>
                  </a:lnTo>
                  <a:lnTo>
                    <a:pt x="121429" y="93322"/>
                  </a:lnTo>
                  <a:lnTo>
                    <a:pt x="133591" y="93003"/>
                  </a:lnTo>
                  <a:lnTo>
                    <a:pt x="136677" y="92958"/>
                  </a:lnTo>
                  <a:lnTo>
                    <a:pt x="140321" y="93722"/>
                  </a:lnTo>
                  <a:lnTo>
                    <a:pt x="144339" y="95025"/>
                  </a:lnTo>
                  <a:lnTo>
                    <a:pt x="148604" y="96688"/>
                  </a:lnTo>
                  <a:lnTo>
                    <a:pt x="152241" y="97796"/>
                  </a:lnTo>
                  <a:lnTo>
                    <a:pt x="155460" y="98535"/>
                  </a:lnTo>
                  <a:lnTo>
                    <a:pt x="158400" y="99027"/>
                  </a:lnTo>
                  <a:lnTo>
                    <a:pt x="161153" y="99356"/>
                  </a:lnTo>
                  <a:lnTo>
                    <a:pt x="166330" y="99721"/>
                  </a:lnTo>
                  <a:lnTo>
                    <a:pt x="171423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977"/>
            <p:cNvSpPr/>
            <p:nvPr/>
          </p:nvSpPr>
          <p:spPr>
            <a:xfrm>
              <a:off x="7215187" y="3543300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978"/>
            <p:cNvSpPr/>
            <p:nvPr/>
          </p:nvSpPr>
          <p:spPr>
            <a:xfrm>
              <a:off x="7193758" y="3421856"/>
              <a:ext cx="14286" cy="335658"/>
            </a:xfrm>
            <a:custGeom>
              <a:avLst/>
              <a:gdLst/>
              <a:ahLst/>
              <a:cxnLst/>
              <a:rect l="0" t="0" r="0" b="0"/>
              <a:pathLst>
                <a:path w="14286" h="335658">
                  <a:moveTo>
                    <a:pt x="7142" y="0"/>
                  </a:moveTo>
                  <a:lnTo>
                    <a:pt x="292" y="0"/>
                  </a:lnTo>
                  <a:lnTo>
                    <a:pt x="23" y="9943"/>
                  </a:lnTo>
                  <a:lnTo>
                    <a:pt x="0" y="27641"/>
                  </a:lnTo>
                  <a:lnTo>
                    <a:pt x="794" y="31921"/>
                  </a:lnTo>
                  <a:lnTo>
                    <a:pt x="2115" y="36362"/>
                  </a:lnTo>
                  <a:lnTo>
                    <a:pt x="3791" y="40910"/>
                  </a:lnTo>
                  <a:lnTo>
                    <a:pt x="4908" y="45530"/>
                  </a:lnTo>
                  <a:lnTo>
                    <a:pt x="5652" y="50197"/>
                  </a:lnTo>
                  <a:lnTo>
                    <a:pt x="6149" y="54896"/>
                  </a:lnTo>
                  <a:lnTo>
                    <a:pt x="6480" y="60409"/>
                  </a:lnTo>
                  <a:lnTo>
                    <a:pt x="6848" y="72886"/>
                  </a:lnTo>
                  <a:lnTo>
                    <a:pt x="7130" y="134298"/>
                  </a:lnTo>
                  <a:lnTo>
                    <a:pt x="7139" y="164023"/>
                  </a:lnTo>
                  <a:lnTo>
                    <a:pt x="7934" y="171261"/>
                  </a:lnTo>
                  <a:lnTo>
                    <a:pt x="9258" y="178468"/>
                  </a:lnTo>
                  <a:lnTo>
                    <a:pt x="10934" y="185654"/>
                  </a:lnTo>
                  <a:lnTo>
                    <a:pt x="12051" y="192825"/>
                  </a:lnTo>
                  <a:lnTo>
                    <a:pt x="12795" y="199988"/>
                  </a:lnTo>
                  <a:lnTo>
                    <a:pt x="13292" y="207144"/>
                  </a:lnTo>
                  <a:lnTo>
                    <a:pt x="13623" y="214296"/>
                  </a:lnTo>
                  <a:lnTo>
                    <a:pt x="13991" y="228592"/>
                  </a:lnTo>
                  <a:lnTo>
                    <a:pt x="14285" y="335657"/>
                  </a:lnTo>
                  <a:lnTo>
                    <a:pt x="14285" y="328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979"/>
            <p:cNvSpPr/>
            <p:nvPr/>
          </p:nvSpPr>
          <p:spPr>
            <a:xfrm>
              <a:off x="7308056" y="3357562"/>
              <a:ext cx="153188" cy="421482"/>
            </a:xfrm>
            <a:custGeom>
              <a:avLst/>
              <a:gdLst/>
              <a:ahLst/>
              <a:cxnLst/>
              <a:rect l="0" t="0" r="0" b="0"/>
              <a:pathLst>
                <a:path w="153188" h="421482">
                  <a:moveTo>
                    <a:pt x="0" y="0"/>
                  </a:moveTo>
                  <a:lnTo>
                    <a:pt x="10643" y="10642"/>
                  </a:lnTo>
                  <a:lnTo>
                    <a:pt x="11857" y="12651"/>
                  </a:lnTo>
                  <a:lnTo>
                    <a:pt x="14362" y="19271"/>
                  </a:lnTo>
                  <a:lnTo>
                    <a:pt x="17760" y="23911"/>
                  </a:lnTo>
                  <a:lnTo>
                    <a:pt x="20571" y="26259"/>
                  </a:lnTo>
                  <a:lnTo>
                    <a:pt x="24032" y="28618"/>
                  </a:lnTo>
                  <a:lnTo>
                    <a:pt x="27928" y="30986"/>
                  </a:lnTo>
                  <a:lnTo>
                    <a:pt x="31318" y="33357"/>
                  </a:lnTo>
                  <a:lnTo>
                    <a:pt x="34373" y="35732"/>
                  </a:lnTo>
                  <a:lnTo>
                    <a:pt x="37203" y="38109"/>
                  </a:lnTo>
                  <a:lnTo>
                    <a:pt x="39883" y="40487"/>
                  </a:lnTo>
                  <a:lnTo>
                    <a:pt x="44978" y="45246"/>
                  </a:lnTo>
                  <a:lnTo>
                    <a:pt x="48242" y="47627"/>
                  </a:lnTo>
                  <a:lnTo>
                    <a:pt x="52004" y="50007"/>
                  </a:lnTo>
                  <a:lnTo>
                    <a:pt x="56101" y="52388"/>
                  </a:lnTo>
                  <a:lnTo>
                    <a:pt x="60419" y="55563"/>
                  </a:lnTo>
                  <a:lnTo>
                    <a:pt x="64886" y="59267"/>
                  </a:lnTo>
                  <a:lnTo>
                    <a:pt x="69451" y="63324"/>
                  </a:lnTo>
                  <a:lnTo>
                    <a:pt x="78756" y="72065"/>
                  </a:lnTo>
                  <a:lnTo>
                    <a:pt x="107172" y="100068"/>
                  </a:lnTo>
                  <a:lnTo>
                    <a:pt x="111929" y="104812"/>
                  </a:lnTo>
                  <a:lnTo>
                    <a:pt x="115893" y="110356"/>
                  </a:lnTo>
                  <a:lnTo>
                    <a:pt x="119331" y="116433"/>
                  </a:lnTo>
                  <a:lnTo>
                    <a:pt x="130552" y="139504"/>
                  </a:lnTo>
                  <a:lnTo>
                    <a:pt x="133072" y="145390"/>
                  </a:lnTo>
                  <a:lnTo>
                    <a:pt x="135547" y="151695"/>
                  </a:lnTo>
                  <a:lnTo>
                    <a:pt x="140411" y="165052"/>
                  </a:lnTo>
                  <a:lnTo>
                    <a:pt x="145220" y="178925"/>
                  </a:lnTo>
                  <a:lnTo>
                    <a:pt x="147612" y="186752"/>
                  </a:lnTo>
                  <a:lnTo>
                    <a:pt x="152389" y="203915"/>
                  </a:lnTo>
                  <a:lnTo>
                    <a:pt x="153187" y="212144"/>
                  </a:lnTo>
                  <a:lnTo>
                    <a:pt x="152924" y="220011"/>
                  </a:lnTo>
                  <a:lnTo>
                    <a:pt x="151956" y="227636"/>
                  </a:lnTo>
                  <a:lnTo>
                    <a:pt x="151310" y="235895"/>
                  </a:lnTo>
                  <a:lnTo>
                    <a:pt x="150880" y="244576"/>
                  </a:lnTo>
                  <a:lnTo>
                    <a:pt x="150592" y="253538"/>
                  </a:lnTo>
                  <a:lnTo>
                    <a:pt x="149608" y="261894"/>
                  </a:lnTo>
                  <a:lnTo>
                    <a:pt x="148157" y="269846"/>
                  </a:lnTo>
                  <a:lnTo>
                    <a:pt x="146397" y="277529"/>
                  </a:lnTo>
                  <a:lnTo>
                    <a:pt x="144429" y="285032"/>
                  </a:lnTo>
                  <a:lnTo>
                    <a:pt x="142324" y="292415"/>
                  </a:lnTo>
                  <a:lnTo>
                    <a:pt x="137867" y="306968"/>
                  </a:lnTo>
                  <a:lnTo>
                    <a:pt x="133240" y="321374"/>
                  </a:lnTo>
                  <a:lnTo>
                    <a:pt x="130102" y="328549"/>
                  </a:lnTo>
                  <a:lnTo>
                    <a:pt x="126422" y="335714"/>
                  </a:lnTo>
                  <a:lnTo>
                    <a:pt x="118893" y="349231"/>
                  </a:lnTo>
                  <a:lnTo>
                    <a:pt x="112902" y="360531"/>
                  </a:lnTo>
                  <a:lnTo>
                    <a:pt x="109399" y="365766"/>
                  </a:lnTo>
                  <a:lnTo>
                    <a:pt x="105476" y="370844"/>
                  </a:lnTo>
                  <a:lnTo>
                    <a:pt x="101274" y="375817"/>
                  </a:lnTo>
                  <a:lnTo>
                    <a:pt x="97679" y="380720"/>
                  </a:lnTo>
                  <a:lnTo>
                    <a:pt x="94488" y="385576"/>
                  </a:lnTo>
                  <a:lnTo>
                    <a:pt x="91566" y="390401"/>
                  </a:lnTo>
                  <a:lnTo>
                    <a:pt x="88825" y="394411"/>
                  </a:lnTo>
                  <a:lnTo>
                    <a:pt x="86205" y="397878"/>
                  </a:lnTo>
                  <a:lnTo>
                    <a:pt x="83663" y="400984"/>
                  </a:lnTo>
                  <a:lnTo>
                    <a:pt x="80382" y="403847"/>
                  </a:lnTo>
                  <a:lnTo>
                    <a:pt x="76607" y="406550"/>
                  </a:lnTo>
                  <a:lnTo>
                    <a:pt x="72502" y="409146"/>
                  </a:lnTo>
                  <a:lnTo>
                    <a:pt x="68972" y="410876"/>
                  </a:lnTo>
                  <a:lnTo>
                    <a:pt x="65826" y="412030"/>
                  </a:lnTo>
                  <a:lnTo>
                    <a:pt x="62933" y="412799"/>
                  </a:lnTo>
                  <a:lnTo>
                    <a:pt x="60212" y="414106"/>
                  </a:lnTo>
                  <a:lnTo>
                    <a:pt x="57604" y="415771"/>
                  </a:lnTo>
                  <a:lnTo>
                    <a:pt x="51507" y="420353"/>
                  </a:lnTo>
                  <a:lnTo>
                    <a:pt x="48556" y="420980"/>
                  </a:lnTo>
                  <a:lnTo>
                    <a:pt x="43196" y="421452"/>
                  </a:lnTo>
                  <a:lnTo>
                    <a:pt x="35719" y="4214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Vertex formula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f(x)=ax</a:t>
            </a:r>
            <a:r>
              <a:rPr lang="en-US" baseline="30000" smtClean="0"/>
              <a:t>2</a:t>
            </a:r>
            <a:r>
              <a:rPr lang="en-US" smtClean="0"/>
              <a:t>+bx+c</a:t>
            </a:r>
          </a:p>
          <a:p>
            <a:pPr eaLnBrk="1" hangingPunct="1"/>
            <a:r>
              <a:rPr lang="en-US" smtClean="0"/>
              <a:t>Vertex = (-b/2a, f(-b/2a))</a:t>
            </a:r>
          </a:p>
          <a:p>
            <a:pPr eaLnBrk="1" hangingPunct="1">
              <a:buFontTx/>
              <a:buNone/>
            </a:pPr>
            <a:r>
              <a:rPr lang="en-US" smtClean="0"/>
              <a:t>	f(x)=x</a:t>
            </a:r>
            <a:r>
              <a:rPr lang="en-US" baseline="30000" smtClean="0"/>
              <a:t>2</a:t>
            </a:r>
            <a:r>
              <a:rPr lang="en-US" smtClean="0"/>
              <a:t>+10x+5</a:t>
            </a:r>
          </a:p>
          <a:p>
            <a:pPr eaLnBrk="1" hangingPunct="1">
              <a:buFontTx/>
              <a:buNone/>
            </a:pPr>
            <a:r>
              <a:rPr lang="en-US" smtClean="0"/>
              <a:t>	-b/2a= -10/2 = -5</a:t>
            </a:r>
          </a:p>
          <a:p>
            <a:pPr eaLnBrk="1" hangingPunct="1">
              <a:buFontTx/>
              <a:buNone/>
            </a:pPr>
            <a:r>
              <a:rPr lang="en-US" smtClean="0"/>
              <a:t>	f(-b/2a)= f(-5)= (-5)</a:t>
            </a:r>
            <a:r>
              <a:rPr lang="en-US" baseline="30000" smtClean="0"/>
              <a:t>2</a:t>
            </a:r>
            <a:r>
              <a:rPr lang="en-US" smtClean="0"/>
              <a:t>+10(-5)+5</a:t>
            </a:r>
          </a:p>
          <a:p>
            <a:pPr eaLnBrk="1" hangingPunct="1">
              <a:buFontTx/>
              <a:buNone/>
            </a:pPr>
            <a:r>
              <a:rPr lang="en-US" smtClean="0"/>
              <a:t>				=25-50+5</a:t>
            </a:r>
          </a:p>
          <a:p>
            <a:pPr eaLnBrk="1" hangingPunct="1">
              <a:buFontTx/>
              <a:buNone/>
            </a:pPr>
            <a:r>
              <a:rPr lang="en-US" smtClean="0"/>
              <a:t>				=-20</a:t>
            </a:r>
          </a:p>
        </p:txBody>
      </p:sp>
      <p:sp>
        <p:nvSpPr>
          <p:cNvPr id="2" name="SMARTPenAnnotation856"/>
          <p:cNvSpPr/>
          <p:nvPr/>
        </p:nvSpPr>
        <p:spPr>
          <a:xfrm>
            <a:off x="5729287" y="1050131"/>
            <a:ext cx="200026" cy="192882"/>
          </a:xfrm>
          <a:custGeom>
            <a:avLst/>
            <a:gdLst/>
            <a:ahLst/>
            <a:cxnLst/>
            <a:rect l="0" t="0" r="0" b="0"/>
            <a:pathLst>
              <a:path w="200026" h="192882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3792" y="9943"/>
                </a:lnTo>
                <a:lnTo>
                  <a:pt x="5703" y="11391"/>
                </a:lnTo>
                <a:lnTo>
                  <a:pt x="7771" y="12356"/>
                </a:lnTo>
                <a:lnTo>
                  <a:pt x="9943" y="13000"/>
                </a:lnTo>
                <a:lnTo>
                  <a:pt x="11392" y="14223"/>
                </a:lnTo>
                <a:lnTo>
                  <a:pt x="12357" y="15832"/>
                </a:lnTo>
                <a:lnTo>
                  <a:pt x="13000" y="17698"/>
                </a:lnTo>
                <a:lnTo>
                  <a:pt x="15832" y="21889"/>
                </a:lnTo>
                <a:lnTo>
                  <a:pt x="19736" y="26397"/>
                </a:lnTo>
                <a:lnTo>
                  <a:pt x="24118" y="31046"/>
                </a:lnTo>
                <a:lnTo>
                  <a:pt x="38127" y="45251"/>
                </a:lnTo>
                <a:lnTo>
                  <a:pt x="77524" y="84668"/>
                </a:lnTo>
                <a:lnTo>
                  <a:pt x="81052" y="88989"/>
                </a:lnTo>
                <a:lnTo>
                  <a:pt x="84197" y="93457"/>
                </a:lnTo>
                <a:lnTo>
                  <a:pt x="87088" y="98023"/>
                </a:lnTo>
                <a:lnTo>
                  <a:pt x="90602" y="101861"/>
                </a:lnTo>
                <a:lnTo>
                  <a:pt x="94533" y="105214"/>
                </a:lnTo>
                <a:lnTo>
                  <a:pt x="98740" y="108242"/>
                </a:lnTo>
                <a:lnTo>
                  <a:pt x="102339" y="111849"/>
                </a:lnTo>
                <a:lnTo>
                  <a:pt x="105532" y="115841"/>
                </a:lnTo>
                <a:lnTo>
                  <a:pt x="108455" y="120090"/>
                </a:lnTo>
                <a:lnTo>
                  <a:pt x="111991" y="123716"/>
                </a:lnTo>
                <a:lnTo>
                  <a:pt x="115936" y="126927"/>
                </a:lnTo>
                <a:lnTo>
                  <a:pt x="120153" y="129862"/>
                </a:lnTo>
                <a:lnTo>
                  <a:pt x="123758" y="132612"/>
                </a:lnTo>
                <a:lnTo>
                  <a:pt x="129881" y="137784"/>
                </a:lnTo>
                <a:lnTo>
                  <a:pt x="135248" y="142729"/>
                </a:lnTo>
                <a:lnTo>
                  <a:pt x="141072" y="148366"/>
                </a:lnTo>
                <a:lnTo>
                  <a:pt x="166385" y="173534"/>
                </a:lnTo>
                <a:lnTo>
                  <a:pt x="168867" y="175221"/>
                </a:lnTo>
                <a:lnTo>
                  <a:pt x="173742" y="177094"/>
                </a:lnTo>
                <a:lnTo>
                  <a:pt x="178554" y="180044"/>
                </a:lnTo>
                <a:lnTo>
                  <a:pt x="184319" y="184613"/>
                </a:lnTo>
                <a:lnTo>
                  <a:pt x="189109" y="189196"/>
                </a:lnTo>
                <a:lnTo>
                  <a:pt x="191160" y="190425"/>
                </a:lnTo>
                <a:lnTo>
                  <a:pt x="197046" y="192153"/>
                </a:lnTo>
                <a:lnTo>
                  <a:pt x="20002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57"/>
          <p:cNvSpPr/>
          <p:nvPr/>
        </p:nvSpPr>
        <p:spPr>
          <a:xfrm>
            <a:off x="5757862" y="1050131"/>
            <a:ext cx="150020" cy="135732"/>
          </a:xfrm>
          <a:custGeom>
            <a:avLst/>
            <a:gdLst/>
            <a:ahLst/>
            <a:cxnLst/>
            <a:rect l="0" t="0" r="0" b="0"/>
            <a:pathLst>
              <a:path w="150020" h="135732">
                <a:moveTo>
                  <a:pt x="150019" y="0"/>
                </a:moveTo>
                <a:lnTo>
                  <a:pt x="143169" y="0"/>
                </a:lnTo>
                <a:lnTo>
                  <a:pt x="139170" y="3792"/>
                </a:lnTo>
                <a:lnTo>
                  <a:pt x="80544" y="62331"/>
                </a:lnTo>
                <a:lnTo>
                  <a:pt x="75921" y="66160"/>
                </a:lnTo>
                <a:lnTo>
                  <a:pt x="71251" y="69507"/>
                </a:lnTo>
                <a:lnTo>
                  <a:pt x="66551" y="72532"/>
                </a:lnTo>
                <a:lnTo>
                  <a:pt x="61830" y="76136"/>
                </a:lnTo>
                <a:lnTo>
                  <a:pt x="57095" y="80126"/>
                </a:lnTo>
                <a:lnTo>
                  <a:pt x="48394" y="87999"/>
                </a:lnTo>
                <a:lnTo>
                  <a:pt x="41882" y="94144"/>
                </a:lnTo>
                <a:lnTo>
                  <a:pt x="38240" y="96894"/>
                </a:lnTo>
                <a:lnTo>
                  <a:pt x="34225" y="99521"/>
                </a:lnTo>
                <a:lnTo>
                  <a:pt x="29960" y="102066"/>
                </a:lnTo>
                <a:lnTo>
                  <a:pt x="26323" y="104556"/>
                </a:lnTo>
                <a:lnTo>
                  <a:pt x="23105" y="107010"/>
                </a:lnTo>
                <a:lnTo>
                  <a:pt x="20166" y="109440"/>
                </a:lnTo>
                <a:lnTo>
                  <a:pt x="17413" y="111854"/>
                </a:lnTo>
                <a:lnTo>
                  <a:pt x="14784" y="114257"/>
                </a:lnTo>
                <a:lnTo>
                  <a:pt x="12237" y="116652"/>
                </a:lnTo>
                <a:lnTo>
                  <a:pt x="9746" y="118249"/>
                </a:lnTo>
                <a:lnTo>
                  <a:pt x="7291" y="119314"/>
                </a:lnTo>
                <a:lnTo>
                  <a:pt x="4860" y="120024"/>
                </a:lnTo>
                <a:lnTo>
                  <a:pt x="3240" y="121291"/>
                </a:lnTo>
                <a:lnTo>
                  <a:pt x="2160" y="122929"/>
                </a:lnTo>
                <a:lnTo>
                  <a:pt x="126" y="128256"/>
                </a:lnTo>
                <a:lnTo>
                  <a:pt x="56" y="130557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58"/>
          <p:cNvSpPr/>
          <p:nvPr/>
        </p:nvSpPr>
        <p:spPr>
          <a:xfrm>
            <a:off x="6015037" y="1078732"/>
            <a:ext cx="142876" cy="14262"/>
          </a:xfrm>
          <a:custGeom>
            <a:avLst/>
            <a:gdLst/>
            <a:ahLst/>
            <a:cxnLst/>
            <a:rect l="0" t="0" r="0" b="0"/>
            <a:pathLst>
              <a:path w="142876" h="14262">
                <a:moveTo>
                  <a:pt x="0" y="14261"/>
                </a:moveTo>
                <a:lnTo>
                  <a:pt x="16793" y="14261"/>
                </a:lnTo>
                <a:lnTo>
                  <a:pt x="19927" y="13468"/>
                </a:lnTo>
                <a:lnTo>
                  <a:pt x="23603" y="12145"/>
                </a:lnTo>
                <a:lnTo>
                  <a:pt x="27642" y="10469"/>
                </a:lnTo>
                <a:lnTo>
                  <a:pt x="31921" y="9352"/>
                </a:lnTo>
                <a:lnTo>
                  <a:pt x="36362" y="8607"/>
                </a:lnTo>
                <a:lnTo>
                  <a:pt x="40910" y="8111"/>
                </a:lnTo>
                <a:lnTo>
                  <a:pt x="46324" y="7779"/>
                </a:lnTo>
                <a:lnTo>
                  <a:pt x="58688" y="7412"/>
                </a:lnTo>
                <a:lnTo>
                  <a:pt x="64526" y="6520"/>
                </a:lnTo>
                <a:lnTo>
                  <a:pt x="70005" y="5132"/>
                </a:lnTo>
                <a:lnTo>
                  <a:pt x="75245" y="3412"/>
                </a:lnTo>
                <a:lnTo>
                  <a:pt x="80326" y="2266"/>
                </a:lnTo>
                <a:lnTo>
                  <a:pt x="85301" y="1502"/>
                </a:lnTo>
                <a:lnTo>
                  <a:pt x="90205" y="993"/>
                </a:lnTo>
                <a:lnTo>
                  <a:pt x="95062" y="653"/>
                </a:lnTo>
                <a:lnTo>
                  <a:pt x="99887" y="427"/>
                </a:lnTo>
                <a:lnTo>
                  <a:pt x="109482" y="175"/>
                </a:lnTo>
                <a:lnTo>
                  <a:pt x="125758" y="0"/>
                </a:lnTo>
                <a:lnTo>
                  <a:pt x="127495" y="785"/>
                </a:lnTo>
                <a:lnTo>
                  <a:pt x="129447" y="2102"/>
                </a:lnTo>
                <a:lnTo>
                  <a:pt x="131542" y="3774"/>
                </a:lnTo>
                <a:lnTo>
                  <a:pt x="133732" y="4888"/>
                </a:lnTo>
                <a:lnTo>
                  <a:pt x="135986" y="5632"/>
                </a:lnTo>
                <a:lnTo>
                  <a:pt x="142875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0" name="SMARTPenAnnotation859"/>
          <p:cNvSpPr/>
          <p:nvPr/>
        </p:nvSpPr>
        <p:spPr>
          <a:xfrm>
            <a:off x="6072187" y="1135943"/>
            <a:ext cx="135732" cy="14201"/>
          </a:xfrm>
          <a:custGeom>
            <a:avLst/>
            <a:gdLst/>
            <a:ahLst/>
            <a:cxnLst/>
            <a:rect l="0" t="0" r="0" b="0"/>
            <a:pathLst>
              <a:path w="135732" h="14201">
                <a:moveTo>
                  <a:pt x="0" y="14200"/>
                </a:moveTo>
                <a:lnTo>
                  <a:pt x="6151" y="8050"/>
                </a:lnTo>
                <a:lnTo>
                  <a:pt x="8069" y="7718"/>
                </a:lnTo>
                <a:lnTo>
                  <a:pt x="10936" y="7498"/>
                </a:lnTo>
                <a:lnTo>
                  <a:pt x="14434" y="7351"/>
                </a:lnTo>
                <a:lnTo>
                  <a:pt x="22555" y="7187"/>
                </a:lnTo>
                <a:lnTo>
                  <a:pt x="44495" y="7082"/>
                </a:lnTo>
                <a:lnTo>
                  <a:pt x="50301" y="6280"/>
                </a:lnTo>
                <a:lnTo>
                  <a:pt x="55759" y="4951"/>
                </a:lnTo>
                <a:lnTo>
                  <a:pt x="60985" y="3272"/>
                </a:lnTo>
                <a:lnTo>
                  <a:pt x="66057" y="2152"/>
                </a:lnTo>
                <a:lnTo>
                  <a:pt x="71026" y="1406"/>
                </a:lnTo>
                <a:lnTo>
                  <a:pt x="75926" y="908"/>
                </a:lnTo>
                <a:lnTo>
                  <a:pt x="80779" y="576"/>
                </a:lnTo>
                <a:lnTo>
                  <a:pt x="85603" y="355"/>
                </a:lnTo>
                <a:lnTo>
                  <a:pt x="95196" y="109"/>
                </a:lnTo>
                <a:lnTo>
                  <a:pt x="104751" y="0"/>
                </a:lnTo>
                <a:lnTo>
                  <a:pt x="108727" y="765"/>
                </a:lnTo>
                <a:lnTo>
                  <a:pt x="112173" y="2068"/>
                </a:lnTo>
                <a:lnTo>
                  <a:pt x="115263" y="3731"/>
                </a:lnTo>
                <a:lnTo>
                  <a:pt x="118117" y="4840"/>
                </a:lnTo>
                <a:lnTo>
                  <a:pt x="120814" y="5578"/>
                </a:lnTo>
                <a:lnTo>
                  <a:pt x="127052" y="6765"/>
                </a:lnTo>
                <a:lnTo>
                  <a:pt x="130022" y="6927"/>
                </a:lnTo>
                <a:lnTo>
                  <a:pt x="135731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1" name="SMARTPenAnnotation860"/>
          <p:cNvSpPr/>
          <p:nvPr/>
        </p:nvSpPr>
        <p:spPr>
          <a:xfrm>
            <a:off x="6350793" y="1028700"/>
            <a:ext cx="100014" cy="1"/>
          </a:xfrm>
          <a:custGeom>
            <a:avLst/>
            <a:gdLst/>
            <a:ahLst/>
            <a:cxnLst/>
            <a:rect l="0" t="0" r="0" b="0"/>
            <a:pathLst>
              <a:path w="100014" h="1">
                <a:moveTo>
                  <a:pt x="0" y="0"/>
                </a:move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4" name="SMARTPenAnnotation861"/>
          <p:cNvSpPr/>
          <p:nvPr/>
        </p:nvSpPr>
        <p:spPr>
          <a:xfrm>
            <a:off x="6529387" y="950118"/>
            <a:ext cx="21432" cy="128589"/>
          </a:xfrm>
          <a:custGeom>
            <a:avLst/>
            <a:gdLst/>
            <a:ahLst/>
            <a:cxnLst/>
            <a:rect l="0" t="0" r="0" b="0"/>
            <a:pathLst>
              <a:path w="21432" h="128589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3"/>
                </a:lnTo>
                <a:lnTo>
                  <a:pt x="7741" y="5703"/>
                </a:lnTo>
                <a:lnTo>
                  <a:pt x="9130" y="7771"/>
                </a:lnTo>
                <a:lnTo>
                  <a:pt x="10849" y="9943"/>
                </a:lnTo>
                <a:lnTo>
                  <a:pt x="11995" y="12185"/>
                </a:lnTo>
                <a:lnTo>
                  <a:pt x="12759" y="14474"/>
                </a:lnTo>
                <a:lnTo>
                  <a:pt x="13269" y="16793"/>
                </a:lnTo>
                <a:lnTo>
                  <a:pt x="13608" y="19133"/>
                </a:lnTo>
                <a:lnTo>
                  <a:pt x="13835" y="21487"/>
                </a:lnTo>
                <a:lnTo>
                  <a:pt x="13986" y="23849"/>
                </a:lnTo>
                <a:lnTo>
                  <a:pt x="14087" y="26218"/>
                </a:lnTo>
                <a:lnTo>
                  <a:pt x="14198" y="30967"/>
                </a:lnTo>
                <a:lnTo>
                  <a:pt x="14288" y="80581"/>
                </a:lnTo>
                <a:lnTo>
                  <a:pt x="15081" y="83884"/>
                </a:lnTo>
                <a:lnTo>
                  <a:pt x="16404" y="87672"/>
                </a:lnTo>
                <a:lnTo>
                  <a:pt x="18080" y="91786"/>
                </a:lnTo>
                <a:lnTo>
                  <a:pt x="19197" y="95322"/>
                </a:lnTo>
                <a:lnTo>
                  <a:pt x="19941" y="98473"/>
                </a:lnTo>
                <a:lnTo>
                  <a:pt x="20438" y="101368"/>
                </a:lnTo>
                <a:lnTo>
                  <a:pt x="20769" y="104091"/>
                </a:lnTo>
                <a:lnTo>
                  <a:pt x="20990" y="106700"/>
                </a:lnTo>
                <a:lnTo>
                  <a:pt x="21137" y="109234"/>
                </a:lnTo>
                <a:lnTo>
                  <a:pt x="21301" y="114165"/>
                </a:lnTo>
                <a:lnTo>
                  <a:pt x="21414" y="121279"/>
                </a:lnTo>
                <a:lnTo>
                  <a:pt x="21431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5" name="SMARTPenAnnotation862"/>
          <p:cNvSpPr/>
          <p:nvPr/>
        </p:nvSpPr>
        <p:spPr>
          <a:xfrm>
            <a:off x="6615141" y="942975"/>
            <a:ext cx="135699" cy="134700"/>
          </a:xfrm>
          <a:custGeom>
            <a:avLst/>
            <a:gdLst/>
            <a:ahLst/>
            <a:cxnLst/>
            <a:rect l="0" t="0" r="0" b="0"/>
            <a:pathLst>
              <a:path w="135699" h="134700">
                <a:moveTo>
                  <a:pt x="28546" y="0"/>
                </a:moveTo>
                <a:lnTo>
                  <a:pt x="28546" y="6150"/>
                </a:lnTo>
                <a:lnTo>
                  <a:pt x="26430" y="8819"/>
                </a:lnTo>
                <a:lnTo>
                  <a:pt x="24753" y="10641"/>
                </a:lnTo>
                <a:lnTo>
                  <a:pt x="23636" y="12650"/>
                </a:lnTo>
                <a:lnTo>
                  <a:pt x="22892" y="14783"/>
                </a:lnTo>
                <a:lnTo>
                  <a:pt x="22395" y="16999"/>
                </a:lnTo>
                <a:lnTo>
                  <a:pt x="21270" y="20064"/>
                </a:lnTo>
                <a:lnTo>
                  <a:pt x="19727" y="23694"/>
                </a:lnTo>
                <a:lnTo>
                  <a:pt x="17905" y="27702"/>
                </a:lnTo>
                <a:lnTo>
                  <a:pt x="15896" y="31168"/>
                </a:lnTo>
                <a:lnTo>
                  <a:pt x="13762" y="34272"/>
                </a:lnTo>
                <a:lnTo>
                  <a:pt x="11546" y="37136"/>
                </a:lnTo>
                <a:lnTo>
                  <a:pt x="10070" y="39838"/>
                </a:lnTo>
                <a:lnTo>
                  <a:pt x="9084" y="42434"/>
                </a:lnTo>
                <a:lnTo>
                  <a:pt x="8428" y="44958"/>
                </a:lnTo>
                <a:lnTo>
                  <a:pt x="7196" y="48228"/>
                </a:lnTo>
                <a:lnTo>
                  <a:pt x="5582" y="51996"/>
                </a:lnTo>
                <a:lnTo>
                  <a:pt x="3711" y="56095"/>
                </a:lnTo>
                <a:lnTo>
                  <a:pt x="2465" y="59621"/>
                </a:lnTo>
                <a:lnTo>
                  <a:pt x="1634" y="62766"/>
                </a:lnTo>
                <a:lnTo>
                  <a:pt x="1079" y="65656"/>
                </a:lnTo>
                <a:lnTo>
                  <a:pt x="710" y="68377"/>
                </a:lnTo>
                <a:lnTo>
                  <a:pt x="464" y="70985"/>
                </a:lnTo>
                <a:lnTo>
                  <a:pt x="300" y="73517"/>
                </a:lnTo>
                <a:lnTo>
                  <a:pt x="117" y="80563"/>
                </a:lnTo>
                <a:lnTo>
                  <a:pt x="0" y="94230"/>
                </a:lnTo>
                <a:lnTo>
                  <a:pt x="784" y="97745"/>
                </a:lnTo>
                <a:lnTo>
                  <a:pt x="2100" y="101676"/>
                </a:lnTo>
                <a:lnTo>
                  <a:pt x="3772" y="105884"/>
                </a:lnTo>
                <a:lnTo>
                  <a:pt x="4886" y="109483"/>
                </a:lnTo>
                <a:lnTo>
                  <a:pt x="5630" y="112676"/>
                </a:lnTo>
                <a:lnTo>
                  <a:pt x="6124" y="115598"/>
                </a:lnTo>
                <a:lnTo>
                  <a:pt x="7248" y="118340"/>
                </a:lnTo>
                <a:lnTo>
                  <a:pt x="8791" y="120962"/>
                </a:lnTo>
                <a:lnTo>
                  <a:pt x="10614" y="123504"/>
                </a:lnTo>
                <a:lnTo>
                  <a:pt x="12623" y="125198"/>
                </a:lnTo>
                <a:lnTo>
                  <a:pt x="14755" y="126328"/>
                </a:lnTo>
                <a:lnTo>
                  <a:pt x="16971" y="127081"/>
                </a:lnTo>
                <a:lnTo>
                  <a:pt x="19242" y="127583"/>
                </a:lnTo>
                <a:lnTo>
                  <a:pt x="21550" y="127918"/>
                </a:lnTo>
                <a:lnTo>
                  <a:pt x="23882" y="128141"/>
                </a:lnTo>
                <a:lnTo>
                  <a:pt x="26231" y="129083"/>
                </a:lnTo>
                <a:lnTo>
                  <a:pt x="28589" y="130505"/>
                </a:lnTo>
                <a:lnTo>
                  <a:pt x="30957" y="132247"/>
                </a:lnTo>
                <a:lnTo>
                  <a:pt x="33328" y="133408"/>
                </a:lnTo>
                <a:lnTo>
                  <a:pt x="35703" y="134183"/>
                </a:lnTo>
                <a:lnTo>
                  <a:pt x="38080" y="134699"/>
                </a:lnTo>
                <a:lnTo>
                  <a:pt x="41252" y="134249"/>
                </a:lnTo>
                <a:lnTo>
                  <a:pt x="44954" y="133155"/>
                </a:lnTo>
                <a:lnTo>
                  <a:pt x="49010" y="131633"/>
                </a:lnTo>
                <a:lnTo>
                  <a:pt x="52507" y="130617"/>
                </a:lnTo>
                <a:lnTo>
                  <a:pt x="55633" y="129941"/>
                </a:lnTo>
                <a:lnTo>
                  <a:pt x="58510" y="129489"/>
                </a:lnTo>
                <a:lnTo>
                  <a:pt x="61222" y="129189"/>
                </a:lnTo>
                <a:lnTo>
                  <a:pt x="63824" y="128988"/>
                </a:lnTo>
                <a:lnTo>
                  <a:pt x="66352" y="128854"/>
                </a:lnTo>
                <a:lnTo>
                  <a:pt x="69625" y="127971"/>
                </a:lnTo>
                <a:lnTo>
                  <a:pt x="73394" y="126589"/>
                </a:lnTo>
                <a:lnTo>
                  <a:pt x="77495" y="124874"/>
                </a:lnTo>
                <a:lnTo>
                  <a:pt x="81023" y="123730"/>
                </a:lnTo>
                <a:lnTo>
                  <a:pt x="84167" y="122968"/>
                </a:lnTo>
                <a:lnTo>
                  <a:pt x="87059" y="122460"/>
                </a:lnTo>
                <a:lnTo>
                  <a:pt x="90573" y="120533"/>
                </a:lnTo>
                <a:lnTo>
                  <a:pt x="94504" y="117662"/>
                </a:lnTo>
                <a:lnTo>
                  <a:pt x="98711" y="114160"/>
                </a:lnTo>
                <a:lnTo>
                  <a:pt x="102310" y="111031"/>
                </a:lnTo>
                <a:lnTo>
                  <a:pt x="105504" y="108152"/>
                </a:lnTo>
                <a:lnTo>
                  <a:pt x="108426" y="105439"/>
                </a:lnTo>
                <a:lnTo>
                  <a:pt x="111963" y="102836"/>
                </a:lnTo>
                <a:lnTo>
                  <a:pt x="115907" y="100307"/>
                </a:lnTo>
                <a:lnTo>
                  <a:pt x="120124" y="97828"/>
                </a:lnTo>
                <a:lnTo>
                  <a:pt x="123729" y="95381"/>
                </a:lnTo>
                <a:lnTo>
                  <a:pt x="126927" y="92956"/>
                </a:lnTo>
                <a:lnTo>
                  <a:pt x="129852" y="90545"/>
                </a:lnTo>
                <a:lnTo>
                  <a:pt x="131802" y="87351"/>
                </a:lnTo>
                <a:lnTo>
                  <a:pt x="133102" y="83634"/>
                </a:lnTo>
                <a:lnTo>
                  <a:pt x="133969" y="79568"/>
                </a:lnTo>
                <a:lnTo>
                  <a:pt x="134547" y="76064"/>
                </a:lnTo>
                <a:lnTo>
                  <a:pt x="134933" y="72934"/>
                </a:lnTo>
                <a:lnTo>
                  <a:pt x="135188" y="70054"/>
                </a:lnTo>
                <a:lnTo>
                  <a:pt x="135360" y="67340"/>
                </a:lnTo>
                <a:lnTo>
                  <a:pt x="135550" y="62208"/>
                </a:lnTo>
                <a:lnTo>
                  <a:pt x="135657" y="54856"/>
                </a:lnTo>
                <a:lnTo>
                  <a:pt x="135698" y="36696"/>
                </a:lnTo>
                <a:lnTo>
                  <a:pt x="134905" y="33989"/>
                </a:lnTo>
                <a:lnTo>
                  <a:pt x="133584" y="32184"/>
                </a:lnTo>
                <a:lnTo>
                  <a:pt x="129998" y="29385"/>
                </a:lnTo>
                <a:lnTo>
                  <a:pt x="125759" y="25495"/>
                </a:lnTo>
                <a:lnTo>
                  <a:pt x="122723" y="23347"/>
                </a:lnTo>
                <a:lnTo>
                  <a:pt x="119112" y="21120"/>
                </a:lnTo>
                <a:lnTo>
                  <a:pt x="115117" y="18843"/>
                </a:lnTo>
                <a:lnTo>
                  <a:pt x="111660" y="17324"/>
                </a:lnTo>
                <a:lnTo>
                  <a:pt x="108562" y="16312"/>
                </a:lnTo>
                <a:lnTo>
                  <a:pt x="105702" y="15637"/>
                </a:lnTo>
                <a:lnTo>
                  <a:pt x="102208" y="15187"/>
                </a:lnTo>
                <a:lnTo>
                  <a:pt x="98292" y="14887"/>
                </a:lnTo>
                <a:lnTo>
                  <a:pt x="94093" y="14687"/>
                </a:lnTo>
                <a:lnTo>
                  <a:pt x="88913" y="13760"/>
                </a:lnTo>
                <a:lnTo>
                  <a:pt x="83078" y="12348"/>
                </a:lnTo>
                <a:lnTo>
                  <a:pt x="76807" y="10613"/>
                </a:lnTo>
                <a:lnTo>
                  <a:pt x="71039" y="9457"/>
                </a:lnTo>
                <a:lnTo>
                  <a:pt x="65606" y="8685"/>
                </a:lnTo>
                <a:lnTo>
                  <a:pt x="60397" y="8171"/>
                </a:lnTo>
                <a:lnTo>
                  <a:pt x="56130" y="7829"/>
                </a:lnTo>
                <a:lnTo>
                  <a:pt x="52491" y="7600"/>
                </a:lnTo>
                <a:lnTo>
                  <a:pt x="49272" y="7448"/>
                </a:lnTo>
                <a:lnTo>
                  <a:pt x="41461" y="7279"/>
                </a:lnTo>
                <a:lnTo>
                  <a:pt x="2140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6" name="SMARTPenAnnotation863"/>
          <p:cNvSpPr/>
          <p:nvPr/>
        </p:nvSpPr>
        <p:spPr>
          <a:xfrm>
            <a:off x="6665118" y="900112"/>
            <a:ext cx="235745" cy="357189"/>
          </a:xfrm>
          <a:custGeom>
            <a:avLst/>
            <a:gdLst/>
            <a:ahLst/>
            <a:cxnLst/>
            <a:rect l="0" t="0" r="0" b="0"/>
            <a:pathLst>
              <a:path w="235745" h="357189">
                <a:moveTo>
                  <a:pt x="235744" y="0"/>
                </a:moveTo>
                <a:lnTo>
                  <a:pt x="235744" y="9943"/>
                </a:lnTo>
                <a:lnTo>
                  <a:pt x="234950" y="12185"/>
                </a:lnTo>
                <a:lnTo>
                  <a:pt x="231951" y="16793"/>
                </a:lnTo>
                <a:lnTo>
                  <a:pt x="225801" y="23849"/>
                </a:lnTo>
                <a:lnTo>
                  <a:pt x="218951" y="30967"/>
                </a:lnTo>
                <a:lnTo>
                  <a:pt x="211895" y="38103"/>
                </a:lnTo>
                <a:lnTo>
                  <a:pt x="204777" y="49037"/>
                </a:lnTo>
                <a:lnTo>
                  <a:pt x="200021" y="57778"/>
                </a:lnTo>
                <a:lnTo>
                  <a:pt x="190499" y="76324"/>
                </a:lnTo>
                <a:lnTo>
                  <a:pt x="183621" y="85780"/>
                </a:lnTo>
                <a:lnTo>
                  <a:pt x="179564" y="90524"/>
                </a:lnTo>
                <a:lnTo>
                  <a:pt x="175272" y="95275"/>
                </a:lnTo>
                <a:lnTo>
                  <a:pt x="166270" y="104786"/>
                </a:lnTo>
                <a:lnTo>
                  <a:pt x="162440" y="110339"/>
                </a:lnTo>
                <a:lnTo>
                  <a:pt x="159094" y="116422"/>
                </a:lnTo>
                <a:lnTo>
                  <a:pt x="156069" y="122858"/>
                </a:lnTo>
                <a:lnTo>
                  <a:pt x="152465" y="128737"/>
                </a:lnTo>
                <a:lnTo>
                  <a:pt x="148475" y="134243"/>
                </a:lnTo>
                <a:lnTo>
                  <a:pt x="144226" y="139502"/>
                </a:lnTo>
                <a:lnTo>
                  <a:pt x="140602" y="145389"/>
                </a:lnTo>
                <a:lnTo>
                  <a:pt x="137390" y="151695"/>
                </a:lnTo>
                <a:lnTo>
                  <a:pt x="134456" y="158280"/>
                </a:lnTo>
                <a:lnTo>
                  <a:pt x="130912" y="164257"/>
                </a:lnTo>
                <a:lnTo>
                  <a:pt x="126963" y="169830"/>
                </a:lnTo>
                <a:lnTo>
                  <a:pt x="122742" y="175132"/>
                </a:lnTo>
                <a:lnTo>
                  <a:pt x="115935" y="185257"/>
                </a:lnTo>
                <a:lnTo>
                  <a:pt x="109470" y="195843"/>
                </a:lnTo>
                <a:lnTo>
                  <a:pt x="101306" y="208485"/>
                </a:lnTo>
                <a:lnTo>
                  <a:pt x="97700" y="214396"/>
                </a:lnTo>
                <a:lnTo>
                  <a:pt x="91577" y="225198"/>
                </a:lnTo>
                <a:lnTo>
                  <a:pt x="88039" y="230301"/>
                </a:lnTo>
                <a:lnTo>
                  <a:pt x="84093" y="235290"/>
                </a:lnTo>
                <a:lnTo>
                  <a:pt x="79874" y="240204"/>
                </a:lnTo>
                <a:lnTo>
                  <a:pt x="76268" y="245861"/>
                </a:lnTo>
                <a:lnTo>
                  <a:pt x="73071" y="252013"/>
                </a:lnTo>
                <a:lnTo>
                  <a:pt x="70146" y="258496"/>
                </a:lnTo>
                <a:lnTo>
                  <a:pt x="66608" y="264406"/>
                </a:lnTo>
                <a:lnTo>
                  <a:pt x="62662" y="269933"/>
                </a:lnTo>
                <a:lnTo>
                  <a:pt x="58443" y="275205"/>
                </a:lnTo>
                <a:lnTo>
                  <a:pt x="51640" y="285297"/>
                </a:lnTo>
                <a:lnTo>
                  <a:pt x="45970" y="295074"/>
                </a:lnTo>
                <a:lnTo>
                  <a:pt x="40804" y="304710"/>
                </a:lnTo>
                <a:lnTo>
                  <a:pt x="33745" y="314285"/>
                </a:lnTo>
                <a:lnTo>
                  <a:pt x="29641" y="319061"/>
                </a:lnTo>
                <a:lnTo>
                  <a:pt x="22964" y="326484"/>
                </a:lnTo>
                <a:lnTo>
                  <a:pt x="17350" y="332429"/>
                </a:lnTo>
                <a:lnTo>
                  <a:pt x="12210" y="337717"/>
                </a:lnTo>
                <a:lnTo>
                  <a:pt x="10521" y="340238"/>
                </a:lnTo>
                <a:lnTo>
                  <a:pt x="8645" y="345157"/>
                </a:lnTo>
                <a:lnTo>
                  <a:pt x="7351" y="346786"/>
                </a:lnTo>
                <a:lnTo>
                  <a:pt x="5694" y="347872"/>
                </a:lnTo>
                <a:lnTo>
                  <a:pt x="1125" y="349615"/>
                </a:lnTo>
                <a:lnTo>
                  <a:pt x="751" y="350551"/>
                </a:lnTo>
                <a:lnTo>
                  <a:pt x="0" y="357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7" name="SMARTPenAnnotation864"/>
          <p:cNvSpPr/>
          <p:nvPr/>
        </p:nvSpPr>
        <p:spPr>
          <a:xfrm>
            <a:off x="6765524" y="1121571"/>
            <a:ext cx="149627" cy="142873"/>
          </a:xfrm>
          <a:custGeom>
            <a:avLst/>
            <a:gdLst/>
            <a:ahLst/>
            <a:cxnLst/>
            <a:rect l="0" t="0" r="0" b="0"/>
            <a:pathLst>
              <a:path w="149627" h="142873">
                <a:moveTo>
                  <a:pt x="42469" y="7141"/>
                </a:moveTo>
                <a:lnTo>
                  <a:pt x="53112" y="7141"/>
                </a:lnTo>
                <a:lnTo>
                  <a:pt x="55120" y="6347"/>
                </a:lnTo>
                <a:lnTo>
                  <a:pt x="59469" y="3349"/>
                </a:lnTo>
                <a:lnTo>
                  <a:pt x="64048" y="1487"/>
                </a:lnTo>
                <a:lnTo>
                  <a:pt x="66380" y="990"/>
                </a:lnTo>
                <a:lnTo>
                  <a:pt x="68729" y="659"/>
                </a:lnTo>
                <a:lnTo>
                  <a:pt x="71088" y="439"/>
                </a:lnTo>
                <a:lnTo>
                  <a:pt x="73455" y="291"/>
                </a:lnTo>
                <a:lnTo>
                  <a:pt x="78201" y="128"/>
                </a:lnTo>
                <a:lnTo>
                  <a:pt x="87453" y="36"/>
                </a:lnTo>
                <a:lnTo>
                  <a:pt x="108850" y="0"/>
                </a:lnTo>
                <a:lnTo>
                  <a:pt x="111329" y="793"/>
                </a:lnTo>
                <a:lnTo>
                  <a:pt x="113777" y="2115"/>
                </a:lnTo>
                <a:lnTo>
                  <a:pt x="116200" y="3790"/>
                </a:lnTo>
                <a:lnTo>
                  <a:pt x="118611" y="5701"/>
                </a:lnTo>
                <a:lnTo>
                  <a:pt x="121012" y="7768"/>
                </a:lnTo>
                <a:lnTo>
                  <a:pt x="123406" y="9941"/>
                </a:lnTo>
                <a:lnTo>
                  <a:pt x="128183" y="14471"/>
                </a:lnTo>
                <a:lnTo>
                  <a:pt x="130568" y="16790"/>
                </a:lnTo>
                <a:lnTo>
                  <a:pt x="132158" y="19130"/>
                </a:lnTo>
                <a:lnTo>
                  <a:pt x="133218" y="21484"/>
                </a:lnTo>
                <a:lnTo>
                  <a:pt x="133925" y="23847"/>
                </a:lnTo>
                <a:lnTo>
                  <a:pt x="135190" y="26216"/>
                </a:lnTo>
                <a:lnTo>
                  <a:pt x="136826" y="28589"/>
                </a:lnTo>
                <a:lnTo>
                  <a:pt x="138711" y="30964"/>
                </a:lnTo>
                <a:lnTo>
                  <a:pt x="139968" y="33342"/>
                </a:lnTo>
                <a:lnTo>
                  <a:pt x="140806" y="35721"/>
                </a:lnTo>
                <a:lnTo>
                  <a:pt x="141365" y="38100"/>
                </a:lnTo>
                <a:lnTo>
                  <a:pt x="140943" y="40481"/>
                </a:lnTo>
                <a:lnTo>
                  <a:pt x="139869" y="42861"/>
                </a:lnTo>
                <a:lnTo>
                  <a:pt x="138359" y="45242"/>
                </a:lnTo>
                <a:lnTo>
                  <a:pt x="137352" y="47623"/>
                </a:lnTo>
                <a:lnTo>
                  <a:pt x="136681" y="50004"/>
                </a:lnTo>
                <a:lnTo>
                  <a:pt x="136233" y="52385"/>
                </a:lnTo>
                <a:lnTo>
                  <a:pt x="135141" y="54766"/>
                </a:lnTo>
                <a:lnTo>
                  <a:pt x="133620" y="57147"/>
                </a:lnTo>
                <a:lnTo>
                  <a:pt x="131811" y="59529"/>
                </a:lnTo>
                <a:lnTo>
                  <a:pt x="129812" y="61910"/>
                </a:lnTo>
                <a:lnTo>
                  <a:pt x="127685" y="64291"/>
                </a:lnTo>
                <a:lnTo>
                  <a:pt x="125473" y="66672"/>
                </a:lnTo>
                <a:lnTo>
                  <a:pt x="123205" y="69847"/>
                </a:lnTo>
                <a:lnTo>
                  <a:pt x="120899" y="73551"/>
                </a:lnTo>
                <a:lnTo>
                  <a:pt x="118568" y="77609"/>
                </a:lnTo>
                <a:lnTo>
                  <a:pt x="115427" y="81107"/>
                </a:lnTo>
                <a:lnTo>
                  <a:pt x="111746" y="84233"/>
                </a:lnTo>
                <a:lnTo>
                  <a:pt x="107703" y="87111"/>
                </a:lnTo>
                <a:lnTo>
                  <a:pt x="104215" y="89823"/>
                </a:lnTo>
                <a:lnTo>
                  <a:pt x="101096" y="92425"/>
                </a:lnTo>
                <a:lnTo>
                  <a:pt x="98222" y="94953"/>
                </a:lnTo>
                <a:lnTo>
                  <a:pt x="94720" y="97432"/>
                </a:lnTo>
                <a:lnTo>
                  <a:pt x="90797" y="99879"/>
                </a:lnTo>
                <a:lnTo>
                  <a:pt x="86594" y="102304"/>
                </a:lnTo>
                <a:lnTo>
                  <a:pt x="82999" y="104714"/>
                </a:lnTo>
                <a:lnTo>
                  <a:pt x="79807" y="107115"/>
                </a:lnTo>
                <a:lnTo>
                  <a:pt x="76887" y="109509"/>
                </a:lnTo>
                <a:lnTo>
                  <a:pt x="73352" y="111899"/>
                </a:lnTo>
                <a:lnTo>
                  <a:pt x="69407" y="114286"/>
                </a:lnTo>
                <a:lnTo>
                  <a:pt x="65190" y="116671"/>
                </a:lnTo>
                <a:lnTo>
                  <a:pt x="61585" y="119055"/>
                </a:lnTo>
                <a:lnTo>
                  <a:pt x="58388" y="121438"/>
                </a:lnTo>
                <a:lnTo>
                  <a:pt x="55464" y="123820"/>
                </a:lnTo>
                <a:lnTo>
                  <a:pt x="51926" y="125408"/>
                </a:lnTo>
                <a:lnTo>
                  <a:pt x="47980" y="126467"/>
                </a:lnTo>
                <a:lnTo>
                  <a:pt x="43761" y="127173"/>
                </a:lnTo>
                <a:lnTo>
                  <a:pt x="40155" y="128437"/>
                </a:lnTo>
                <a:lnTo>
                  <a:pt x="36959" y="130074"/>
                </a:lnTo>
                <a:lnTo>
                  <a:pt x="34033" y="131959"/>
                </a:lnTo>
                <a:lnTo>
                  <a:pt x="31289" y="133215"/>
                </a:lnTo>
                <a:lnTo>
                  <a:pt x="28665" y="134053"/>
                </a:lnTo>
                <a:lnTo>
                  <a:pt x="26123" y="134612"/>
                </a:lnTo>
                <a:lnTo>
                  <a:pt x="23634" y="134984"/>
                </a:lnTo>
                <a:lnTo>
                  <a:pt x="21181" y="135232"/>
                </a:lnTo>
                <a:lnTo>
                  <a:pt x="15334" y="135631"/>
                </a:lnTo>
                <a:lnTo>
                  <a:pt x="12418" y="133568"/>
                </a:lnTo>
                <a:lnTo>
                  <a:pt x="10529" y="131907"/>
                </a:lnTo>
                <a:lnTo>
                  <a:pt x="8475" y="130800"/>
                </a:lnTo>
                <a:lnTo>
                  <a:pt x="4078" y="129569"/>
                </a:lnTo>
                <a:lnTo>
                  <a:pt x="0" y="128671"/>
                </a:lnTo>
                <a:lnTo>
                  <a:pt x="3516" y="124818"/>
                </a:lnTo>
                <a:lnTo>
                  <a:pt x="4594" y="122899"/>
                </a:lnTo>
                <a:lnTo>
                  <a:pt x="5792" y="118649"/>
                </a:lnTo>
                <a:lnTo>
                  <a:pt x="6906" y="117199"/>
                </a:lnTo>
                <a:lnTo>
                  <a:pt x="8441" y="116231"/>
                </a:lnTo>
                <a:lnTo>
                  <a:pt x="10259" y="115587"/>
                </a:lnTo>
                <a:lnTo>
                  <a:pt x="14395" y="112754"/>
                </a:lnTo>
                <a:lnTo>
                  <a:pt x="16610" y="110887"/>
                </a:lnTo>
                <a:lnTo>
                  <a:pt x="18879" y="109642"/>
                </a:lnTo>
                <a:lnTo>
                  <a:pt x="23518" y="108260"/>
                </a:lnTo>
                <a:lnTo>
                  <a:pt x="25866" y="107891"/>
                </a:lnTo>
                <a:lnTo>
                  <a:pt x="28226" y="107645"/>
                </a:lnTo>
                <a:lnTo>
                  <a:pt x="30592" y="107481"/>
                </a:lnTo>
                <a:lnTo>
                  <a:pt x="33757" y="106578"/>
                </a:lnTo>
                <a:lnTo>
                  <a:pt x="37456" y="105182"/>
                </a:lnTo>
                <a:lnTo>
                  <a:pt x="41508" y="103458"/>
                </a:lnTo>
                <a:lnTo>
                  <a:pt x="45798" y="102309"/>
                </a:lnTo>
                <a:lnTo>
                  <a:pt x="50244" y="101543"/>
                </a:lnTo>
                <a:lnTo>
                  <a:pt x="54796" y="101032"/>
                </a:lnTo>
                <a:lnTo>
                  <a:pt x="59419" y="101485"/>
                </a:lnTo>
                <a:lnTo>
                  <a:pt x="64087" y="102581"/>
                </a:lnTo>
                <a:lnTo>
                  <a:pt x="68787" y="104105"/>
                </a:lnTo>
                <a:lnTo>
                  <a:pt x="72715" y="105121"/>
                </a:lnTo>
                <a:lnTo>
                  <a:pt x="76127" y="105799"/>
                </a:lnTo>
                <a:lnTo>
                  <a:pt x="79195" y="106250"/>
                </a:lnTo>
                <a:lnTo>
                  <a:pt x="82034" y="107345"/>
                </a:lnTo>
                <a:lnTo>
                  <a:pt x="84721" y="108869"/>
                </a:lnTo>
                <a:lnTo>
                  <a:pt x="87306" y="110678"/>
                </a:lnTo>
                <a:lnTo>
                  <a:pt x="90617" y="111885"/>
                </a:lnTo>
                <a:lnTo>
                  <a:pt x="94412" y="112689"/>
                </a:lnTo>
                <a:lnTo>
                  <a:pt x="98529" y="113225"/>
                </a:lnTo>
                <a:lnTo>
                  <a:pt x="102067" y="114376"/>
                </a:lnTo>
                <a:lnTo>
                  <a:pt x="105220" y="115937"/>
                </a:lnTo>
                <a:lnTo>
                  <a:pt x="112191" y="120354"/>
                </a:lnTo>
                <a:lnTo>
                  <a:pt x="114350" y="121510"/>
                </a:lnTo>
                <a:lnTo>
                  <a:pt x="126057" y="127496"/>
                </a:lnTo>
                <a:lnTo>
                  <a:pt x="129362" y="130218"/>
                </a:lnTo>
                <a:lnTo>
                  <a:pt x="131354" y="132055"/>
                </a:lnTo>
                <a:lnTo>
                  <a:pt x="133476" y="133279"/>
                </a:lnTo>
                <a:lnTo>
                  <a:pt x="137949" y="134640"/>
                </a:lnTo>
                <a:lnTo>
                  <a:pt x="139460" y="135797"/>
                </a:lnTo>
                <a:lnTo>
                  <a:pt x="140468" y="137361"/>
                </a:lnTo>
                <a:lnTo>
                  <a:pt x="141139" y="139198"/>
                </a:lnTo>
                <a:lnTo>
                  <a:pt x="142381" y="140423"/>
                </a:lnTo>
                <a:lnTo>
                  <a:pt x="144002" y="141239"/>
                </a:lnTo>
                <a:lnTo>
                  <a:pt x="149626" y="14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8" name="SMARTPenAnnotation865"/>
          <p:cNvSpPr/>
          <p:nvPr/>
        </p:nvSpPr>
        <p:spPr>
          <a:xfrm>
            <a:off x="6958107" y="1064421"/>
            <a:ext cx="121350" cy="221455"/>
          </a:xfrm>
          <a:custGeom>
            <a:avLst/>
            <a:gdLst/>
            <a:ahLst/>
            <a:cxnLst/>
            <a:rect l="0" t="0" r="0" b="0"/>
            <a:pathLst>
              <a:path w="121350" h="221455">
                <a:moveTo>
                  <a:pt x="121349" y="7141"/>
                </a:moveTo>
                <a:lnTo>
                  <a:pt x="121349" y="0"/>
                </a:lnTo>
                <a:lnTo>
                  <a:pt x="115198" y="6148"/>
                </a:lnTo>
                <a:lnTo>
                  <a:pt x="112530" y="6700"/>
                </a:lnTo>
                <a:lnTo>
                  <a:pt x="110708" y="6847"/>
                </a:lnTo>
                <a:lnTo>
                  <a:pt x="108698" y="7739"/>
                </a:lnTo>
                <a:lnTo>
                  <a:pt x="106565" y="9127"/>
                </a:lnTo>
                <a:lnTo>
                  <a:pt x="104349" y="10846"/>
                </a:lnTo>
                <a:lnTo>
                  <a:pt x="102079" y="12786"/>
                </a:lnTo>
                <a:lnTo>
                  <a:pt x="99770" y="14873"/>
                </a:lnTo>
                <a:lnTo>
                  <a:pt x="97439" y="17058"/>
                </a:lnTo>
                <a:lnTo>
                  <a:pt x="95089" y="18515"/>
                </a:lnTo>
                <a:lnTo>
                  <a:pt x="92730" y="19486"/>
                </a:lnTo>
                <a:lnTo>
                  <a:pt x="90363" y="20134"/>
                </a:lnTo>
                <a:lnTo>
                  <a:pt x="87992" y="21359"/>
                </a:lnTo>
                <a:lnTo>
                  <a:pt x="85618" y="22970"/>
                </a:lnTo>
                <a:lnTo>
                  <a:pt x="83240" y="24837"/>
                </a:lnTo>
                <a:lnTo>
                  <a:pt x="80861" y="26876"/>
                </a:lnTo>
                <a:lnTo>
                  <a:pt x="78482" y="29029"/>
                </a:lnTo>
                <a:lnTo>
                  <a:pt x="76103" y="31258"/>
                </a:lnTo>
                <a:lnTo>
                  <a:pt x="74516" y="33538"/>
                </a:lnTo>
                <a:lnTo>
                  <a:pt x="72752" y="38187"/>
                </a:lnTo>
                <a:lnTo>
                  <a:pt x="71489" y="39745"/>
                </a:lnTo>
                <a:lnTo>
                  <a:pt x="69853" y="40783"/>
                </a:lnTo>
                <a:lnTo>
                  <a:pt x="67968" y="41475"/>
                </a:lnTo>
                <a:lnTo>
                  <a:pt x="65124" y="42731"/>
                </a:lnTo>
                <a:lnTo>
                  <a:pt x="57731" y="46242"/>
                </a:lnTo>
                <a:lnTo>
                  <a:pt x="55124" y="48289"/>
                </a:lnTo>
                <a:lnTo>
                  <a:pt x="53387" y="50448"/>
                </a:lnTo>
                <a:lnTo>
                  <a:pt x="50662" y="54964"/>
                </a:lnTo>
                <a:lnTo>
                  <a:pt x="48824" y="57279"/>
                </a:lnTo>
                <a:lnTo>
                  <a:pt x="46805" y="59616"/>
                </a:lnTo>
                <a:lnTo>
                  <a:pt x="44666" y="61968"/>
                </a:lnTo>
                <a:lnTo>
                  <a:pt x="40172" y="66698"/>
                </a:lnTo>
                <a:lnTo>
                  <a:pt x="37862" y="69865"/>
                </a:lnTo>
                <a:lnTo>
                  <a:pt x="35528" y="73563"/>
                </a:lnTo>
                <a:lnTo>
                  <a:pt x="33179" y="77616"/>
                </a:lnTo>
                <a:lnTo>
                  <a:pt x="30819" y="81112"/>
                </a:lnTo>
                <a:lnTo>
                  <a:pt x="28451" y="84236"/>
                </a:lnTo>
                <a:lnTo>
                  <a:pt x="26080" y="87113"/>
                </a:lnTo>
                <a:lnTo>
                  <a:pt x="23445" y="92426"/>
                </a:lnTo>
                <a:lnTo>
                  <a:pt x="21480" y="98227"/>
                </a:lnTo>
                <a:lnTo>
                  <a:pt x="19844" y="101996"/>
                </a:lnTo>
                <a:lnTo>
                  <a:pt x="17960" y="106096"/>
                </a:lnTo>
                <a:lnTo>
                  <a:pt x="15868" y="112769"/>
                </a:lnTo>
                <a:lnTo>
                  <a:pt x="14143" y="119174"/>
                </a:lnTo>
                <a:lnTo>
                  <a:pt x="12572" y="123105"/>
                </a:lnTo>
                <a:lnTo>
                  <a:pt x="10731" y="127313"/>
                </a:lnTo>
                <a:lnTo>
                  <a:pt x="8685" y="134105"/>
                </a:lnTo>
                <a:lnTo>
                  <a:pt x="6982" y="140563"/>
                </a:lnTo>
                <a:lnTo>
                  <a:pt x="5417" y="144508"/>
                </a:lnTo>
                <a:lnTo>
                  <a:pt x="3580" y="148725"/>
                </a:lnTo>
                <a:lnTo>
                  <a:pt x="1538" y="155528"/>
                </a:lnTo>
                <a:lnTo>
                  <a:pt x="631" y="161991"/>
                </a:lnTo>
                <a:lnTo>
                  <a:pt x="389" y="165937"/>
                </a:lnTo>
                <a:lnTo>
                  <a:pt x="120" y="173761"/>
                </a:lnTo>
                <a:lnTo>
                  <a:pt x="0" y="179884"/>
                </a:lnTo>
                <a:lnTo>
                  <a:pt x="762" y="182628"/>
                </a:lnTo>
                <a:lnTo>
                  <a:pt x="3726" y="187794"/>
                </a:lnTo>
                <a:lnTo>
                  <a:pt x="5572" y="192735"/>
                </a:lnTo>
                <a:lnTo>
                  <a:pt x="6064" y="195164"/>
                </a:lnTo>
                <a:lnTo>
                  <a:pt x="8728" y="199980"/>
                </a:lnTo>
                <a:lnTo>
                  <a:pt x="10549" y="202375"/>
                </a:lnTo>
                <a:lnTo>
                  <a:pt x="12558" y="204766"/>
                </a:lnTo>
                <a:lnTo>
                  <a:pt x="14690" y="207154"/>
                </a:lnTo>
                <a:lnTo>
                  <a:pt x="16906" y="209539"/>
                </a:lnTo>
                <a:lnTo>
                  <a:pt x="19176" y="211129"/>
                </a:lnTo>
                <a:lnTo>
                  <a:pt x="21484" y="212189"/>
                </a:lnTo>
                <a:lnTo>
                  <a:pt x="23816" y="212896"/>
                </a:lnTo>
                <a:lnTo>
                  <a:pt x="26165" y="214161"/>
                </a:lnTo>
                <a:lnTo>
                  <a:pt x="28523" y="215798"/>
                </a:lnTo>
                <a:lnTo>
                  <a:pt x="30891" y="217683"/>
                </a:lnTo>
                <a:lnTo>
                  <a:pt x="33262" y="218940"/>
                </a:lnTo>
                <a:lnTo>
                  <a:pt x="35637" y="219778"/>
                </a:lnTo>
                <a:lnTo>
                  <a:pt x="38014" y="220336"/>
                </a:lnTo>
                <a:lnTo>
                  <a:pt x="40392" y="220709"/>
                </a:lnTo>
                <a:lnTo>
                  <a:pt x="42771" y="220957"/>
                </a:lnTo>
                <a:lnTo>
                  <a:pt x="45151" y="221123"/>
                </a:lnTo>
                <a:lnTo>
                  <a:pt x="47532" y="221233"/>
                </a:lnTo>
                <a:lnTo>
                  <a:pt x="52294" y="221356"/>
                </a:lnTo>
                <a:lnTo>
                  <a:pt x="85630" y="221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9" name="SMARTPenAnnotation866"/>
          <p:cNvSpPr/>
          <p:nvPr/>
        </p:nvSpPr>
        <p:spPr>
          <a:xfrm>
            <a:off x="7072312" y="1128712"/>
            <a:ext cx="42864" cy="114301"/>
          </a:xfrm>
          <a:custGeom>
            <a:avLst/>
            <a:gdLst/>
            <a:ahLst/>
            <a:cxnLst/>
            <a:rect l="0" t="0" r="0" b="0"/>
            <a:pathLst>
              <a:path w="42864" h="1143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7276" y="12651"/>
                </a:lnTo>
                <a:lnTo>
                  <a:pt x="8820" y="14784"/>
                </a:lnTo>
                <a:lnTo>
                  <a:pt x="10643" y="17000"/>
                </a:lnTo>
                <a:lnTo>
                  <a:pt x="11857" y="19271"/>
                </a:lnTo>
                <a:lnTo>
                  <a:pt x="12667" y="21578"/>
                </a:lnTo>
                <a:lnTo>
                  <a:pt x="13208" y="23911"/>
                </a:lnTo>
                <a:lnTo>
                  <a:pt x="14361" y="26259"/>
                </a:lnTo>
                <a:lnTo>
                  <a:pt x="15925" y="28619"/>
                </a:lnTo>
                <a:lnTo>
                  <a:pt x="17759" y="30985"/>
                </a:lnTo>
                <a:lnTo>
                  <a:pt x="18983" y="33357"/>
                </a:lnTo>
                <a:lnTo>
                  <a:pt x="19800" y="35732"/>
                </a:lnTo>
                <a:lnTo>
                  <a:pt x="20344" y="38109"/>
                </a:lnTo>
                <a:lnTo>
                  <a:pt x="21499" y="41281"/>
                </a:lnTo>
                <a:lnTo>
                  <a:pt x="23064" y="44983"/>
                </a:lnTo>
                <a:lnTo>
                  <a:pt x="24902" y="49039"/>
                </a:lnTo>
                <a:lnTo>
                  <a:pt x="26126" y="52536"/>
                </a:lnTo>
                <a:lnTo>
                  <a:pt x="26943" y="55662"/>
                </a:lnTo>
                <a:lnTo>
                  <a:pt x="27487" y="58539"/>
                </a:lnTo>
                <a:lnTo>
                  <a:pt x="28643" y="61251"/>
                </a:lnTo>
                <a:lnTo>
                  <a:pt x="30208" y="63853"/>
                </a:lnTo>
                <a:lnTo>
                  <a:pt x="32045" y="66381"/>
                </a:lnTo>
                <a:lnTo>
                  <a:pt x="33269" y="68860"/>
                </a:lnTo>
                <a:lnTo>
                  <a:pt x="34086" y="71307"/>
                </a:lnTo>
                <a:lnTo>
                  <a:pt x="34630" y="73732"/>
                </a:lnTo>
                <a:lnTo>
                  <a:pt x="34993" y="76936"/>
                </a:lnTo>
                <a:lnTo>
                  <a:pt x="35235" y="80659"/>
                </a:lnTo>
                <a:lnTo>
                  <a:pt x="35504" y="88236"/>
                </a:lnTo>
                <a:lnTo>
                  <a:pt x="35655" y="96964"/>
                </a:lnTo>
                <a:lnTo>
                  <a:pt x="35690" y="102097"/>
                </a:lnTo>
                <a:lnTo>
                  <a:pt x="36494" y="103784"/>
                </a:lnTo>
                <a:lnTo>
                  <a:pt x="37823" y="104908"/>
                </a:lnTo>
                <a:lnTo>
                  <a:pt x="39502" y="105657"/>
                </a:lnTo>
                <a:lnTo>
                  <a:pt x="40622" y="106951"/>
                </a:lnTo>
                <a:lnTo>
                  <a:pt x="41369" y="108607"/>
                </a:lnTo>
                <a:lnTo>
                  <a:pt x="42863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0" name="SMARTPenAnnotation867"/>
          <p:cNvSpPr/>
          <p:nvPr/>
        </p:nvSpPr>
        <p:spPr>
          <a:xfrm>
            <a:off x="7158037" y="1092993"/>
            <a:ext cx="107127" cy="200026"/>
          </a:xfrm>
          <a:custGeom>
            <a:avLst/>
            <a:gdLst/>
            <a:ahLst/>
            <a:cxnLst/>
            <a:rect l="0" t="0" r="0" b="0"/>
            <a:pathLst>
              <a:path w="107127" h="200026">
                <a:moveTo>
                  <a:pt x="0" y="0"/>
                </a:moveTo>
                <a:lnTo>
                  <a:pt x="6850" y="0"/>
                </a:lnTo>
                <a:lnTo>
                  <a:pt x="11247" y="2117"/>
                </a:lnTo>
                <a:lnTo>
                  <a:pt x="28420" y="10642"/>
                </a:lnTo>
                <a:lnTo>
                  <a:pt x="31647" y="12651"/>
                </a:lnTo>
                <a:lnTo>
                  <a:pt x="34592" y="14784"/>
                </a:lnTo>
                <a:lnTo>
                  <a:pt x="37349" y="17000"/>
                </a:lnTo>
                <a:lnTo>
                  <a:pt x="40774" y="20065"/>
                </a:lnTo>
                <a:lnTo>
                  <a:pt x="48814" y="27703"/>
                </a:lnTo>
                <a:lnTo>
                  <a:pt x="70154" y="48751"/>
                </a:lnTo>
                <a:lnTo>
                  <a:pt x="74550" y="52344"/>
                </a:lnTo>
                <a:lnTo>
                  <a:pt x="79069" y="55534"/>
                </a:lnTo>
                <a:lnTo>
                  <a:pt x="83669" y="58454"/>
                </a:lnTo>
                <a:lnTo>
                  <a:pt x="87530" y="61988"/>
                </a:lnTo>
                <a:lnTo>
                  <a:pt x="90897" y="65932"/>
                </a:lnTo>
                <a:lnTo>
                  <a:pt x="93935" y="70148"/>
                </a:lnTo>
                <a:lnTo>
                  <a:pt x="95961" y="74547"/>
                </a:lnTo>
                <a:lnTo>
                  <a:pt x="97312" y="79067"/>
                </a:lnTo>
                <a:lnTo>
                  <a:pt x="98212" y="83667"/>
                </a:lnTo>
                <a:lnTo>
                  <a:pt x="99606" y="89116"/>
                </a:lnTo>
                <a:lnTo>
                  <a:pt x="101329" y="95129"/>
                </a:lnTo>
                <a:lnTo>
                  <a:pt x="103271" y="101520"/>
                </a:lnTo>
                <a:lnTo>
                  <a:pt x="104566" y="107367"/>
                </a:lnTo>
                <a:lnTo>
                  <a:pt x="105429" y="112853"/>
                </a:lnTo>
                <a:lnTo>
                  <a:pt x="106006" y="118098"/>
                </a:lnTo>
                <a:lnTo>
                  <a:pt x="106390" y="122388"/>
                </a:lnTo>
                <a:lnTo>
                  <a:pt x="106645" y="126042"/>
                </a:lnTo>
                <a:lnTo>
                  <a:pt x="106815" y="129272"/>
                </a:lnTo>
                <a:lnTo>
                  <a:pt x="107005" y="137094"/>
                </a:lnTo>
                <a:lnTo>
                  <a:pt x="107126" y="155051"/>
                </a:lnTo>
                <a:lnTo>
                  <a:pt x="106342" y="158930"/>
                </a:lnTo>
                <a:lnTo>
                  <a:pt x="105026" y="162310"/>
                </a:lnTo>
                <a:lnTo>
                  <a:pt x="103355" y="165356"/>
                </a:lnTo>
                <a:lnTo>
                  <a:pt x="97210" y="177229"/>
                </a:lnTo>
                <a:lnTo>
                  <a:pt x="94969" y="180859"/>
                </a:lnTo>
                <a:lnTo>
                  <a:pt x="92682" y="184073"/>
                </a:lnTo>
                <a:lnTo>
                  <a:pt x="90363" y="187009"/>
                </a:lnTo>
                <a:lnTo>
                  <a:pt x="87787" y="192388"/>
                </a:lnTo>
                <a:lnTo>
                  <a:pt x="87099" y="194934"/>
                </a:lnTo>
                <a:lnTo>
                  <a:pt x="85847" y="196631"/>
                </a:lnTo>
                <a:lnTo>
                  <a:pt x="84219" y="197762"/>
                </a:lnTo>
                <a:lnTo>
                  <a:pt x="82340" y="198517"/>
                </a:lnTo>
                <a:lnTo>
                  <a:pt x="80293" y="199020"/>
                </a:lnTo>
                <a:lnTo>
                  <a:pt x="78136" y="199355"/>
                </a:lnTo>
                <a:lnTo>
                  <a:pt x="71438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1" name="SMARTPenAnnotation868"/>
          <p:cNvSpPr/>
          <p:nvPr/>
        </p:nvSpPr>
        <p:spPr>
          <a:xfrm>
            <a:off x="7450931" y="1071562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3793" y="3351"/>
                </a:lnTo>
                <a:lnTo>
                  <a:pt x="5703" y="2234"/>
                </a:lnTo>
                <a:lnTo>
                  <a:pt x="7771" y="1490"/>
                </a:lnTo>
                <a:lnTo>
                  <a:pt x="9943" y="993"/>
                </a:lnTo>
                <a:lnTo>
                  <a:pt x="12978" y="662"/>
                </a:lnTo>
                <a:lnTo>
                  <a:pt x="16589" y="441"/>
                </a:lnTo>
                <a:lnTo>
                  <a:pt x="24835" y="196"/>
                </a:lnTo>
                <a:lnTo>
                  <a:pt x="55802" y="8"/>
                </a:lnTo>
                <a:lnTo>
                  <a:pt x="87715" y="0"/>
                </a:lnTo>
                <a:lnTo>
                  <a:pt x="91021" y="794"/>
                </a:lnTo>
                <a:lnTo>
                  <a:pt x="94811" y="2117"/>
                </a:lnTo>
                <a:lnTo>
                  <a:pt x="98925" y="3792"/>
                </a:lnTo>
                <a:lnTo>
                  <a:pt x="102463" y="4909"/>
                </a:lnTo>
                <a:lnTo>
                  <a:pt x="105615" y="5654"/>
                </a:lnTo>
                <a:lnTo>
                  <a:pt x="108510" y="6151"/>
                </a:lnTo>
                <a:lnTo>
                  <a:pt x="111233" y="6482"/>
                </a:lnTo>
                <a:lnTo>
                  <a:pt x="113844" y="6702"/>
                </a:lnTo>
                <a:lnTo>
                  <a:pt x="1214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2" name="SMARTPenAnnotation869"/>
          <p:cNvSpPr/>
          <p:nvPr/>
        </p:nvSpPr>
        <p:spPr>
          <a:xfrm>
            <a:off x="7458075" y="1121568"/>
            <a:ext cx="164307" cy="14286"/>
          </a:xfrm>
          <a:custGeom>
            <a:avLst/>
            <a:gdLst/>
            <a:ahLst/>
            <a:cxnLst/>
            <a:rect l="0" t="0" r="0" b="0"/>
            <a:pathLst>
              <a:path w="164307" h="14286">
                <a:moveTo>
                  <a:pt x="0" y="7144"/>
                </a:moveTo>
                <a:lnTo>
                  <a:pt x="6849" y="13994"/>
                </a:lnTo>
                <a:lnTo>
                  <a:pt x="10848" y="14201"/>
                </a:lnTo>
                <a:lnTo>
                  <a:pt x="27721" y="14280"/>
                </a:lnTo>
                <a:lnTo>
                  <a:pt x="40934" y="14285"/>
                </a:lnTo>
                <a:lnTo>
                  <a:pt x="45546" y="13492"/>
                </a:lnTo>
                <a:lnTo>
                  <a:pt x="50207" y="12170"/>
                </a:lnTo>
                <a:lnTo>
                  <a:pt x="54902" y="10495"/>
                </a:lnTo>
                <a:lnTo>
                  <a:pt x="59620" y="9378"/>
                </a:lnTo>
                <a:lnTo>
                  <a:pt x="64354" y="8633"/>
                </a:lnTo>
                <a:lnTo>
                  <a:pt x="69095" y="8137"/>
                </a:lnTo>
                <a:lnTo>
                  <a:pt x="74638" y="7806"/>
                </a:lnTo>
                <a:lnTo>
                  <a:pt x="87148" y="7438"/>
                </a:lnTo>
                <a:lnTo>
                  <a:pt x="93023" y="6546"/>
                </a:lnTo>
                <a:lnTo>
                  <a:pt x="98528" y="5158"/>
                </a:lnTo>
                <a:lnTo>
                  <a:pt x="103785" y="3439"/>
                </a:lnTo>
                <a:lnTo>
                  <a:pt x="108877" y="2293"/>
                </a:lnTo>
                <a:lnTo>
                  <a:pt x="113860" y="1528"/>
                </a:lnTo>
                <a:lnTo>
                  <a:pt x="118769" y="1019"/>
                </a:lnTo>
                <a:lnTo>
                  <a:pt x="124423" y="679"/>
                </a:lnTo>
                <a:lnTo>
                  <a:pt x="137055" y="302"/>
                </a:lnTo>
                <a:lnTo>
                  <a:pt x="156082" y="40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3" name="SMARTPenAnnotation870"/>
          <p:cNvSpPr/>
          <p:nvPr/>
        </p:nvSpPr>
        <p:spPr>
          <a:xfrm>
            <a:off x="7736681" y="1064418"/>
            <a:ext cx="150020" cy="14289"/>
          </a:xfrm>
          <a:custGeom>
            <a:avLst/>
            <a:gdLst/>
            <a:ahLst/>
            <a:cxnLst/>
            <a:rect l="0" t="0" r="0" b="0"/>
            <a:pathLst>
              <a:path w="150020" h="14289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4473" y="2117"/>
                </a:lnTo>
                <a:lnTo>
                  <a:pt x="16793" y="3793"/>
                </a:lnTo>
                <a:lnTo>
                  <a:pt x="19132" y="4910"/>
                </a:lnTo>
                <a:lnTo>
                  <a:pt x="21486" y="5654"/>
                </a:lnTo>
                <a:lnTo>
                  <a:pt x="23849" y="6151"/>
                </a:lnTo>
                <a:lnTo>
                  <a:pt x="27012" y="6482"/>
                </a:lnTo>
                <a:lnTo>
                  <a:pt x="30708" y="6703"/>
                </a:lnTo>
                <a:lnTo>
                  <a:pt x="39048" y="6948"/>
                </a:lnTo>
                <a:lnTo>
                  <a:pt x="76237" y="7136"/>
                </a:lnTo>
                <a:lnTo>
                  <a:pt x="123406" y="7144"/>
                </a:lnTo>
                <a:lnTo>
                  <a:pt x="125928" y="7938"/>
                </a:lnTo>
                <a:lnTo>
                  <a:pt x="128401" y="9261"/>
                </a:lnTo>
                <a:lnTo>
                  <a:pt x="130845" y="10936"/>
                </a:lnTo>
                <a:lnTo>
                  <a:pt x="133268" y="12053"/>
                </a:lnTo>
                <a:lnTo>
                  <a:pt x="135676" y="12798"/>
                </a:lnTo>
                <a:lnTo>
                  <a:pt x="141452" y="13994"/>
                </a:lnTo>
                <a:lnTo>
                  <a:pt x="144360" y="14157"/>
                </a:lnTo>
                <a:lnTo>
                  <a:pt x="150019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4" name="SMARTPenAnnotation871"/>
          <p:cNvSpPr/>
          <p:nvPr/>
        </p:nvSpPr>
        <p:spPr>
          <a:xfrm>
            <a:off x="7979568" y="964414"/>
            <a:ext cx="220037" cy="250013"/>
          </a:xfrm>
          <a:custGeom>
            <a:avLst/>
            <a:gdLst/>
            <a:ahLst/>
            <a:cxnLst/>
            <a:rect l="0" t="0" r="0" b="0"/>
            <a:pathLst>
              <a:path w="220037" h="250013">
                <a:moveTo>
                  <a:pt x="171450" y="7136"/>
                </a:moveTo>
                <a:lnTo>
                  <a:pt x="137597" y="7136"/>
                </a:lnTo>
                <a:lnTo>
                  <a:pt x="133006" y="7929"/>
                </a:lnTo>
                <a:lnTo>
                  <a:pt x="128358" y="9252"/>
                </a:lnTo>
                <a:lnTo>
                  <a:pt x="123672" y="10928"/>
                </a:lnTo>
                <a:lnTo>
                  <a:pt x="118960" y="12045"/>
                </a:lnTo>
                <a:lnTo>
                  <a:pt x="114232" y="12790"/>
                </a:lnTo>
                <a:lnTo>
                  <a:pt x="109493" y="13286"/>
                </a:lnTo>
                <a:lnTo>
                  <a:pt x="104745" y="13617"/>
                </a:lnTo>
                <a:lnTo>
                  <a:pt x="99993" y="13838"/>
                </a:lnTo>
                <a:lnTo>
                  <a:pt x="90478" y="14083"/>
                </a:lnTo>
                <a:lnTo>
                  <a:pt x="66674" y="14253"/>
                </a:lnTo>
                <a:lnTo>
                  <a:pt x="61913" y="13468"/>
                </a:lnTo>
                <a:lnTo>
                  <a:pt x="57150" y="12151"/>
                </a:lnTo>
                <a:lnTo>
                  <a:pt x="52387" y="10479"/>
                </a:lnTo>
                <a:lnTo>
                  <a:pt x="48418" y="9365"/>
                </a:lnTo>
                <a:lnTo>
                  <a:pt x="41892" y="8126"/>
                </a:lnTo>
                <a:lnTo>
                  <a:pt x="36145" y="7331"/>
                </a:lnTo>
                <a:lnTo>
                  <a:pt x="32469" y="7223"/>
                </a:lnTo>
                <a:lnTo>
                  <a:pt x="30377" y="6400"/>
                </a:lnTo>
                <a:lnTo>
                  <a:pt x="24434" y="2243"/>
                </a:lnTo>
                <a:lnTo>
                  <a:pt x="21442" y="0"/>
                </a:lnTo>
                <a:lnTo>
                  <a:pt x="21432" y="31251"/>
                </a:lnTo>
                <a:lnTo>
                  <a:pt x="22225" y="33531"/>
                </a:lnTo>
                <a:lnTo>
                  <a:pt x="26341" y="40533"/>
                </a:lnTo>
                <a:lnTo>
                  <a:pt x="27583" y="45262"/>
                </a:lnTo>
                <a:lnTo>
                  <a:pt x="28134" y="52127"/>
                </a:lnTo>
                <a:lnTo>
                  <a:pt x="28379" y="59675"/>
                </a:lnTo>
                <a:lnTo>
                  <a:pt x="28536" y="70989"/>
                </a:lnTo>
                <a:lnTo>
                  <a:pt x="28574" y="95234"/>
                </a:lnTo>
                <a:lnTo>
                  <a:pt x="29369" y="97618"/>
                </a:lnTo>
                <a:lnTo>
                  <a:pt x="33485" y="104765"/>
                </a:lnTo>
                <a:lnTo>
                  <a:pt x="34726" y="109529"/>
                </a:lnTo>
                <a:lnTo>
                  <a:pt x="35425" y="116673"/>
                </a:lnTo>
                <a:lnTo>
                  <a:pt x="35718" y="121425"/>
                </a:lnTo>
                <a:lnTo>
                  <a:pt x="35719" y="121428"/>
                </a:lnTo>
                <a:lnTo>
                  <a:pt x="35719" y="121432"/>
                </a:lnTo>
                <a:lnTo>
                  <a:pt x="39512" y="117642"/>
                </a:lnTo>
                <a:lnTo>
                  <a:pt x="41423" y="116525"/>
                </a:lnTo>
                <a:lnTo>
                  <a:pt x="47904" y="114160"/>
                </a:lnTo>
                <a:lnTo>
                  <a:pt x="52512" y="110794"/>
                </a:lnTo>
                <a:lnTo>
                  <a:pt x="57205" y="106652"/>
                </a:lnTo>
                <a:lnTo>
                  <a:pt x="59569" y="104436"/>
                </a:lnTo>
                <a:lnTo>
                  <a:pt x="62731" y="102959"/>
                </a:lnTo>
                <a:lnTo>
                  <a:pt x="66427" y="101974"/>
                </a:lnTo>
                <a:lnTo>
                  <a:pt x="70478" y="101317"/>
                </a:lnTo>
                <a:lnTo>
                  <a:pt x="74767" y="100086"/>
                </a:lnTo>
                <a:lnTo>
                  <a:pt x="79214" y="98471"/>
                </a:lnTo>
                <a:lnTo>
                  <a:pt x="83765" y="96601"/>
                </a:lnTo>
                <a:lnTo>
                  <a:pt x="89181" y="95354"/>
                </a:lnTo>
                <a:lnTo>
                  <a:pt x="95173" y="94523"/>
                </a:lnTo>
                <a:lnTo>
                  <a:pt x="101548" y="93969"/>
                </a:lnTo>
                <a:lnTo>
                  <a:pt x="106593" y="92806"/>
                </a:lnTo>
                <a:lnTo>
                  <a:pt x="110749" y="91236"/>
                </a:lnTo>
                <a:lnTo>
                  <a:pt x="114314" y="89397"/>
                </a:lnTo>
                <a:lnTo>
                  <a:pt x="119072" y="88170"/>
                </a:lnTo>
                <a:lnTo>
                  <a:pt x="124625" y="87352"/>
                </a:lnTo>
                <a:lnTo>
                  <a:pt x="130709" y="86807"/>
                </a:lnTo>
                <a:lnTo>
                  <a:pt x="136352" y="87237"/>
                </a:lnTo>
                <a:lnTo>
                  <a:pt x="141702" y="88318"/>
                </a:lnTo>
                <a:lnTo>
                  <a:pt x="146855" y="89832"/>
                </a:lnTo>
                <a:lnTo>
                  <a:pt x="151878" y="90842"/>
                </a:lnTo>
                <a:lnTo>
                  <a:pt x="156815" y="91515"/>
                </a:lnTo>
                <a:lnTo>
                  <a:pt x="161693" y="91963"/>
                </a:lnTo>
                <a:lnTo>
                  <a:pt x="165739" y="92262"/>
                </a:lnTo>
                <a:lnTo>
                  <a:pt x="172352" y="92595"/>
                </a:lnTo>
                <a:lnTo>
                  <a:pt x="176020" y="93477"/>
                </a:lnTo>
                <a:lnTo>
                  <a:pt x="180053" y="94859"/>
                </a:lnTo>
                <a:lnTo>
                  <a:pt x="184329" y="96574"/>
                </a:lnTo>
                <a:lnTo>
                  <a:pt x="191198" y="100596"/>
                </a:lnTo>
                <a:lnTo>
                  <a:pt x="196895" y="105030"/>
                </a:lnTo>
                <a:lnTo>
                  <a:pt x="202074" y="109646"/>
                </a:lnTo>
                <a:lnTo>
                  <a:pt x="207022" y="116460"/>
                </a:lnTo>
                <a:lnTo>
                  <a:pt x="211866" y="123987"/>
                </a:lnTo>
                <a:lnTo>
                  <a:pt x="216665" y="129978"/>
                </a:lnTo>
                <a:lnTo>
                  <a:pt x="218262" y="133480"/>
                </a:lnTo>
                <a:lnTo>
                  <a:pt x="219327" y="137403"/>
                </a:lnTo>
                <a:lnTo>
                  <a:pt x="220036" y="141605"/>
                </a:lnTo>
                <a:lnTo>
                  <a:pt x="219717" y="145995"/>
                </a:lnTo>
                <a:lnTo>
                  <a:pt x="218709" y="150508"/>
                </a:lnTo>
                <a:lnTo>
                  <a:pt x="217244" y="155105"/>
                </a:lnTo>
                <a:lnTo>
                  <a:pt x="215616" y="162329"/>
                </a:lnTo>
                <a:lnTo>
                  <a:pt x="215181" y="165366"/>
                </a:lnTo>
                <a:lnTo>
                  <a:pt x="212582" y="172975"/>
                </a:lnTo>
                <a:lnTo>
                  <a:pt x="210777" y="177226"/>
                </a:lnTo>
                <a:lnTo>
                  <a:pt x="208773" y="184067"/>
                </a:lnTo>
                <a:lnTo>
                  <a:pt x="208238" y="187002"/>
                </a:lnTo>
                <a:lnTo>
                  <a:pt x="205528" y="192380"/>
                </a:lnTo>
                <a:lnTo>
                  <a:pt x="200883" y="198210"/>
                </a:lnTo>
                <a:lnTo>
                  <a:pt x="197422" y="201988"/>
                </a:lnTo>
                <a:lnTo>
                  <a:pt x="193528" y="206093"/>
                </a:lnTo>
                <a:lnTo>
                  <a:pt x="189344" y="209624"/>
                </a:lnTo>
                <a:lnTo>
                  <a:pt x="184967" y="212771"/>
                </a:lnTo>
                <a:lnTo>
                  <a:pt x="180461" y="215664"/>
                </a:lnTo>
                <a:lnTo>
                  <a:pt x="176664" y="218385"/>
                </a:lnTo>
                <a:lnTo>
                  <a:pt x="170328" y="223527"/>
                </a:lnTo>
                <a:lnTo>
                  <a:pt x="165940" y="226009"/>
                </a:lnTo>
                <a:lnTo>
                  <a:pt x="160632" y="228457"/>
                </a:lnTo>
                <a:lnTo>
                  <a:pt x="154714" y="230883"/>
                </a:lnTo>
                <a:lnTo>
                  <a:pt x="149180" y="233294"/>
                </a:lnTo>
                <a:lnTo>
                  <a:pt x="138799" y="238090"/>
                </a:lnTo>
                <a:lnTo>
                  <a:pt x="133013" y="240480"/>
                </a:lnTo>
                <a:lnTo>
                  <a:pt x="126775" y="242867"/>
                </a:lnTo>
                <a:lnTo>
                  <a:pt x="120236" y="245253"/>
                </a:lnTo>
                <a:lnTo>
                  <a:pt x="114289" y="246843"/>
                </a:lnTo>
                <a:lnTo>
                  <a:pt x="108736" y="247903"/>
                </a:lnTo>
                <a:lnTo>
                  <a:pt x="103447" y="248610"/>
                </a:lnTo>
                <a:lnTo>
                  <a:pt x="98334" y="249081"/>
                </a:lnTo>
                <a:lnTo>
                  <a:pt x="93337" y="249395"/>
                </a:lnTo>
                <a:lnTo>
                  <a:pt x="88419" y="249604"/>
                </a:lnTo>
                <a:lnTo>
                  <a:pt x="76603" y="249837"/>
                </a:lnTo>
                <a:lnTo>
                  <a:pt x="44553" y="250012"/>
                </a:lnTo>
                <a:lnTo>
                  <a:pt x="40814" y="249222"/>
                </a:lnTo>
                <a:lnTo>
                  <a:pt x="31761" y="245111"/>
                </a:lnTo>
                <a:lnTo>
                  <a:pt x="26551" y="243871"/>
                </a:lnTo>
                <a:lnTo>
                  <a:pt x="24844" y="242747"/>
                </a:lnTo>
                <a:lnTo>
                  <a:pt x="23707" y="241203"/>
                </a:lnTo>
                <a:lnTo>
                  <a:pt x="22949" y="239381"/>
                </a:lnTo>
                <a:lnTo>
                  <a:pt x="21649" y="238166"/>
                </a:lnTo>
                <a:lnTo>
                  <a:pt x="19989" y="237356"/>
                </a:lnTo>
                <a:lnTo>
                  <a:pt x="18089" y="236816"/>
                </a:lnTo>
                <a:lnTo>
                  <a:pt x="13861" y="234099"/>
                </a:lnTo>
                <a:lnTo>
                  <a:pt x="7235" y="228523"/>
                </a:lnTo>
                <a:lnTo>
                  <a:pt x="20" y="221467"/>
                </a:lnTo>
                <a:lnTo>
                  <a:pt x="0" y="221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5" name="SMARTPenAnnotation872"/>
          <p:cNvSpPr/>
          <p:nvPr/>
        </p:nvSpPr>
        <p:spPr>
          <a:xfrm>
            <a:off x="4893468" y="1428750"/>
            <a:ext cx="249702" cy="396940"/>
          </a:xfrm>
          <a:custGeom>
            <a:avLst/>
            <a:gdLst/>
            <a:ahLst/>
            <a:cxnLst/>
            <a:rect l="0" t="0" r="0" b="0"/>
            <a:pathLst>
              <a:path w="249702" h="396940">
                <a:moveTo>
                  <a:pt x="21432" y="0"/>
                </a:moveTo>
                <a:lnTo>
                  <a:pt x="21432" y="24816"/>
                </a:lnTo>
                <a:lnTo>
                  <a:pt x="22226" y="26862"/>
                </a:lnTo>
                <a:lnTo>
                  <a:pt x="25224" y="31253"/>
                </a:lnTo>
                <a:lnTo>
                  <a:pt x="27086" y="37967"/>
                </a:lnTo>
                <a:lnTo>
                  <a:pt x="28134" y="48555"/>
                </a:lnTo>
                <a:lnTo>
                  <a:pt x="28488" y="59244"/>
                </a:lnTo>
                <a:lnTo>
                  <a:pt x="28567" y="79944"/>
                </a:lnTo>
                <a:lnTo>
                  <a:pt x="29364" y="82665"/>
                </a:lnTo>
                <a:lnTo>
                  <a:pt x="33483" y="91080"/>
                </a:lnTo>
                <a:lnTo>
                  <a:pt x="35850" y="102481"/>
                </a:lnTo>
                <a:lnTo>
                  <a:pt x="40432" y="111239"/>
                </a:lnTo>
                <a:lnTo>
                  <a:pt x="44499" y="123426"/>
                </a:lnTo>
                <a:lnTo>
                  <a:pt x="48353" y="131056"/>
                </a:lnTo>
                <a:lnTo>
                  <a:pt x="54984" y="139814"/>
                </a:lnTo>
                <a:lnTo>
                  <a:pt x="61977" y="147436"/>
                </a:lnTo>
                <a:lnTo>
                  <a:pt x="71451" y="157122"/>
                </a:lnTo>
                <a:lnTo>
                  <a:pt x="80965" y="166679"/>
                </a:lnTo>
                <a:lnTo>
                  <a:pt x="83346" y="168269"/>
                </a:lnTo>
                <a:lnTo>
                  <a:pt x="88107" y="170036"/>
                </a:lnTo>
                <a:lnTo>
                  <a:pt x="95251" y="171031"/>
                </a:lnTo>
                <a:lnTo>
                  <a:pt x="102394" y="171325"/>
                </a:lnTo>
                <a:lnTo>
                  <a:pt x="114300" y="171433"/>
                </a:lnTo>
                <a:lnTo>
                  <a:pt x="116682" y="171439"/>
                </a:lnTo>
                <a:lnTo>
                  <a:pt x="119063" y="170649"/>
                </a:lnTo>
                <a:lnTo>
                  <a:pt x="123825" y="167654"/>
                </a:lnTo>
                <a:lnTo>
                  <a:pt x="125413" y="165744"/>
                </a:lnTo>
                <a:lnTo>
                  <a:pt x="126471" y="163677"/>
                </a:lnTo>
                <a:lnTo>
                  <a:pt x="127177" y="161506"/>
                </a:lnTo>
                <a:lnTo>
                  <a:pt x="130077" y="156976"/>
                </a:lnTo>
                <a:lnTo>
                  <a:pt x="131962" y="154657"/>
                </a:lnTo>
                <a:lnTo>
                  <a:pt x="133219" y="152317"/>
                </a:lnTo>
                <a:lnTo>
                  <a:pt x="134615" y="147600"/>
                </a:lnTo>
                <a:lnTo>
                  <a:pt x="136304" y="137311"/>
                </a:lnTo>
                <a:lnTo>
                  <a:pt x="140576" y="126057"/>
                </a:lnTo>
                <a:lnTo>
                  <a:pt x="142194" y="117342"/>
                </a:lnTo>
                <a:lnTo>
                  <a:pt x="142740" y="107286"/>
                </a:lnTo>
                <a:lnTo>
                  <a:pt x="142785" y="104862"/>
                </a:lnTo>
                <a:lnTo>
                  <a:pt x="146641" y="93864"/>
                </a:lnTo>
                <a:lnTo>
                  <a:pt x="149018" y="84344"/>
                </a:lnTo>
                <a:lnTo>
                  <a:pt x="148558" y="81629"/>
                </a:lnTo>
                <a:lnTo>
                  <a:pt x="144233" y="71569"/>
                </a:lnTo>
                <a:lnTo>
                  <a:pt x="143143" y="61938"/>
                </a:lnTo>
                <a:lnTo>
                  <a:pt x="142955" y="50984"/>
                </a:lnTo>
                <a:lnTo>
                  <a:pt x="142135" y="47483"/>
                </a:lnTo>
                <a:lnTo>
                  <a:pt x="136731" y="37424"/>
                </a:lnTo>
                <a:lnTo>
                  <a:pt x="136176" y="34360"/>
                </a:lnTo>
                <a:lnTo>
                  <a:pt x="136028" y="32431"/>
                </a:lnTo>
                <a:lnTo>
                  <a:pt x="135135" y="31146"/>
                </a:lnTo>
                <a:lnTo>
                  <a:pt x="133747" y="30289"/>
                </a:lnTo>
                <a:lnTo>
                  <a:pt x="132027" y="29717"/>
                </a:lnTo>
                <a:lnTo>
                  <a:pt x="130881" y="28543"/>
                </a:lnTo>
                <a:lnTo>
                  <a:pt x="130116" y="26966"/>
                </a:lnTo>
                <a:lnTo>
                  <a:pt x="128614" y="21527"/>
                </a:lnTo>
                <a:lnTo>
                  <a:pt x="128596" y="25252"/>
                </a:lnTo>
                <a:lnTo>
                  <a:pt x="129387" y="26359"/>
                </a:lnTo>
                <a:lnTo>
                  <a:pt x="130708" y="27098"/>
                </a:lnTo>
                <a:lnTo>
                  <a:pt x="132382" y="27590"/>
                </a:lnTo>
                <a:lnTo>
                  <a:pt x="133499" y="28712"/>
                </a:lnTo>
                <a:lnTo>
                  <a:pt x="134243" y="30254"/>
                </a:lnTo>
                <a:lnTo>
                  <a:pt x="135438" y="34639"/>
                </a:lnTo>
                <a:lnTo>
                  <a:pt x="140583" y="41208"/>
                </a:lnTo>
                <a:lnTo>
                  <a:pt x="141856" y="45567"/>
                </a:lnTo>
                <a:lnTo>
                  <a:pt x="142574" y="52483"/>
                </a:lnTo>
                <a:lnTo>
                  <a:pt x="143468" y="54832"/>
                </a:lnTo>
                <a:lnTo>
                  <a:pt x="150606" y="66423"/>
                </a:lnTo>
                <a:lnTo>
                  <a:pt x="157337" y="77095"/>
                </a:lnTo>
                <a:lnTo>
                  <a:pt x="164358" y="85284"/>
                </a:lnTo>
                <a:lnTo>
                  <a:pt x="169092" y="91085"/>
                </a:lnTo>
                <a:lnTo>
                  <a:pt x="176220" y="102482"/>
                </a:lnTo>
                <a:lnTo>
                  <a:pt x="183358" y="112033"/>
                </a:lnTo>
                <a:lnTo>
                  <a:pt x="188120" y="120171"/>
                </a:lnTo>
                <a:lnTo>
                  <a:pt x="192882" y="129080"/>
                </a:lnTo>
                <a:lnTo>
                  <a:pt x="226219" y="195264"/>
                </a:lnTo>
                <a:lnTo>
                  <a:pt x="238125" y="219075"/>
                </a:lnTo>
                <a:lnTo>
                  <a:pt x="240771" y="228600"/>
                </a:lnTo>
                <a:lnTo>
                  <a:pt x="242741" y="238125"/>
                </a:lnTo>
                <a:lnTo>
                  <a:pt x="246262" y="247650"/>
                </a:lnTo>
                <a:lnTo>
                  <a:pt x="248356" y="259291"/>
                </a:lnTo>
                <a:lnTo>
                  <a:pt x="249287" y="271609"/>
                </a:lnTo>
                <a:lnTo>
                  <a:pt x="249701" y="282375"/>
                </a:lnTo>
                <a:lnTo>
                  <a:pt x="247768" y="292452"/>
                </a:lnTo>
                <a:lnTo>
                  <a:pt x="244263" y="302222"/>
                </a:lnTo>
                <a:lnTo>
                  <a:pt x="240059" y="311856"/>
                </a:lnTo>
                <a:lnTo>
                  <a:pt x="235545" y="321429"/>
                </a:lnTo>
                <a:lnTo>
                  <a:pt x="233230" y="326205"/>
                </a:lnTo>
                <a:lnTo>
                  <a:pt x="230099" y="330182"/>
                </a:lnTo>
                <a:lnTo>
                  <a:pt x="222387" y="336718"/>
                </a:lnTo>
                <a:lnTo>
                  <a:pt x="215785" y="344386"/>
                </a:lnTo>
                <a:lnTo>
                  <a:pt x="212913" y="348653"/>
                </a:lnTo>
                <a:lnTo>
                  <a:pt x="205488" y="355511"/>
                </a:lnTo>
                <a:lnTo>
                  <a:pt x="201286" y="358451"/>
                </a:lnTo>
                <a:lnTo>
                  <a:pt x="196897" y="361205"/>
                </a:lnTo>
                <a:lnTo>
                  <a:pt x="192383" y="363834"/>
                </a:lnTo>
                <a:lnTo>
                  <a:pt x="187787" y="366381"/>
                </a:lnTo>
                <a:lnTo>
                  <a:pt x="178447" y="371327"/>
                </a:lnTo>
                <a:lnTo>
                  <a:pt x="173733" y="373758"/>
                </a:lnTo>
                <a:lnTo>
                  <a:pt x="168210" y="376172"/>
                </a:lnTo>
                <a:lnTo>
                  <a:pt x="162146" y="378575"/>
                </a:lnTo>
                <a:lnTo>
                  <a:pt x="155723" y="380970"/>
                </a:lnTo>
                <a:lnTo>
                  <a:pt x="149852" y="383361"/>
                </a:lnTo>
                <a:lnTo>
                  <a:pt x="144352" y="385749"/>
                </a:lnTo>
                <a:lnTo>
                  <a:pt x="139097" y="388135"/>
                </a:lnTo>
                <a:lnTo>
                  <a:pt x="133213" y="389725"/>
                </a:lnTo>
                <a:lnTo>
                  <a:pt x="126909" y="390785"/>
                </a:lnTo>
                <a:lnTo>
                  <a:pt x="120325" y="391492"/>
                </a:lnTo>
                <a:lnTo>
                  <a:pt x="114348" y="391963"/>
                </a:lnTo>
                <a:lnTo>
                  <a:pt x="108776" y="392277"/>
                </a:lnTo>
                <a:lnTo>
                  <a:pt x="103473" y="392487"/>
                </a:lnTo>
                <a:lnTo>
                  <a:pt x="97557" y="393420"/>
                </a:lnTo>
                <a:lnTo>
                  <a:pt x="91232" y="394836"/>
                </a:lnTo>
                <a:lnTo>
                  <a:pt x="84634" y="396574"/>
                </a:lnTo>
                <a:lnTo>
                  <a:pt x="79442" y="396939"/>
                </a:lnTo>
                <a:lnTo>
                  <a:pt x="75186" y="396388"/>
                </a:lnTo>
                <a:lnTo>
                  <a:pt x="67548" y="394454"/>
                </a:lnTo>
                <a:lnTo>
                  <a:pt x="63288" y="393938"/>
                </a:lnTo>
                <a:lnTo>
                  <a:pt x="58861" y="393594"/>
                </a:lnTo>
                <a:lnTo>
                  <a:pt x="54322" y="393364"/>
                </a:lnTo>
                <a:lnTo>
                  <a:pt x="45046" y="393110"/>
                </a:lnTo>
                <a:lnTo>
                  <a:pt x="41143" y="392248"/>
                </a:lnTo>
                <a:lnTo>
                  <a:pt x="34690" y="389174"/>
                </a:lnTo>
                <a:lnTo>
                  <a:pt x="29176" y="385162"/>
                </a:lnTo>
                <a:lnTo>
                  <a:pt x="26595" y="382981"/>
                </a:lnTo>
                <a:lnTo>
                  <a:pt x="24080" y="381526"/>
                </a:lnTo>
                <a:lnTo>
                  <a:pt x="19169" y="379911"/>
                </a:lnTo>
                <a:lnTo>
                  <a:pt x="17542" y="378686"/>
                </a:lnTo>
                <a:lnTo>
                  <a:pt x="16457" y="377076"/>
                </a:lnTo>
                <a:lnTo>
                  <a:pt x="15734" y="375209"/>
                </a:lnTo>
                <a:lnTo>
                  <a:pt x="10924" y="368789"/>
                </a:lnTo>
                <a:lnTo>
                  <a:pt x="4472" y="361859"/>
                </a:lnTo>
                <a:lnTo>
                  <a:pt x="2981" y="358714"/>
                </a:lnTo>
                <a:lnTo>
                  <a:pt x="589" y="346494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6" name="SMARTPenAnnotation873"/>
          <p:cNvSpPr/>
          <p:nvPr/>
        </p:nvSpPr>
        <p:spPr>
          <a:xfrm>
            <a:off x="5264943" y="1485900"/>
            <a:ext cx="164308" cy="14288"/>
          </a:xfrm>
          <a:custGeom>
            <a:avLst/>
            <a:gdLst/>
            <a:ahLst/>
            <a:cxnLst/>
            <a:rect l="0" t="0" r="0" b="0"/>
            <a:pathLst>
              <a:path w="164308" h="14288">
                <a:moveTo>
                  <a:pt x="0" y="14287"/>
                </a:moveTo>
                <a:lnTo>
                  <a:pt x="6151" y="14287"/>
                </a:lnTo>
                <a:lnTo>
                  <a:pt x="8070" y="13493"/>
                </a:lnTo>
                <a:lnTo>
                  <a:pt x="10936" y="12170"/>
                </a:lnTo>
                <a:lnTo>
                  <a:pt x="14435" y="10495"/>
                </a:lnTo>
                <a:lnTo>
                  <a:pt x="17560" y="9378"/>
                </a:lnTo>
                <a:lnTo>
                  <a:pt x="20439" y="8633"/>
                </a:lnTo>
                <a:lnTo>
                  <a:pt x="23151" y="8136"/>
                </a:lnTo>
                <a:lnTo>
                  <a:pt x="27340" y="7805"/>
                </a:lnTo>
                <a:lnTo>
                  <a:pt x="32514" y="7585"/>
                </a:lnTo>
                <a:lnTo>
                  <a:pt x="50344" y="7230"/>
                </a:lnTo>
                <a:lnTo>
                  <a:pt x="54994" y="6408"/>
                </a:lnTo>
                <a:lnTo>
                  <a:pt x="60475" y="5065"/>
                </a:lnTo>
                <a:lnTo>
                  <a:pt x="66511" y="3377"/>
                </a:lnTo>
                <a:lnTo>
                  <a:pt x="72122" y="2251"/>
                </a:lnTo>
                <a:lnTo>
                  <a:pt x="77450" y="1500"/>
                </a:lnTo>
                <a:lnTo>
                  <a:pt x="82590" y="1000"/>
                </a:lnTo>
                <a:lnTo>
                  <a:pt x="87603" y="667"/>
                </a:lnTo>
                <a:lnTo>
                  <a:pt x="92534" y="444"/>
                </a:lnTo>
                <a:lnTo>
                  <a:pt x="103039" y="197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7" name="SMARTPenAnnotation874"/>
          <p:cNvSpPr/>
          <p:nvPr/>
        </p:nvSpPr>
        <p:spPr>
          <a:xfrm>
            <a:off x="5286375" y="1550196"/>
            <a:ext cx="142876" cy="7142"/>
          </a:xfrm>
          <a:custGeom>
            <a:avLst/>
            <a:gdLst/>
            <a:ahLst/>
            <a:cxnLst/>
            <a:rect l="0" t="0" r="0" b="0"/>
            <a:pathLst>
              <a:path w="142876" h="7142">
                <a:moveTo>
                  <a:pt x="0" y="7141"/>
                </a:moveTo>
                <a:lnTo>
                  <a:pt x="55108" y="7141"/>
                </a:lnTo>
                <a:lnTo>
                  <a:pt x="59757" y="6347"/>
                </a:lnTo>
                <a:lnTo>
                  <a:pt x="64444" y="5024"/>
                </a:lnTo>
                <a:lnTo>
                  <a:pt x="69156" y="3349"/>
                </a:lnTo>
                <a:lnTo>
                  <a:pt x="73885" y="2232"/>
                </a:lnTo>
                <a:lnTo>
                  <a:pt x="78626" y="1487"/>
                </a:lnTo>
                <a:lnTo>
                  <a:pt x="83373" y="990"/>
                </a:lnTo>
                <a:lnTo>
                  <a:pt x="88126" y="659"/>
                </a:lnTo>
                <a:lnTo>
                  <a:pt x="92881" y="439"/>
                </a:lnTo>
                <a:lnTo>
                  <a:pt x="105043" y="128"/>
                </a:lnTo>
                <a:lnTo>
                  <a:pt x="137781" y="0"/>
                </a:lnTo>
                <a:lnTo>
                  <a:pt x="139479" y="793"/>
                </a:lnTo>
                <a:lnTo>
                  <a:pt x="140611" y="2115"/>
                </a:lnTo>
                <a:lnTo>
                  <a:pt x="142875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8" name="SMARTPenAnnotation875"/>
          <p:cNvSpPr/>
          <p:nvPr/>
        </p:nvSpPr>
        <p:spPr>
          <a:xfrm>
            <a:off x="5565008" y="1335883"/>
            <a:ext cx="135705" cy="328611"/>
          </a:xfrm>
          <a:custGeom>
            <a:avLst/>
            <a:gdLst/>
            <a:ahLst/>
            <a:cxnLst/>
            <a:rect l="0" t="0" r="0" b="0"/>
            <a:pathLst>
              <a:path w="135705" h="328611">
                <a:moveTo>
                  <a:pt x="114273" y="7142"/>
                </a:moveTo>
                <a:lnTo>
                  <a:pt x="114273" y="3349"/>
                </a:lnTo>
                <a:lnTo>
                  <a:pt x="113479" y="2232"/>
                </a:lnTo>
                <a:lnTo>
                  <a:pt x="112156" y="1487"/>
                </a:lnTo>
                <a:lnTo>
                  <a:pt x="107155" y="6"/>
                </a:lnTo>
                <a:lnTo>
                  <a:pt x="103344" y="0"/>
                </a:lnTo>
                <a:lnTo>
                  <a:pt x="102225" y="793"/>
                </a:lnTo>
                <a:lnTo>
                  <a:pt x="101478" y="2115"/>
                </a:lnTo>
                <a:lnTo>
                  <a:pt x="100981" y="3791"/>
                </a:lnTo>
                <a:lnTo>
                  <a:pt x="99855" y="4908"/>
                </a:lnTo>
                <a:lnTo>
                  <a:pt x="98311" y="5652"/>
                </a:lnTo>
                <a:lnTo>
                  <a:pt x="96488" y="6149"/>
                </a:lnTo>
                <a:lnTo>
                  <a:pt x="92345" y="8817"/>
                </a:lnTo>
                <a:lnTo>
                  <a:pt x="90129" y="10640"/>
                </a:lnTo>
                <a:lnTo>
                  <a:pt x="87859" y="12649"/>
                </a:lnTo>
                <a:lnTo>
                  <a:pt x="83218" y="16997"/>
                </a:lnTo>
                <a:lnTo>
                  <a:pt x="71397" y="28616"/>
                </a:lnTo>
                <a:lnTo>
                  <a:pt x="48590" y="51395"/>
                </a:lnTo>
                <a:lnTo>
                  <a:pt x="45878" y="54900"/>
                </a:lnTo>
                <a:lnTo>
                  <a:pt x="43276" y="58824"/>
                </a:lnTo>
                <a:lnTo>
                  <a:pt x="40748" y="63028"/>
                </a:lnTo>
                <a:lnTo>
                  <a:pt x="38269" y="66624"/>
                </a:lnTo>
                <a:lnTo>
                  <a:pt x="35822" y="69815"/>
                </a:lnTo>
                <a:lnTo>
                  <a:pt x="33397" y="72737"/>
                </a:lnTo>
                <a:lnTo>
                  <a:pt x="30987" y="76272"/>
                </a:lnTo>
                <a:lnTo>
                  <a:pt x="28587" y="80216"/>
                </a:lnTo>
                <a:lnTo>
                  <a:pt x="26192" y="84433"/>
                </a:lnTo>
                <a:lnTo>
                  <a:pt x="21416" y="93351"/>
                </a:lnTo>
                <a:lnTo>
                  <a:pt x="19031" y="97952"/>
                </a:lnTo>
                <a:lnTo>
                  <a:pt x="16647" y="101813"/>
                </a:lnTo>
                <a:lnTo>
                  <a:pt x="14264" y="105181"/>
                </a:lnTo>
                <a:lnTo>
                  <a:pt x="11881" y="108220"/>
                </a:lnTo>
                <a:lnTo>
                  <a:pt x="10293" y="111833"/>
                </a:lnTo>
                <a:lnTo>
                  <a:pt x="8528" y="120082"/>
                </a:lnTo>
                <a:lnTo>
                  <a:pt x="7744" y="129039"/>
                </a:lnTo>
                <a:lnTo>
                  <a:pt x="7535" y="133650"/>
                </a:lnTo>
                <a:lnTo>
                  <a:pt x="5186" y="143007"/>
                </a:lnTo>
                <a:lnTo>
                  <a:pt x="2290" y="152458"/>
                </a:lnTo>
                <a:lnTo>
                  <a:pt x="1003" y="161949"/>
                </a:lnTo>
                <a:lnTo>
                  <a:pt x="430" y="171460"/>
                </a:lnTo>
                <a:lnTo>
                  <a:pt x="176" y="181772"/>
                </a:lnTo>
                <a:lnTo>
                  <a:pt x="0" y="210937"/>
                </a:lnTo>
                <a:lnTo>
                  <a:pt x="785" y="215236"/>
                </a:lnTo>
                <a:lnTo>
                  <a:pt x="3773" y="222130"/>
                </a:lnTo>
                <a:lnTo>
                  <a:pt x="5631" y="229957"/>
                </a:lnTo>
                <a:lnTo>
                  <a:pt x="7250" y="238727"/>
                </a:lnTo>
                <a:lnTo>
                  <a:pt x="10615" y="247916"/>
                </a:lnTo>
                <a:lnTo>
                  <a:pt x="13418" y="252589"/>
                </a:lnTo>
                <a:lnTo>
                  <a:pt x="16874" y="257292"/>
                </a:lnTo>
                <a:lnTo>
                  <a:pt x="20765" y="262015"/>
                </a:lnTo>
                <a:lnTo>
                  <a:pt x="24153" y="265957"/>
                </a:lnTo>
                <a:lnTo>
                  <a:pt x="27206" y="269379"/>
                </a:lnTo>
                <a:lnTo>
                  <a:pt x="32714" y="275298"/>
                </a:lnTo>
                <a:lnTo>
                  <a:pt x="37808" y="280574"/>
                </a:lnTo>
                <a:lnTo>
                  <a:pt x="41071" y="283092"/>
                </a:lnTo>
                <a:lnTo>
                  <a:pt x="44834" y="285565"/>
                </a:lnTo>
                <a:lnTo>
                  <a:pt x="48930" y="288007"/>
                </a:lnTo>
                <a:lnTo>
                  <a:pt x="53249" y="290429"/>
                </a:lnTo>
                <a:lnTo>
                  <a:pt x="62280" y="295237"/>
                </a:lnTo>
                <a:lnTo>
                  <a:pt x="66118" y="297630"/>
                </a:lnTo>
                <a:lnTo>
                  <a:pt x="69469" y="300019"/>
                </a:lnTo>
                <a:lnTo>
                  <a:pt x="72498" y="302406"/>
                </a:lnTo>
                <a:lnTo>
                  <a:pt x="76104" y="304791"/>
                </a:lnTo>
                <a:lnTo>
                  <a:pt x="80096" y="307174"/>
                </a:lnTo>
                <a:lnTo>
                  <a:pt x="84344" y="309557"/>
                </a:lnTo>
                <a:lnTo>
                  <a:pt x="87971" y="311146"/>
                </a:lnTo>
                <a:lnTo>
                  <a:pt x="91182" y="312205"/>
                </a:lnTo>
                <a:lnTo>
                  <a:pt x="94116" y="312911"/>
                </a:lnTo>
                <a:lnTo>
                  <a:pt x="97660" y="314175"/>
                </a:lnTo>
                <a:lnTo>
                  <a:pt x="101610" y="315812"/>
                </a:lnTo>
                <a:lnTo>
                  <a:pt x="111772" y="320350"/>
                </a:lnTo>
                <a:lnTo>
                  <a:pt x="115278" y="320970"/>
                </a:lnTo>
                <a:lnTo>
                  <a:pt x="119482" y="321246"/>
                </a:lnTo>
                <a:lnTo>
                  <a:pt x="123997" y="321368"/>
                </a:lnTo>
                <a:lnTo>
                  <a:pt x="126311" y="322195"/>
                </a:lnTo>
                <a:lnTo>
                  <a:pt x="128648" y="323540"/>
                </a:lnTo>
                <a:lnTo>
                  <a:pt x="135704" y="32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59" name="SMARTPenAnnotation876"/>
          <p:cNvSpPr/>
          <p:nvPr/>
        </p:nvSpPr>
        <p:spPr>
          <a:xfrm>
            <a:off x="5643562" y="1514475"/>
            <a:ext cx="107157" cy="7144"/>
          </a:xfrm>
          <a:custGeom>
            <a:avLst/>
            <a:gdLst/>
            <a:ahLst/>
            <a:cxnLst/>
            <a:rect l="0" t="0" r="0" b="0"/>
            <a:pathLst>
              <a:path w="107157" h="7144">
                <a:moveTo>
                  <a:pt x="0" y="0"/>
                </a:moveTo>
                <a:lnTo>
                  <a:pt x="0" y="7136"/>
                </a:lnTo>
                <a:lnTo>
                  <a:pt x="45575" y="7143"/>
                </a:lnTo>
                <a:lnTo>
                  <a:pt x="47846" y="6350"/>
                </a:lnTo>
                <a:lnTo>
                  <a:pt x="50154" y="5027"/>
                </a:lnTo>
                <a:lnTo>
                  <a:pt x="52486" y="3351"/>
                </a:lnTo>
                <a:lnTo>
                  <a:pt x="54834" y="2234"/>
                </a:lnTo>
                <a:lnTo>
                  <a:pt x="57193" y="1489"/>
                </a:lnTo>
                <a:lnTo>
                  <a:pt x="59560" y="993"/>
                </a:lnTo>
                <a:lnTo>
                  <a:pt x="61932" y="661"/>
                </a:lnTo>
                <a:lnTo>
                  <a:pt x="64307" y="441"/>
                </a:lnTo>
                <a:lnTo>
                  <a:pt x="66684" y="294"/>
                </a:lnTo>
                <a:lnTo>
                  <a:pt x="73558" y="130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0" name="SMARTPenAnnotation877"/>
          <p:cNvSpPr/>
          <p:nvPr/>
        </p:nvSpPr>
        <p:spPr>
          <a:xfrm>
            <a:off x="5893594" y="1385887"/>
            <a:ext cx="185611" cy="221455"/>
          </a:xfrm>
          <a:custGeom>
            <a:avLst/>
            <a:gdLst/>
            <a:ahLst/>
            <a:cxnLst/>
            <a:rect l="0" t="0" r="0" b="0"/>
            <a:pathLst>
              <a:path w="185611" h="221455">
                <a:moveTo>
                  <a:pt x="85724" y="7144"/>
                </a:moveTo>
                <a:lnTo>
                  <a:pt x="44814" y="7144"/>
                </a:lnTo>
                <a:lnTo>
                  <a:pt x="40194" y="6350"/>
                </a:lnTo>
                <a:lnTo>
                  <a:pt x="35527" y="5027"/>
                </a:lnTo>
                <a:lnTo>
                  <a:pt x="30828" y="3351"/>
                </a:lnTo>
                <a:lnTo>
                  <a:pt x="26108" y="2234"/>
                </a:lnTo>
                <a:lnTo>
                  <a:pt x="21374" y="1490"/>
                </a:lnTo>
                <a:lnTo>
                  <a:pt x="16630" y="993"/>
                </a:lnTo>
                <a:lnTo>
                  <a:pt x="12674" y="662"/>
                </a:lnTo>
                <a:lnTo>
                  <a:pt x="9243" y="441"/>
                </a:lnTo>
                <a:lnTo>
                  <a:pt x="4" y="0"/>
                </a:lnTo>
                <a:lnTo>
                  <a:pt x="0" y="3792"/>
                </a:lnTo>
                <a:lnTo>
                  <a:pt x="794" y="5703"/>
                </a:lnTo>
                <a:lnTo>
                  <a:pt x="4909" y="12185"/>
                </a:lnTo>
                <a:lnTo>
                  <a:pt x="6150" y="16793"/>
                </a:lnTo>
                <a:lnTo>
                  <a:pt x="6702" y="21486"/>
                </a:lnTo>
                <a:lnTo>
                  <a:pt x="6849" y="23849"/>
                </a:lnTo>
                <a:lnTo>
                  <a:pt x="7741" y="26218"/>
                </a:lnTo>
                <a:lnTo>
                  <a:pt x="10848" y="30967"/>
                </a:lnTo>
                <a:lnTo>
                  <a:pt x="12759" y="37840"/>
                </a:lnTo>
                <a:lnTo>
                  <a:pt x="13268" y="41896"/>
                </a:lnTo>
                <a:lnTo>
                  <a:pt x="13834" y="48518"/>
                </a:lnTo>
                <a:lnTo>
                  <a:pt x="14086" y="54901"/>
                </a:lnTo>
                <a:lnTo>
                  <a:pt x="14260" y="72739"/>
                </a:lnTo>
                <a:lnTo>
                  <a:pt x="13475" y="75480"/>
                </a:lnTo>
                <a:lnTo>
                  <a:pt x="10487" y="80643"/>
                </a:lnTo>
                <a:lnTo>
                  <a:pt x="8629" y="85583"/>
                </a:lnTo>
                <a:lnTo>
                  <a:pt x="7803" y="90424"/>
                </a:lnTo>
                <a:lnTo>
                  <a:pt x="7436" y="95222"/>
                </a:lnTo>
                <a:lnTo>
                  <a:pt x="7273" y="100000"/>
                </a:lnTo>
                <a:lnTo>
                  <a:pt x="7169" y="105743"/>
                </a:lnTo>
                <a:lnTo>
                  <a:pt x="9271" y="108645"/>
                </a:lnTo>
                <a:lnTo>
                  <a:pt x="13993" y="113969"/>
                </a:lnTo>
                <a:lnTo>
                  <a:pt x="17992" y="110410"/>
                </a:lnTo>
                <a:lnTo>
                  <a:pt x="19932" y="109325"/>
                </a:lnTo>
                <a:lnTo>
                  <a:pt x="24204" y="108120"/>
                </a:lnTo>
                <a:lnTo>
                  <a:pt x="28749" y="105468"/>
                </a:lnTo>
                <a:lnTo>
                  <a:pt x="31072" y="103649"/>
                </a:lnTo>
                <a:lnTo>
                  <a:pt x="34208" y="102437"/>
                </a:lnTo>
                <a:lnTo>
                  <a:pt x="37886" y="101629"/>
                </a:lnTo>
                <a:lnTo>
                  <a:pt x="41926" y="101090"/>
                </a:lnTo>
                <a:lnTo>
                  <a:pt x="45413" y="100731"/>
                </a:lnTo>
                <a:lnTo>
                  <a:pt x="48531" y="100491"/>
                </a:lnTo>
                <a:lnTo>
                  <a:pt x="51404" y="100332"/>
                </a:lnTo>
                <a:lnTo>
                  <a:pt x="54907" y="99432"/>
                </a:lnTo>
                <a:lnTo>
                  <a:pt x="58829" y="98038"/>
                </a:lnTo>
                <a:lnTo>
                  <a:pt x="63032" y="96315"/>
                </a:lnTo>
                <a:lnTo>
                  <a:pt x="68214" y="94372"/>
                </a:lnTo>
                <a:lnTo>
                  <a:pt x="80324" y="90097"/>
                </a:lnTo>
                <a:lnTo>
                  <a:pt x="86093" y="88640"/>
                </a:lnTo>
                <a:lnTo>
                  <a:pt x="91526" y="87668"/>
                </a:lnTo>
                <a:lnTo>
                  <a:pt x="96736" y="87021"/>
                </a:lnTo>
                <a:lnTo>
                  <a:pt x="101797" y="87382"/>
                </a:lnTo>
                <a:lnTo>
                  <a:pt x="106758" y="88418"/>
                </a:lnTo>
                <a:lnTo>
                  <a:pt x="111653" y="89901"/>
                </a:lnTo>
                <a:lnTo>
                  <a:pt x="116504" y="90890"/>
                </a:lnTo>
                <a:lnTo>
                  <a:pt x="121325" y="91550"/>
                </a:lnTo>
                <a:lnTo>
                  <a:pt x="126127" y="91990"/>
                </a:lnTo>
                <a:lnTo>
                  <a:pt x="130916" y="92283"/>
                </a:lnTo>
                <a:lnTo>
                  <a:pt x="140470" y="92608"/>
                </a:lnTo>
                <a:lnTo>
                  <a:pt x="145240" y="93489"/>
                </a:lnTo>
                <a:lnTo>
                  <a:pt x="150008" y="94870"/>
                </a:lnTo>
                <a:lnTo>
                  <a:pt x="154774" y="96584"/>
                </a:lnTo>
                <a:lnTo>
                  <a:pt x="158745" y="98521"/>
                </a:lnTo>
                <a:lnTo>
                  <a:pt x="162186" y="100605"/>
                </a:lnTo>
                <a:lnTo>
                  <a:pt x="165274" y="102789"/>
                </a:lnTo>
                <a:lnTo>
                  <a:pt x="170821" y="109449"/>
                </a:lnTo>
                <a:lnTo>
                  <a:pt x="173412" y="113447"/>
                </a:lnTo>
                <a:lnTo>
                  <a:pt x="178407" y="120006"/>
                </a:lnTo>
                <a:lnTo>
                  <a:pt x="180850" y="122867"/>
                </a:lnTo>
                <a:lnTo>
                  <a:pt x="182479" y="126361"/>
                </a:lnTo>
                <a:lnTo>
                  <a:pt x="183565" y="130278"/>
                </a:lnTo>
                <a:lnTo>
                  <a:pt x="184289" y="134477"/>
                </a:lnTo>
                <a:lnTo>
                  <a:pt x="184772" y="138864"/>
                </a:lnTo>
                <a:lnTo>
                  <a:pt x="185094" y="143376"/>
                </a:lnTo>
                <a:lnTo>
                  <a:pt x="185451" y="151829"/>
                </a:lnTo>
                <a:lnTo>
                  <a:pt x="185610" y="158232"/>
                </a:lnTo>
                <a:lnTo>
                  <a:pt x="184858" y="161050"/>
                </a:lnTo>
                <a:lnTo>
                  <a:pt x="181907" y="166299"/>
                </a:lnTo>
                <a:lnTo>
                  <a:pt x="179215" y="169603"/>
                </a:lnTo>
                <a:lnTo>
                  <a:pt x="175833" y="173394"/>
                </a:lnTo>
                <a:lnTo>
                  <a:pt x="168635" y="181045"/>
                </a:lnTo>
                <a:lnTo>
                  <a:pt x="162790" y="187092"/>
                </a:lnTo>
                <a:lnTo>
                  <a:pt x="159327" y="189815"/>
                </a:lnTo>
                <a:lnTo>
                  <a:pt x="155430" y="192425"/>
                </a:lnTo>
                <a:lnTo>
                  <a:pt x="151245" y="194958"/>
                </a:lnTo>
                <a:lnTo>
                  <a:pt x="146867" y="198235"/>
                </a:lnTo>
                <a:lnTo>
                  <a:pt x="142361" y="202006"/>
                </a:lnTo>
                <a:lnTo>
                  <a:pt x="137770" y="206108"/>
                </a:lnTo>
                <a:lnTo>
                  <a:pt x="132327" y="208843"/>
                </a:lnTo>
                <a:lnTo>
                  <a:pt x="126318" y="210666"/>
                </a:lnTo>
                <a:lnTo>
                  <a:pt x="119930" y="211882"/>
                </a:lnTo>
                <a:lnTo>
                  <a:pt x="114878" y="213486"/>
                </a:lnTo>
                <a:lnTo>
                  <a:pt x="110717" y="215349"/>
                </a:lnTo>
                <a:lnTo>
                  <a:pt x="107149" y="217385"/>
                </a:lnTo>
                <a:lnTo>
                  <a:pt x="103182" y="218742"/>
                </a:lnTo>
                <a:lnTo>
                  <a:pt x="98951" y="219647"/>
                </a:lnTo>
                <a:lnTo>
                  <a:pt x="94542" y="220250"/>
                </a:lnTo>
                <a:lnTo>
                  <a:pt x="90015" y="220652"/>
                </a:lnTo>
                <a:lnTo>
                  <a:pt x="85410" y="220920"/>
                </a:lnTo>
                <a:lnTo>
                  <a:pt x="76853" y="221218"/>
                </a:lnTo>
                <a:lnTo>
                  <a:pt x="66780" y="221386"/>
                </a:lnTo>
                <a:lnTo>
                  <a:pt x="44602" y="221454"/>
                </a:lnTo>
                <a:lnTo>
                  <a:pt x="41519" y="219338"/>
                </a:lnTo>
                <a:lnTo>
                  <a:pt x="36864" y="215305"/>
                </a:lnTo>
                <a:lnTo>
                  <a:pt x="36482" y="214181"/>
                </a:lnTo>
                <a:lnTo>
                  <a:pt x="36227" y="212637"/>
                </a:lnTo>
                <a:lnTo>
                  <a:pt x="35718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1" name="SMARTPenAnnotation878"/>
          <p:cNvSpPr/>
          <p:nvPr/>
        </p:nvSpPr>
        <p:spPr>
          <a:xfrm>
            <a:off x="6107906" y="1357312"/>
            <a:ext cx="185701" cy="289766"/>
          </a:xfrm>
          <a:custGeom>
            <a:avLst/>
            <a:gdLst/>
            <a:ahLst/>
            <a:cxnLst/>
            <a:rect l="0" t="0" r="0" b="0"/>
            <a:pathLst>
              <a:path w="185701" h="289766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2651" y="4909"/>
                </a:lnTo>
                <a:lnTo>
                  <a:pt x="17000" y="6151"/>
                </a:lnTo>
                <a:lnTo>
                  <a:pt x="20064" y="6482"/>
                </a:lnTo>
                <a:lnTo>
                  <a:pt x="23695" y="6702"/>
                </a:lnTo>
                <a:lnTo>
                  <a:pt x="27703" y="6850"/>
                </a:lnTo>
                <a:lnTo>
                  <a:pt x="31962" y="7741"/>
                </a:lnTo>
                <a:lnTo>
                  <a:pt x="36389" y="9130"/>
                </a:lnTo>
                <a:lnTo>
                  <a:pt x="40929" y="10849"/>
                </a:lnTo>
                <a:lnTo>
                  <a:pt x="45542" y="12789"/>
                </a:lnTo>
                <a:lnTo>
                  <a:pt x="50205" y="14876"/>
                </a:lnTo>
                <a:lnTo>
                  <a:pt x="59619" y="19312"/>
                </a:lnTo>
                <a:lnTo>
                  <a:pt x="83355" y="30991"/>
                </a:lnTo>
                <a:lnTo>
                  <a:pt x="88114" y="34154"/>
                </a:lnTo>
                <a:lnTo>
                  <a:pt x="92874" y="37851"/>
                </a:lnTo>
                <a:lnTo>
                  <a:pt x="97634" y="41903"/>
                </a:lnTo>
                <a:lnTo>
                  <a:pt x="102396" y="45398"/>
                </a:lnTo>
                <a:lnTo>
                  <a:pt x="107158" y="48521"/>
                </a:lnTo>
                <a:lnTo>
                  <a:pt x="111920" y="51397"/>
                </a:lnTo>
                <a:lnTo>
                  <a:pt x="116682" y="54903"/>
                </a:lnTo>
                <a:lnTo>
                  <a:pt x="121444" y="58827"/>
                </a:lnTo>
                <a:lnTo>
                  <a:pt x="126206" y="63030"/>
                </a:lnTo>
                <a:lnTo>
                  <a:pt x="135731" y="71934"/>
                </a:lnTo>
                <a:lnTo>
                  <a:pt x="154781" y="90586"/>
                </a:lnTo>
                <a:lnTo>
                  <a:pt x="158750" y="95315"/>
                </a:lnTo>
                <a:lnTo>
                  <a:pt x="162189" y="100056"/>
                </a:lnTo>
                <a:lnTo>
                  <a:pt x="165276" y="104804"/>
                </a:lnTo>
                <a:lnTo>
                  <a:pt x="168128" y="109557"/>
                </a:lnTo>
                <a:lnTo>
                  <a:pt x="170823" y="114313"/>
                </a:lnTo>
                <a:lnTo>
                  <a:pt x="175934" y="123831"/>
                </a:lnTo>
                <a:lnTo>
                  <a:pt x="180851" y="133353"/>
                </a:lnTo>
                <a:lnTo>
                  <a:pt x="182480" y="138908"/>
                </a:lnTo>
                <a:lnTo>
                  <a:pt x="183566" y="144993"/>
                </a:lnTo>
                <a:lnTo>
                  <a:pt x="184290" y="151431"/>
                </a:lnTo>
                <a:lnTo>
                  <a:pt x="184772" y="157310"/>
                </a:lnTo>
                <a:lnTo>
                  <a:pt x="185094" y="162817"/>
                </a:lnTo>
                <a:lnTo>
                  <a:pt x="185451" y="173169"/>
                </a:lnTo>
                <a:lnTo>
                  <a:pt x="185681" y="192751"/>
                </a:lnTo>
                <a:lnTo>
                  <a:pt x="185700" y="197557"/>
                </a:lnTo>
                <a:lnTo>
                  <a:pt x="184918" y="202348"/>
                </a:lnTo>
                <a:lnTo>
                  <a:pt x="183604" y="207130"/>
                </a:lnTo>
                <a:lnTo>
                  <a:pt x="181934" y="211905"/>
                </a:lnTo>
                <a:lnTo>
                  <a:pt x="180820" y="216677"/>
                </a:lnTo>
                <a:lnTo>
                  <a:pt x="180078" y="221445"/>
                </a:lnTo>
                <a:lnTo>
                  <a:pt x="179583" y="226211"/>
                </a:lnTo>
                <a:lnTo>
                  <a:pt x="177666" y="230976"/>
                </a:lnTo>
                <a:lnTo>
                  <a:pt x="174800" y="235740"/>
                </a:lnTo>
                <a:lnTo>
                  <a:pt x="171302" y="240504"/>
                </a:lnTo>
                <a:lnTo>
                  <a:pt x="168177" y="244474"/>
                </a:lnTo>
                <a:lnTo>
                  <a:pt x="162587" y="251001"/>
                </a:lnTo>
                <a:lnTo>
                  <a:pt x="159573" y="256548"/>
                </a:lnTo>
                <a:lnTo>
                  <a:pt x="157440" y="262452"/>
                </a:lnTo>
                <a:lnTo>
                  <a:pt x="153846" y="270368"/>
                </a:lnTo>
                <a:lnTo>
                  <a:pt x="149603" y="277062"/>
                </a:lnTo>
                <a:lnTo>
                  <a:pt x="147361" y="279958"/>
                </a:lnTo>
                <a:lnTo>
                  <a:pt x="145072" y="281889"/>
                </a:lnTo>
                <a:lnTo>
                  <a:pt x="142752" y="283176"/>
                </a:lnTo>
                <a:lnTo>
                  <a:pt x="137118" y="285242"/>
                </a:lnTo>
                <a:lnTo>
                  <a:pt x="132350" y="289392"/>
                </a:lnTo>
                <a:lnTo>
                  <a:pt x="131096" y="289765"/>
                </a:lnTo>
                <a:lnTo>
                  <a:pt x="130259" y="289221"/>
                </a:lnTo>
                <a:lnTo>
                  <a:pt x="128685" y="285953"/>
                </a:lnTo>
                <a:lnTo>
                  <a:pt x="128587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2" name="SMARTPenAnnotation879"/>
          <p:cNvSpPr/>
          <p:nvPr/>
        </p:nvSpPr>
        <p:spPr>
          <a:xfrm>
            <a:off x="6322218" y="1353256"/>
            <a:ext cx="214314" cy="82636"/>
          </a:xfrm>
          <a:custGeom>
            <a:avLst/>
            <a:gdLst/>
            <a:ahLst/>
            <a:cxnLst/>
            <a:rect l="0" t="0" r="0" b="0"/>
            <a:pathLst>
              <a:path w="214314" h="82636">
                <a:moveTo>
                  <a:pt x="0" y="18344"/>
                </a:moveTo>
                <a:lnTo>
                  <a:pt x="0" y="12193"/>
                </a:lnTo>
                <a:lnTo>
                  <a:pt x="794" y="11862"/>
                </a:lnTo>
                <a:lnTo>
                  <a:pt x="3793" y="11494"/>
                </a:lnTo>
                <a:lnTo>
                  <a:pt x="4910" y="10602"/>
                </a:lnTo>
                <a:lnTo>
                  <a:pt x="5655" y="9214"/>
                </a:lnTo>
                <a:lnTo>
                  <a:pt x="6151" y="7495"/>
                </a:lnTo>
                <a:lnTo>
                  <a:pt x="8070" y="6348"/>
                </a:lnTo>
                <a:lnTo>
                  <a:pt x="14435" y="5075"/>
                </a:lnTo>
                <a:lnTo>
                  <a:pt x="20439" y="4509"/>
                </a:lnTo>
                <a:lnTo>
                  <a:pt x="23151" y="4358"/>
                </a:lnTo>
                <a:lnTo>
                  <a:pt x="25753" y="3464"/>
                </a:lnTo>
                <a:lnTo>
                  <a:pt x="28281" y="2074"/>
                </a:lnTo>
                <a:lnTo>
                  <a:pt x="30760" y="353"/>
                </a:lnTo>
                <a:lnTo>
                  <a:pt x="34001" y="0"/>
                </a:lnTo>
                <a:lnTo>
                  <a:pt x="37749" y="558"/>
                </a:lnTo>
                <a:lnTo>
                  <a:pt x="41835" y="1724"/>
                </a:lnTo>
                <a:lnTo>
                  <a:pt x="46146" y="2501"/>
                </a:lnTo>
                <a:lnTo>
                  <a:pt x="50608" y="3020"/>
                </a:lnTo>
                <a:lnTo>
                  <a:pt x="55170" y="3365"/>
                </a:lnTo>
                <a:lnTo>
                  <a:pt x="59799" y="3595"/>
                </a:lnTo>
                <a:lnTo>
                  <a:pt x="69175" y="3851"/>
                </a:lnTo>
                <a:lnTo>
                  <a:pt x="97642" y="4038"/>
                </a:lnTo>
                <a:lnTo>
                  <a:pt x="102401" y="4838"/>
                </a:lnTo>
                <a:lnTo>
                  <a:pt x="107161" y="6165"/>
                </a:lnTo>
                <a:lnTo>
                  <a:pt x="111922" y="7843"/>
                </a:lnTo>
                <a:lnTo>
                  <a:pt x="115890" y="9756"/>
                </a:lnTo>
                <a:lnTo>
                  <a:pt x="119329" y="11825"/>
                </a:lnTo>
                <a:lnTo>
                  <a:pt x="122415" y="13997"/>
                </a:lnTo>
                <a:lnTo>
                  <a:pt x="127961" y="16412"/>
                </a:lnTo>
                <a:lnTo>
                  <a:pt x="130551" y="17056"/>
                </a:lnTo>
                <a:lnTo>
                  <a:pt x="132278" y="18279"/>
                </a:lnTo>
                <a:lnTo>
                  <a:pt x="133429" y="19888"/>
                </a:lnTo>
                <a:lnTo>
                  <a:pt x="134197" y="21754"/>
                </a:lnTo>
                <a:lnTo>
                  <a:pt x="133915" y="23792"/>
                </a:lnTo>
                <a:lnTo>
                  <a:pt x="132933" y="25945"/>
                </a:lnTo>
                <a:lnTo>
                  <a:pt x="131484" y="28174"/>
                </a:lnTo>
                <a:lnTo>
                  <a:pt x="129725" y="30453"/>
                </a:lnTo>
                <a:lnTo>
                  <a:pt x="127758" y="32767"/>
                </a:lnTo>
                <a:lnTo>
                  <a:pt x="125654" y="35103"/>
                </a:lnTo>
                <a:lnTo>
                  <a:pt x="123457" y="38248"/>
                </a:lnTo>
                <a:lnTo>
                  <a:pt x="121199" y="41932"/>
                </a:lnTo>
                <a:lnTo>
                  <a:pt x="118899" y="45975"/>
                </a:lnTo>
                <a:lnTo>
                  <a:pt x="116572" y="49465"/>
                </a:lnTo>
                <a:lnTo>
                  <a:pt x="114227" y="52585"/>
                </a:lnTo>
                <a:lnTo>
                  <a:pt x="111870" y="55458"/>
                </a:lnTo>
                <a:lnTo>
                  <a:pt x="109505" y="58168"/>
                </a:lnTo>
                <a:lnTo>
                  <a:pt x="107135" y="60768"/>
                </a:lnTo>
                <a:lnTo>
                  <a:pt x="101420" y="66852"/>
                </a:lnTo>
                <a:lnTo>
                  <a:pt x="92967" y="75395"/>
                </a:lnTo>
                <a:lnTo>
                  <a:pt x="92912" y="77566"/>
                </a:lnTo>
                <a:lnTo>
                  <a:pt x="92878" y="81636"/>
                </a:lnTo>
                <a:lnTo>
                  <a:pt x="93669" y="81969"/>
                </a:lnTo>
                <a:lnTo>
                  <a:pt x="98574" y="82439"/>
                </a:lnTo>
                <a:lnTo>
                  <a:pt x="102813" y="82549"/>
                </a:lnTo>
                <a:lnTo>
                  <a:pt x="136837" y="82635"/>
                </a:lnTo>
                <a:lnTo>
                  <a:pt x="140437" y="81842"/>
                </a:lnTo>
                <a:lnTo>
                  <a:pt x="144425" y="80520"/>
                </a:lnTo>
                <a:lnTo>
                  <a:pt x="148671" y="78844"/>
                </a:lnTo>
                <a:lnTo>
                  <a:pt x="153883" y="77727"/>
                </a:lnTo>
                <a:lnTo>
                  <a:pt x="159739" y="76983"/>
                </a:lnTo>
                <a:lnTo>
                  <a:pt x="171008" y="76155"/>
                </a:lnTo>
                <a:lnTo>
                  <a:pt x="178662" y="75788"/>
                </a:lnTo>
                <a:lnTo>
                  <a:pt x="186827" y="75624"/>
                </a:lnTo>
                <a:lnTo>
                  <a:pt x="214313" y="754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3" name="SMARTPenAnnotation880"/>
          <p:cNvSpPr/>
          <p:nvPr/>
        </p:nvSpPr>
        <p:spPr>
          <a:xfrm>
            <a:off x="6586537" y="1536201"/>
            <a:ext cx="185739" cy="21137"/>
          </a:xfrm>
          <a:custGeom>
            <a:avLst/>
            <a:gdLst/>
            <a:ahLst/>
            <a:cxnLst/>
            <a:rect l="0" t="0" r="0" b="0"/>
            <a:pathLst>
              <a:path w="185739" h="21137">
                <a:moveTo>
                  <a:pt x="0" y="21136"/>
                </a:moveTo>
                <a:lnTo>
                  <a:pt x="0" y="17344"/>
                </a:lnTo>
                <a:lnTo>
                  <a:pt x="794" y="16227"/>
                </a:lnTo>
                <a:lnTo>
                  <a:pt x="2117" y="15482"/>
                </a:lnTo>
                <a:lnTo>
                  <a:pt x="6151" y="14286"/>
                </a:lnTo>
                <a:lnTo>
                  <a:pt x="10936" y="14123"/>
                </a:lnTo>
                <a:lnTo>
                  <a:pt x="14435" y="14079"/>
                </a:lnTo>
                <a:lnTo>
                  <a:pt x="18354" y="13257"/>
                </a:lnTo>
                <a:lnTo>
                  <a:pt x="22555" y="11914"/>
                </a:lnTo>
                <a:lnTo>
                  <a:pt x="26943" y="10226"/>
                </a:lnTo>
                <a:lnTo>
                  <a:pt x="31455" y="9100"/>
                </a:lnTo>
                <a:lnTo>
                  <a:pt x="36052" y="8349"/>
                </a:lnTo>
                <a:lnTo>
                  <a:pt x="40703" y="7849"/>
                </a:lnTo>
                <a:lnTo>
                  <a:pt x="45392" y="7516"/>
                </a:lnTo>
                <a:lnTo>
                  <a:pt x="50105" y="7293"/>
                </a:lnTo>
                <a:lnTo>
                  <a:pt x="60368" y="7046"/>
                </a:lnTo>
                <a:lnTo>
                  <a:pt x="93293" y="6875"/>
                </a:lnTo>
                <a:lnTo>
                  <a:pt x="99502" y="6072"/>
                </a:lnTo>
                <a:lnTo>
                  <a:pt x="105228" y="4743"/>
                </a:lnTo>
                <a:lnTo>
                  <a:pt x="110633" y="3064"/>
                </a:lnTo>
                <a:lnTo>
                  <a:pt x="116618" y="1944"/>
                </a:lnTo>
                <a:lnTo>
                  <a:pt x="122989" y="1198"/>
                </a:lnTo>
                <a:lnTo>
                  <a:pt x="129618" y="700"/>
                </a:lnTo>
                <a:lnTo>
                  <a:pt x="135624" y="368"/>
                </a:lnTo>
                <a:lnTo>
                  <a:pt x="146531" y="0"/>
                </a:lnTo>
                <a:lnTo>
                  <a:pt x="150869" y="695"/>
                </a:lnTo>
                <a:lnTo>
                  <a:pt x="154554" y="1953"/>
                </a:lnTo>
                <a:lnTo>
                  <a:pt x="157805" y="3584"/>
                </a:lnTo>
                <a:lnTo>
                  <a:pt x="161559" y="4673"/>
                </a:lnTo>
                <a:lnTo>
                  <a:pt x="165650" y="5398"/>
                </a:lnTo>
                <a:lnTo>
                  <a:pt x="169965" y="5881"/>
                </a:lnTo>
                <a:lnTo>
                  <a:pt x="173635" y="6204"/>
                </a:lnTo>
                <a:lnTo>
                  <a:pt x="176875" y="6419"/>
                </a:lnTo>
                <a:lnTo>
                  <a:pt x="185738" y="6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4" name="SMARTPenAnnotation881"/>
          <p:cNvSpPr/>
          <p:nvPr/>
        </p:nvSpPr>
        <p:spPr>
          <a:xfrm>
            <a:off x="6657975" y="1485900"/>
            <a:ext cx="57151" cy="157163"/>
          </a:xfrm>
          <a:custGeom>
            <a:avLst/>
            <a:gdLst/>
            <a:ahLst/>
            <a:cxnLst/>
            <a:rect l="0" t="0" r="0" b="0"/>
            <a:pathLst>
              <a:path w="57151" h="157163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2116" y="7770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2"/>
                </a:lnTo>
                <a:lnTo>
                  <a:pt x="7275" y="19926"/>
                </a:lnTo>
                <a:lnTo>
                  <a:pt x="8819" y="23602"/>
                </a:lnTo>
                <a:lnTo>
                  <a:pt x="10642" y="27641"/>
                </a:lnTo>
                <a:lnTo>
                  <a:pt x="11857" y="31921"/>
                </a:lnTo>
                <a:lnTo>
                  <a:pt x="12667" y="36362"/>
                </a:lnTo>
                <a:lnTo>
                  <a:pt x="13207" y="40910"/>
                </a:lnTo>
                <a:lnTo>
                  <a:pt x="14361" y="44735"/>
                </a:lnTo>
                <a:lnTo>
                  <a:pt x="15924" y="48080"/>
                </a:lnTo>
                <a:lnTo>
                  <a:pt x="17759" y="51103"/>
                </a:lnTo>
                <a:lnTo>
                  <a:pt x="18983" y="54706"/>
                </a:lnTo>
                <a:lnTo>
                  <a:pt x="19799" y="58696"/>
                </a:lnTo>
                <a:lnTo>
                  <a:pt x="20343" y="62943"/>
                </a:lnTo>
                <a:lnTo>
                  <a:pt x="21499" y="67362"/>
                </a:lnTo>
                <a:lnTo>
                  <a:pt x="23064" y="71895"/>
                </a:lnTo>
                <a:lnTo>
                  <a:pt x="24901" y="76505"/>
                </a:lnTo>
                <a:lnTo>
                  <a:pt x="26125" y="80372"/>
                </a:lnTo>
                <a:lnTo>
                  <a:pt x="26942" y="83744"/>
                </a:lnTo>
                <a:lnTo>
                  <a:pt x="27486" y="86785"/>
                </a:lnTo>
                <a:lnTo>
                  <a:pt x="28643" y="90400"/>
                </a:lnTo>
                <a:lnTo>
                  <a:pt x="30208" y="94398"/>
                </a:lnTo>
                <a:lnTo>
                  <a:pt x="32045" y="98651"/>
                </a:lnTo>
                <a:lnTo>
                  <a:pt x="36202" y="107609"/>
                </a:lnTo>
                <a:lnTo>
                  <a:pt x="38422" y="112220"/>
                </a:lnTo>
                <a:lnTo>
                  <a:pt x="40696" y="116089"/>
                </a:lnTo>
                <a:lnTo>
                  <a:pt x="43005" y="119461"/>
                </a:lnTo>
                <a:lnTo>
                  <a:pt x="45339" y="122503"/>
                </a:lnTo>
                <a:lnTo>
                  <a:pt x="46895" y="125325"/>
                </a:lnTo>
                <a:lnTo>
                  <a:pt x="47931" y="128000"/>
                </a:lnTo>
                <a:lnTo>
                  <a:pt x="48623" y="130577"/>
                </a:lnTo>
                <a:lnTo>
                  <a:pt x="49878" y="133882"/>
                </a:lnTo>
                <a:lnTo>
                  <a:pt x="51508" y="137673"/>
                </a:lnTo>
                <a:lnTo>
                  <a:pt x="56036" y="147580"/>
                </a:lnTo>
                <a:lnTo>
                  <a:pt x="56655" y="151051"/>
                </a:lnTo>
                <a:lnTo>
                  <a:pt x="5715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5" name="SMARTPenAnnotation882"/>
          <p:cNvSpPr/>
          <p:nvPr/>
        </p:nvSpPr>
        <p:spPr>
          <a:xfrm>
            <a:off x="6836568" y="1471612"/>
            <a:ext cx="35720" cy="157164"/>
          </a:xfrm>
          <a:custGeom>
            <a:avLst/>
            <a:gdLst/>
            <a:ahLst/>
            <a:cxnLst/>
            <a:rect l="0" t="0" r="0" b="0"/>
            <a:pathLst>
              <a:path w="35720" h="157164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6948" y="13445"/>
                </a:lnTo>
                <a:lnTo>
                  <a:pt x="7057" y="20792"/>
                </a:lnTo>
                <a:lnTo>
                  <a:pt x="7880" y="24974"/>
                </a:lnTo>
                <a:lnTo>
                  <a:pt x="9222" y="29349"/>
                </a:lnTo>
                <a:lnTo>
                  <a:pt x="10910" y="33854"/>
                </a:lnTo>
                <a:lnTo>
                  <a:pt x="12037" y="38444"/>
                </a:lnTo>
                <a:lnTo>
                  <a:pt x="12787" y="43092"/>
                </a:lnTo>
                <a:lnTo>
                  <a:pt x="13288" y="47778"/>
                </a:lnTo>
                <a:lnTo>
                  <a:pt x="13620" y="52490"/>
                </a:lnTo>
                <a:lnTo>
                  <a:pt x="13843" y="57218"/>
                </a:lnTo>
                <a:lnTo>
                  <a:pt x="13992" y="61958"/>
                </a:lnTo>
                <a:lnTo>
                  <a:pt x="14884" y="66705"/>
                </a:lnTo>
                <a:lnTo>
                  <a:pt x="16272" y="71458"/>
                </a:lnTo>
                <a:lnTo>
                  <a:pt x="17993" y="76213"/>
                </a:lnTo>
                <a:lnTo>
                  <a:pt x="19139" y="80972"/>
                </a:lnTo>
                <a:lnTo>
                  <a:pt x="19903" y="85731"/>
                </a:lnTo>
                <a:lnTo>
                  <a:pt x="20412" y="90492"/>
                </a:lnTo>
                <a:lnTo>
                  <a:pt x="20752" y="95253"/>
                </a:lnTo>
                <a:lnTo>
                  <a:pt x="20979" y="100014"/>
                </a:lnTo>
                <a:lnTo>
                  <a:pt x="21297" y="112184"/>
                </a:lnTo>
                <a:lnTo>
                  <a:pt x="21405" y="127199"/>
                </a:lnTo>
                <a:lnTo>
                  <a:pt x="22207" y="130837"/>
                </a:lnTo>
                <a:lnTo>
                  <a:pt x="23537" y="134056"/>
                </a:lnTo>
                <a:lnTo>
                  <a:pt x="25216" y="136996"/>
                </a:lnTo>
                <a:lnTo>
                  <a:pt x="27130" y="139749"/>
                </a:lnTo>
                <a:lnTo>
                  <a:pt x="29199" y="142379"/>
                </a:lnTo>
                <a:lnTo>
                  <a:pt x="31373" y="144925"/>
                </a:lnTo>
                <a:lnTo>
                  <a:pt x="32822" y="147417"/>
                </a:lnTo>
                <a:lnTo>
                  <a:pt x="33787" y="149872"/>
                </a:lnTo>
                <a:lnTo>
                  <a:pt x="35719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6" name="SMARTPenAnnotation883"/>
          <p:cNvSpPr/>
          <p:nvPr/>
        </p:nvSpPr>
        <p:spPr>
          <a:xfrm>
            <a:off x="6972395" y="1457325"/>
            <a:ext cx="114168" cy="149980"/>
          </a:xfrm>
          <a:custGeom>
            <a:avLst/>
            <a:gdLst/>
            <a:ahLst/>
            <a:cxnLst/>
            <a:rect l="0" t="0" r="0" b="0"/>
            <a:pathLst>
              <a:path w="114168" h="149980">
                <a:moveTo>
                  <a:pt x="21336" y="7143"/>
                </a:moveTo>
                <a:lnTo>
                  <a:pt x="21336" y="3351"/>
                </a:lnTo>
                <a:lnTo>
                  <a:pt x="22130" y="2234"/>
                </a:lnTo>
                <a:lnTo>
                  <a:pt x="23453" y="1489"/>
                </a:lnTo>
                <a:lnTo>
                  <a:pt x="28393" y="25"/>
                </a:lnTo>
                <a:lnTo>
                  <a:pt x="28454" y="3800"/>
                </a:lnTo>
                <a:lnTo>
                  <a:pt x="27669" y="5708"/>
                </a:lnTo>
                <a:lnTo>
                  <a:pt x="24680" y="9945"/>
                </a:lnTo>
                <a:lnTo>
                  <a:pt x="22771" y="12186"/>
                </a:lnTo>
                <a:lnTo>
                  <a:pt x="20706" y="14474"/>
                </a:lnTo>
                <a:lnTo>
                  <a:pt x="18534" y="16793"/>
                </a:lnTo>
                <a:lnTo>
                  <a:pt x="17087" y="19926"/>
                </a:lnTo>
                <a:lnTo>
                  <a:pt x="16122" y="23603"/>
                </a:lnTo>
                <a:lnTo>
                  <a:pt x="15479" y="27641"/>
                </a:lnTo>
                <a:lnTo>
                  <a:pt x="14256" y="31921"/>
                </a:lnTo>
                <a:lnTo>
                  <a:pt x="12647" y="36362"/>
                </a:lnTo>
                <a:lnTo>
                  <a:pt x="10781" y="40910"/>
                </a:lnTo>
                <a:lnTo>
                  <a:pt x="9536" y="45529"/>
                </a:lnTo>
                <a:lnTo>
                  <a:pt x="8707" y="50197"/>
                </a:lnTo>
                <a:lnTo>
                  <a:pt x="8154" y="54895"/>
                </a:lnTo>
                <a:lnTo>
                  <a:pt x="6992" y="59616"/>
                </a:lnTo>
                <a:lnTo>
                  <a:pt x="5424" y="64350"/>
                </a:lnTo>
                <a:lnTo>
                  <a:pt x="3583" y="69093"/>
                </a:lnTo>
                <a:lnTo>
                  <a:pt x="2357" y="73050"/>
                </a:lnTo>
                <a:lnTo>
                  <a:pt x="1539" y="76481"/>
                </a:lnTo>
                <a:lnTo>
                  <a:pt x="994" y="79562"/>
                </a:lnTo>
                <a:lnTo>
                  <a:pt x="631" y="83204"/>
                </a:lnTo>
                <a:lnTo>
                  <a:pt x="389" y="87219"/>
                </a:lnTo>
                <a:lnTo>
                  <a:pt x="120" y="95914"/>
                </a:lnTo>
                <a:lnTo>
                  <a:pt x="0" y="105070"/>
                </a:lnTo>
                <a:lnTo>
                  <a:pt x="762" y="108940"/>
                </a:lnTo>
                <a:lnTo>
                  <a:pt x="2064" y="112314"/>
                </a:lnTo>
                <a:lnTo>
                  <a:pt x="3725" y="115357"/>
                </a:lnTo>
                <a:lnTo>
                  <a:pt x="9856" y="127225"/>
                </a:lnTo>
                <a:lnTo>
                  <a:pt x="11301" y="130854"/>
                </a:lnTo>
                <a:lnTo>
                  <a:pt x="12265" y="134067"/>
                </a:lnTo>
                <a:lnTo>
                  <a:pt x="12908" y="137003"/>
                </a:lnTo>
                <a:lnTo>
                  <a:pt x="14923" y="139754"/>
                </a:lnTo>
                <a:lnTo>
                  <a:pt x="17855" y="142382"/>
                </a:lnTo>
                <a:lnTo>
                  <a:pt x="21396" y="144927"/>
                </a:lnTo>
                <a:lnTo>
                  <a:pt x="24551" y="146624"/>
                </a:lnTo>
                <a:lnTo>
                  <a:pt x="27449" y="147756"/>
                </a:lnTo>
                <a:lnTo>
                  <a:pt x="30173" y="148510"/>
                </a:lnTo>
                <a:lnTo>
                  <a:pt x="32783" y="149013"/>
                </a:lnTo>
                <a:lnTo>
                  <a:pt x="35318" y="149348"/>
                </a:lnTo>
                <a:lnTo>
                  <a:pt x="37801" y="149571"/>
                </a:lnTo>
                <a:lnTo>
                  <a:pt x="41044" y="149720"/>
                </a:lnTo>
                <a:lnTo>
                  <a:pt x="52399" y="149930"/>
                </a:lnTo>
                <a:lnTo>
                  <a:pt x="58425" y="149979"/>
                </a:lnTo>
                <a:lnTo>
                  <a:pt x="61937" y="149198"/>
                </a:lnTo>
                <a:lnTo>
                  <a:pt x="65866" y="147884"/>
                </a:lnTo>
                <a:lnTo>
                  <a:pt x="70072" y="146214"/>
                </a:lnTo>
                <a:lnTo>
                  <a:pt x="74464" y="144307"/>
                </a:lnTo>
                <a:lnTo>
                  <a:pt x="83578" y="140072"/>
                </a:lnTo>
                <a:lnTo>
                  <a:pt x="87436" y="137037"/>
                </a:lnTo>
                <a:lnTo>
                  <a:pt x="90803" y="133427"/>
                </a:lnTo>
                <a:lnTo>
                  <a:pt x="93841" y="129432"/>
                </a:lnTo>
                <a:lnTo>
                  <a:pt x="96660" y="125975"/>
                </a:lnTo>
                <a:lnTo>
                  <a:pt x="99333" y="122877"/>
                </a:lnTo>
                <a:lnTo>
                  <a:pt x="101909" y="120018"/>
                </a:lnTo>
                <a:lnTo>
                  <a:pt x="104421" y="116524"/>
                </a:lnTo>
                <a:lnTo>
                  <a:pt x="106888" y="112608"/>
                </a:lnTo>
                <a:lnTo>
                  <a:pt x="109327" y="108409"/>
                </a:lnTo>
                <a:lnTo>
                  <a:pt x="110953" y="104816"/>
                </a:lnTo>
                <a:lnTo>
                  <a:pt x="112036" y="101627"/>
                </a:lnTo>
                <a:lnTo>
                  <a:pt x="112759" y="98708"/>
                </a:lnTo>
                <a:lnTo>
                  <a:pt x="113241" y="95174"/>
                </a:lnTo>
                <a:lnTo>
                  <a:pt x="113562" y="91230"/>
                </a:lnTo>
                <a:lnTo>
                  <a:pt x="113777" y="87014"/>
                </a:lnTo>
                <a:lnTo>
                  <a:pt x="114015" y="78096"/>
                </a:lnTo>
                <a:lnTo>
                  <a:pt x="114167" y="63227"/>
                </a:lnTo>
                <a:lnTo>
                  <a:pt x="113386" y="59614"/>
                </a:lnTo>
                <a:lnTo>
                  <a:pt x="112071" y="55617"/>
                </a:lnTo>
                <a:lnTo>
                  <a:pt x="110401" y="51366"/>
                </a:lnTo>
                <a:lnTo>
                  <a:pt x="108494" y="47737"/>
                </a:lnTo>
                <a:lnTo>
                  <a:pt x="106429" y="44525"/>
                </a:lnTo>
                <a:lnTo>
                  <a:pt x="104259" y="41589"/>
                </a:lnTo>
                <a:lnTo>
                  <a:pt x="101224" y="38839"/>
                </a:lnTo>
                <a:lnTo>
                  <a:pt x="97613" y="36211"/>
                </a:lnTo>
                <a:lnTo>
                  <a:pt x="93619" y="33665"/>
                </a:lnTo>
                <a:lnTo>
                  <a:pt x="90162" y="30381"/>
                </a:lnTo>
                <a:lnTo>
                  <a:pt x="87064" y="26604"/>
                </a:lnTo>
                <a:lnTo>
                  <a:pt x="84204" y="22498"/>
                </a:lnTo>
                <a:lnTo>
                  <a:pt x="80710" y="18967"/>
                </a:lnTo>
                <a:lnTo>
                  <a:pt x="76794" y="15820"/>
                </a:lnTo>
                <a:lnTo>
                  <a:pt x="72595" y="12928"/>
                </a:lnTo>
                <a:lnTo>
                  <a:pt x="69796" y="10206"/>
                </a:lnTo>
                <a:lnTo>
                  <a:pt x="67931" y="7597"/>
                </a:lnTo>
                <a:lnTo>
                  <a:pt x="66686" y="5065"/>
                </a:lnTo>
                <a:lnTo>
                  <a:pt x="65063" y="3376"/>
                </a:lnTo>
                <a:lnTo>
                  <a:pt x="63187" y="2251"/>
                </a:lnTo>
                <a:lnTo>
                  <a:pt x="61143" y="1500"/>
                </a:lnTo>
                <a:lnTo>
                  <a:pt x="58986" y="1000"/>
                </a:lnTo>
                <a:lnTo>
                  <a:pt x="56755" y="667"/>
                </a:lnTo>
                <a:lnTo>
                  <a:pt x="499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7" name="SMARTPenAnnotation884"/>
          <p:cNvSpPr/>
          <p:nvPr/>
        </p:nvSpPr>
        <p:spPr>
          <a:xfrm>
            <a:off x="7158073" y="1407318"/>
            <a:ext cx="142840" cy="214216"/>
          </a:xfrm>
          <a:custGeom>
            <a:avLst/>
            <a:gdLst/>
            <a:ahLst/>
            <a:cxnLst/>
            <a:rect l="0" t="0" r="0" b="0"/>
            <a:pathLst>
              <a:path w="142840" h="214216">
                <a:moveTo>
                  <a:pt x="57114" y="0"/>
                </a:moveTo>
                <a:lnTo>
                  <a:pt x="50265" y="0"/>
                </a:lnTo>
                <a:lnTo>
                  <a:pt x="49996" y="6151"/>
                </a:lnTo>
                <a:lnTo>
                  <a:pt x="46186" y="10642"/>
                </a:lnTo>
                <a:lnTo>
                  <a:pt x="42203" y="16901"/>
                </a:lnTo>
                <a:lnTo>
                  <a:pt x="40030" y="20792"/>
                </a:lnTo>
                <a:lnTo>
                  <a:pt x="35498" y="29350"/>
                </a:lnTo>
                <a:lnTo>
                  <a:pt x="33179" y="33854"/>
                </a:lnTo>
                <a:lnTo>
                  <a:pt x="30838" y="37651"/>
                </a:lnTo>
                <a:lnTo>
                  <a:pt x="28485" y="40976"/>
                </a:lnTo>
                <a:lnTo>
                  <a:pt x="26122" y="43986"/>
                </a:lnTo>
                <a:lnTo>
                  <a:pt x="23752" y="47580"/>
                </a:lnTo>
                <a:lnTo>
                  <a:pt x="21379" y="51564"/>
                </a:lnTo>
                <a:lnTo>
                  <a:pt x="19003" y="55807"/>
                </a:lnTo>
                <a:lnTo>
                  <a:pt x="14247" y="64756"/>
                </a:lnTo>
                <a:lnTo>
                  <a:pt x="4725" y="83435"/>
                </a:lnTo>
                <a:lnTo>
                  <a:pt x="3138" y="88167"/>
                </a:lnTo>
                <a:lnTo>
                  <a:pt x="2080" y="92910"/>
                </a:lnTo>
                <a:lnTo>
                  <a:pt x="1375" y="97658"/>
                </a:lnTo>
                <a:lnTo>
                  <a:pt x="904" y="102412"/>
                </a:lnTo>
                <a:lnTo>
                  <a:pt x="591" y="107169"/>
                </a:lnTo>
                <a:lnTo>
                  <a:pt x="382" y="111927"/>
                </a:lnTo>
                <a:lnTo>
                  <a:pt x="150" y="121448"/>
                </a:lnTo>
                <a:lnTo>
                  <a:pt x="0" y="140495"/>
                </a:lnTo>
                <a:lnTo>
                  <a:pt x="783" y="144463"/>
                </a:lnTo>
                <a:lnTo>
                  <a:pt x="3768" y="150989"/>
                </a:lnTo>
                <a:lnTo>
                  <a:pt x="9910" y="162918"/>
                </a:lnTo>
                <a:lnTo>
                  <a:pt x="12151" y="166556"/>
                </a:lnTo>
                <a:lnTo>
                  <a:pt x="14439" y="169775"/>
                </a:lnTo>
                <a:lnTo>
                  <a:pt x="16758" y="172715"/>
                </a:lnTo>
                <a:lnTo>
                  <a:pt x="19098" y="175468"/>
                </a:lnTo>
                <a:lnTo>
                  <a:pt x="21451" y="178098"/>
                </a:lnTo>
                <a:lnTo>
                  <a:pt x="26183" y="183136"/>
                </a:lnTo>
                <a:lnTo>
                  <a:pt x="30931" y="188021"/>
                </a:lnTo>
                <a:lnTo>
                  <a:pt x="34103" y="190435"/>
                </a:lnTo>
                <a:lnTo>
                  <a:pt x="37804" y="192838"/>
                </a:lnTo>
                <a:lnTo>
                  <a:pt x="41860" y="195234"/>
                </a:lnTo>
                <a:lnTo>
                  <a:pt x="45357" y="197625"/>
                </a:lnTo>
                <a:lnTo>
                  <a:pt x="48482" y="200012"/>
                </a:lnTo>
                <a:lnTo>
                  <a:pt x="51359" y="202398"/>
                </a:lnTo>
                <a:lnTo>
                  <a:pt x="54072" y="203988"/>
                </a:lnTo>
                <a:lnTo>
                  <a:pt x="56673" y="205048"/>
                </a:lnTo>
                <a:lnTo>
                  <a:pt x="59201" y="205755"/>
                </a:lnTo>
                <a:lnTo>
                  <a:pt x="62474" y="207020"/>
                </a:lnTo>
                <a:lnTo>
                  <a:pt x="66244" y="208657"/>
                </a:lnTo>
                <a:lnTo>
                  <a:pt x="70344" y="210542"/>
                </a:lnTo>
                <a:lnTo>
                  <a:pt x="74666" y="211799"/>
                </a:lnTo>
                <a:lnTo>
                  <a:pt x="79134" y="212637"/>
                </a:lnTo>
                <a:lnTo>
                  <a:pt x="83700" y="213196"/>
                </a:lnTo>
                <a:lnTo>
                  <a:pt x="87538" y="213568"/>
                </a:lnTo>
                <a:lnTo>
                  <a:pt x="90891" y="213816"/>
                </a:lnTo>
                <a:lnTo>
                  <a:pt x="93919" y="213982"/>
                </a:lnTo>
                <a:lnTo>
                  <a:pt x="101517" y="214166"/>
                </a:lnTo>
                <a:lnTo>
                  <a:pt x="105766" y="214215"/>
                </a:lnTo>
                <a:lnTo>
                  <a:pt x="110187" y="213454"/>
                </a:lnTo>
                <a:lnTo>
                  <a:pt x="114721" y="212153"/>
                </a:lnTo>
                <a:lnTo>
                  <a:pt x="119331" y="210491"/>
                </a:lnTo>
                <a:lnTo>
                  <a:pt x="123992" y="209384"/>
                </a:lnTo>
                <a:lnTo>
                  <a:pt x="128687" y="208646"/>
                </a:lnTo>
                <a:lnTo>
                  <a:pt x="142839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8" name="SMARTPenAnnotation885"/>
          <p:cNvSpPr/>
          <p:nvPr/>
        </p:nvSpPr>
        <p:spPr>
          <a:xfrm>
            <a:off x="7322343" y="1507333"/>
            <a:ext cx="128589" cy="14286"/>
          </a:xfrm>
          <a:custGeom>
            <a:avLst/>
            <a:gdLst/>
            <a:ahLst/>
            <a:cxnLst/>
            <a:rect l="0" t="0" r="0" b="0"/>
            <a:pathLst>
              <a:path w="128589" h="14286">
                <a:moveTo>
                  <a:pt x="0" y="7142"/>
                </a:moveTo>
                <a:lnTo>
                  <a:pt x="0" y="991"/>
                </a:lnTo>
                <a:lnTo>
                  <a:pt x="794" y="660"/>
                </a:lnTo>
                <a:lnTo>
                  <a:pt x="3793" y="292"/>
                </a:lnTo>
                <a:lnTo>
                  <a:pt x="7771" y="129"/>
                </a:lnTo>
                <a:lnTo>
                  <a:pt x="12979" y="56"/>
                </a:lnTo>
                <a:lnTo>
                  <a:pt x="47760" y="0"/>
                </a:lnTo>
                <a:lnTo>
                  <a:pt x="52478" y="793"/>
                </a:lnTo>
                <a:lnTo>
                  <a:pt x="57211" y="2115"/>
                </a:lnTo>
                <a:lnTo>
                  <a:pt x="61952" y="3791"/>
                </a:lnTo>
                <a:lnTo>
                  <a:pt x="66702" y="4908"/>
                </a:lnTo>
                <a:lnTo>
                  <a:pt x="71455" y="5652"/>
                </a:lnTo>
                <a:lnTo>
                  <a:pt x="76212" y="6149"/>
                </a:lnTo>
                <a:lnTo>
                  <a:pt x="80971" y="6480"/>
                </a:lnTo>
                <a:lnTo>
                  <a:pt x="85731" y="6700"/>
                </a:lnTo>
                <a:lnTo>
                  <a:pt x="95253" y="6945"/>
                </a:lnTo>
                <a:lnTo>
                  <a:pt x="104777" y="7054"/>
                </a:lnTo>
                <a:lnTo>
                  <a:pt x="108745" y="7877"/>
                </a:lnTo>
                <a:lnTo>
                  <a:pt x="112184" y="9219"/>
                </a:lnTo>
                <a:lnTo>
                  <a:pt x="115271" y="10908"/>
                </a:lnTo>
                <a:lnTo>
                  <a:pt x="118122" y="12034"/>
                </a:lnTo>
                <a:lnTo>
                  <a:pt x="120817" y="12784"/>
                </a:lnTo>
                <a:lnTo>
                  <a:pt x="128588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69" name="SMARTPenAnnotation886"/>
          <p:cNvSpPr/>
          <p:nvPr/>
        </p:nvSpPr>
        <p:spPr>
          <a:xfrm>
            <a:off x="7493793" y="1414549"/>
            <a:ext cx="155721" cy="207046"/>
          </a:xfrm>
          <a:custGeom>
            <a:avLst/>
            <a:gdLst/>
            <a:ahLst/>
            <a:cxnLst/>
            <a:rect l="0" t="0" r="0" b="0"/>
            <a:pathLst>
              <a:path w="155721" h="207046">
                <a:moveTo>
                  <a:pt x="92869" y="7057"/>
                </a:moveTo>
                <a:lnTo>
                  <a:pt x="99021" y="7057"/>
                </a:lnTo>
                <a:lnTo>
                  <a:pt x="103512" y="3264"/>
                </a:lnTo>
                <a:lnTo>
                  <a:pt x="106836" y="207"/>
                </a:lnTo>
                <a:lnTo>
                  <a:pt x="103270" y="0"/>
                </a:lnTo>
                <a:lnTo>
                  <a:pt x="101391" y="765"/>
                </a:lnTo>
                <a:lnTo>
                  <a:pt x="97186" y="3731"/>
                </a:lnTo>
                <a:lnTo>
                  <a:pt x="94160" y="4840"/>
                </a:lnTo>
                <a:lnTo>
                  <a:pt x="90554" y="5579"/>
                </a:lnTo>
                <a:lnTo>
                  <a:pt x="86563" y="6071"/>
                </a:lnTo>
                <a:lnTo>
                  <a:pt x="82315" y="6400"/>
                </a:lnTo>
                <a:lnTo>
                  <a:pt x="77896" y="6619"/>
                </a:lnTo>
                <a:lnTo>
                  <a:pt x="73362" y="6765"/>
                </a:lnTo>
                <a:lnTo>
                  <a:pt x="67958" y="7656"/>
                </a:lnTo>
                <a:lnTo>
                  <a:pt x="61975" y="9044"/>
                </a:lnTo>
                <a:lnTo>
                  <a:pt x="55603" y="10763"/>
                </a:lnTo>
                <a:lnTo>
                  <a:pt x="49769" y="11909"/>
                </a:lnTo>
                <a:lnTo>
                  <a:pt x="44292" y="12673"/>
                </a:lnTo>
                <a:lnTo>
                  <a:pt x="39053" y="13182"/>
                </a:lnTo>
                <a:lnTo>
                  <a:pt x="33973" y="14315"/>
                </a:lnTo>
                <a:lnTo>
                  <a:pt x="28999" y="15864"/>
                </a:lnTo>
                <a:lnTo>
                  <a:pt x="24095" y="17691"/>
                </a:lnTo>
                <a:lnTo>
                  <a:pt x="20032" y="18909"/>
                </a:lnTo>
                <a:lnTo>
                  <a:pt x="16529" y="19721"/>
                </a:lnTo>
                <a:lnTo>
                  <a:pt x="13402" y="20262"/>
                </a:lnTo>
                <a:lnTo>
                  <a:pt x="10522" y="20623"/>
                </a:lnTo>
                <a:lnTo>
                  <a:pt x="7808" y="20863"/>
                </a:lnTo>
                <a:lnTo>
                  <a:pt x="1543" y="21249"/>
                </a:lnTo>
                <a:lnTo>
                  <a:pt x="1028" y="22075"/>
                </a:lnTo>
                <a:lnTo>
                  <a:pt x="135" y="27487"/>
                </a:lnTo>
                <a:lnTo>
                  <a:pt x="41" y="31984"/>
                </a:lnTo>
                <a:lnTo>
                  <a:pt x="0" y="113880"/>
                </a:lnTo>
                <a:lnTo>
                  <a:pt x="3793" y="114114"/>
                </a:lnTo>
                <a:lnTo>
                  <a:pt x="12186" y="114194"/>
                </a:lnTo>
                <a:lnTo>
                  <a:pt x="83149" y="114213"/>
                </a:lnTo>
                <a:lnTo>
                  <a:pt x="88769" y="115007"/>
                </a:lnTo>
                <a:lnTo>
                  <a:pt x="94899" y="116330"/>
                </a:lnTo>
                <a:lnTo>
                  <a:pt x="101365" y="118005"/>
                </a:lnTo>
                <a:lnTo>
                  <a:pt x="106471" y="119122"/>
                </a:lnTo>
                <a:lnTo>
                  <a:pt x="110668" y="119867"/>
                </a:lnTo>
                <a:lnTo>
                  <a:pt x="114260" y="120364"/>
                </a:lnTo>
                <a:lnTo>
                  <a:pt x="118242" y="121489"/>
                </a:lnTo>
                <a:lnTo>
                  <a:pt x="122484" y="123032"/>
                </a:lnTo>
                <a:lnTo>
                  <a:pt x="126900" y="124855"/>
                </a:lnTo>
                <a:lnTo>
                  <a:pt x="130638" y="126864"/>
                </a:lnTo>
                <a:lnTo>
                  <a:pt x="133923" y="128997"/>
                </a:lnTo>
                <a:lnTo>
                  <a:pt x="136907" y="131213"/>
                </a:lnTo>
                <a:lnTo>
                  <a:pt x="139691" y="133484"/>
                </a:lnTo>
                <a:lnTo>
                  <a:pt x="142340" y="135791"/>
                </a:lnTo>
                <a:lnTo>
                  <a:pt x="144899" y="138124"/>
                </a:lnTo>
                <a:lnTo>
                  <a:pt x="149860" y="142832"/>
                </a:lnTo>
                <a:lnTo>
                  <a:pt x="152294" y="145198"/>
                </a:lnTo>
                <a:lnTo>
                  <a:pt x="153917" y="148364"/>
                </a:lnTo>
                <a:lnTo>
                  <a:pt x="154999" y="152061"/>
                </a:lnTo>
                <a:lnTo>
                  <a:pt x="155720" y="156114"/>
                </a:lnTo>
                <a:lnTo>
                  <a:pt x="155407" y="159610"/>
                </a:lnTo>
                <a:lnTo>
                  <a:pt x="154406" y="162734"/>
                </a:lnTo>
                <a:lnTo>
                  <a:pt x="151175" y="168321"/>
                </a:lnTo>
                <a:lnTo>
                  <a:pt x="147094" y="173451"/>
                </a:lnTo>
                <a:lnTo>
                  <a:pt x="142633" y="178376"/>
                </a:lnTo>
                <a:lnTo>
                  <a:pt x="138005" y="183211"/>
                </a:lnTo>
                <a:lnTo>
                  <a:pt x="133303" y="188006"/>
                </a:lnTo>
                <a:lnTo>
                  <a:pt x="130143" y="190396"/>
                </a:lnTo>
                <a:lnTo>
                  <a:pt x="126451" y="192783"/>
                </a:lnTo>
                <a:lnTo>
                  <a:pt x="122400" y="195168"/>
                </a:lnTo>
                <a:lnTo>
                  <a:pt x="118906" y="197552"/>
                </a:lnTo>
                <a:lnTo>
                  <a:pt x="115784" y="199935"/>
                </a:lnTo>
                <a:lnTo>
                  <a:pt x="112908" y="202317"/>
                </a:lnTo>
                <a:lnTo>
                  <a:pt x="109404" y="203905"/>
                </a:lnTo>
                <a:lnTo>
                  <a:pt x="105480" y="204964"/>
                </a:lnTo>
                <a:lnTo>
                  <a:pt x="101276" y="205670"/>
                </a:lnTo>
                <a:lnTo>
                  <a:pt x="97680" y="206141"/>
                </a:lnTo>
                <a:lnTo>
                  <a:pt x="94489" y="206454"/>
                </a:lnTo>
                <a:lnTo>
                  <a:pt x="91568" y="206663"/>
                </a:lnTo>
                <a:lnTo>
                  <a:pt x="88826" y="206803"/>
                </a:lnTo>
                <a:lnTo>
                  <a:pt x="83663" y="206958"/>
                </a:lnTo>
                <a:lnTo>
                  <a:pt x="76295" y="207045"/>
                </a:lnTo>
                <a:lnTo>
                  <a:pt x="73882" y="206264"/>
                </a:lnTo>
                <a:lnTo>
                  <a:pt x="69084" y="203278"/>
                </a:lnTo>
                <a:lnTo>
                  <a:pt x="64294" y="199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0" name="SMARTPenAnnotation887"/>
          <p:cNvSpPr/>
          <p:nvPr/>
        </p:nvSpPr>
        <p:spPr>
          <a:xfrm>
            <a:off x="7679531" y="1385887"/>
            <a:ext cx="128401" cy="242889"/>
          </a:xfrm>
          <a:custGeom>
            <a:avLst/>
            <a:gdLst/>
            <a:ahLst/>
            <a:cxnLst/>
            <a:rect l="0" t="0" r="0" b="0"/>
            <a:pathLst>
              <a:path w="128401" h="242889">
                <a:moveTo>
                  <a:pt x="0" y="0"/>
                </a:moveTo>
                <a:lnTo>
                  <a:pt x="7585" y="0"/>
                </a:lnTo>
                <a:lnTo>
                  <a:pt x="9819" y="794"/>
                </a:lnTo>
                <a:lnTo>
                  <a:pt x="11308" y="2117"/>
                </a:lnTo>
                <a:lnTo>
                  <a:pt x="12301" y="3792"/>
                </a:lnTo>
                <a:lnTo>
                  <a:pt x="14551" y="4909"/>
                </a:lnTo>
                <a:lnTo>
                  <a:pt x="17638" y="5654"/>
                </a:lnTo>
                <a:lnTo>
                  <a:pt x="21284" y="6151"/>
                </a:lnTo>
                <a:lnTo>
                  <a:pt x="25302" y="7276"/>
                </a:lnTo>
                <a:lnTo>
                  <a:pt x="29568" y="8819"/>
                </a:lnTo>
                <a:lnTo>
                  <a:pt x="34000" y="10642"/>
                </a:lnTo>
                <a:lnTo>
                  <a:pt x="38542" y="12651"/>
                </a:lnTo>
                <a:lnTo>
                  <a:pt x="47822" y="17000"/>
                </a:lnTo>
                <a:lnTo>
                  <a:pt x="61970" y="23911"/>
                </a:lnTo>
                <a:lnTo>
                  <a:pt x="66714" y="27053"/>
                </a:lnTo>
                <a:lnTo>
                  <a:pt x="71464" y="30735"/>
                </a:lnTo>
                <a:lnTo>
                  <a:pt x="76218" y="34778"/>
                </a:lnTo>
                <a:lnTo>
                  <a:pt x="80180" y="39060"/>
                </a:lnTo>
                <a:lnTo>
                  <a:pt x="83616" y="43503"/>
                </a:lnTo>
                <a:lnTo>
                  <a:pt x="86700" y="48052"/>
                </a:lnTo>
                <a:lnTo>
                  <a:pt x="90344" y="52672"/>
                </a:lnTo>
                <a:lnTo>
                  <a:pt x="94361" y="57340"/>
                </a:lnTo>
                <a:lnTo>
                  <a:pt x="98626" y="62039"/>
                </a:lnTo>
                <a:lnTo>
                  <a:pt x="102263" y="67553"/>
                </a:lnTo>
                <a:lnTo>
                  <a:pt x="105482" y="73610"/>
                </a:lnTo>
                <a:lnTo>
                  <a:pt x="108421" y="80030"/>
                </a:lnTo>
                <a:lnTo>
                  <a:pt x="110381" y="85897"/>
                </a:lnTo>
                <a:lnTo>
                  <a:pt x="111688" y="91396"/>
                </a:lnTo>
                <a:lnTo>
                  <a:pt x="112557" y="96649"/>
                </a:lnTo>
                <a:lnTo>
                  <a:pt x="114726" y="101739"/>
                </a:lnTo>
                <a:lnTo>
                  <a:pt x="117759" y="106720"/>
                </a:lnTo>
                <a:lnTo>
                  <a:pt x="121368" y="111628"/>
                </a:lnTo>
                <a:lnTo>
                  <a:pt x="123774" y="117281"/>
                </a:lnTo>
                <a:lnTo>
                  <a:pt x="125379" y="123431"/>
                </a:lnTo>
                <a:lnTo>
                  <a:pt x="126448" y="129912"/>
                </a:lnTo>
                <a:lnTo>
                  <a:pt x="127162" y="135821"/>
                </a:lnTo>
                <a:lnTo>
                  <a:pt x="127637" y="141347"/>
                </a:lnTo>
                <a:lnTo>
                  <a:pt x="127954" y="146619"/>
                </a:lnTo>
                <a:lnTo>
                  <a:pt x="128306" y="156710"/>
                </a:lnTo>
                <a:lnTo>
                  <a:pt x="128400" y="161623"/>
                </a:lnTo>
                <a:lnTo>
                  <a:pt x="127668" y="166486"/>
                </a:lnTo>
                <a:lnTo>
                  <a:pt x="126387" y="171316"/>
                </a:lnTo>
                <a:lnTo>
                  <a:pt x="124739" y="176123"/>
                </a:lnTo>
                <a:lnTo>
                  <a:pt x="122847" y="180915"/>
                </a:lnTo>
                <a:lnTo>
                  <a:pt x="120792" y="185698"/>
                </a:lnTo>
                <a:lnTo>
                  <a:pt x="118627" y="190474"/>
                </a:lnTo>
                <a:lnTo>
                  <a:pt x="116391" y="194451"/>
                </a:lnTo>
                <a:lnTo>
                  <a:pt x="114107" y="197897"/>
                </a:lnTo>
                <a:lnTo>
                  <a:pt x="111790" y="200987"/>
                </a:lnTo>
                <a:lnTo>
                  <a:pt x="109451" y="203841"/>
                </a:lnTo>
                <a:lnTo>
                  <a:pt x="107099" y="206538"/>
                </a:lnTo>
                <a:lnTo>
                  <a:pt x="104737" y="209129"/>
                </a:lnTo>
                <a:lnTo>
                  <a:pt x="99996" y="214126"/>
                </a:lnTo>
                <a:lnTo>
                  <a:pt x="97619" y="216569"/>
                </a:lnTo>
                <a:lnTo>
                  <a:pt x="94448" y="218992"/>
                </a:lnTo>
                <a:lnTo>
                  <a:pt x="90747" y="221401"/>
                </a:lnTo>
                <a:lnTo>
                  <a:pt x="86692" y="223801"/>
                </a:lnTo>
                <a:lnTo>
                  <a:pt x="82401" y="226194"/>
                </a:lnTo>
                <a:lnTo>
                  <a:pt x="73399" y="230970"/>
                </a:lnTo>
                <a:lnTo>
                  <a:pt x="69570" y="232561"/>
                </a:lnTo>
                <a:lnTo>
                  <a:pt x="66224" y="233622"/>
                </a:lnTo>
                <a:lnTo>
                  <a:pt x="58943" y="235325"/>
                </a:lnTo>
                <a:lnTo>
                  <a:pt x="55830" y="237674"/>
                </a:lnTo>
                <a:lnTo>
                  <a:pt x="53888" y="239412"/>
                </a:lnTo>
                <a:lnTo>
                  <a:pt x="51800" y="240571"/>
                </a:lnTo>
                <a:lnTo>
                  <a:pt x="49615" y="241343"/>
                </a:lnTo>
                <a:lnTo>
                  <a:pt x="42862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1" name="SMARTPenAnnotation888"/>
          <p:cNvSpPr/>
          <p:nvPr/>
        </p:nvSpPr>
        <p:spPr>
          <a:xfrm>
            <a:off x="8065380" y="1421606"/>
            <a:ext cx="64208" cy="171451"/>
          </a:xfrm>
          <a:custGeom>
            <a:avLst/>
            <a:gdLst/>
            <a:ahLst/>
            <a:cxnLst/>
            <a:rect l="0" t="0" r="0" b="0"/>
            <a:pathLst>
              <a:path w="64208" h="171451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0"/>
                </a:lnTo>
                <a:lnTo>
                  <a:pt x="765" y="7275"/>
                </a:lnTo>
                <a:lnTo>
                  <a:pt x="2069" y="8819"/>
                </a:lnTo>
                <a:lnTo>
                  <a:pt x="3732" y="10642"/>
                </a:lnTo>
                <a:lnTo>
                  <a:pt x="4840" y="12651"/>
                </a:lnTo>
                <a:lnTo>
                  <a:pt x="6072" y="16999"/>
                </a:lnTo>
                <a:lnTo>
                  <a:pt x="7194" y="20064"/>
                </a:lnTo>
                <a:lnTo>
                  <a:pt x="8736" y="23695"/>
                </a:lnTo>
                <a:lnTo>
                  <a:pt x="12566" y="31962"/>
                </a:lnTo>
                <a:lnTo>
                  <a:pt x="16914" y="40928"/>
                </a:lnTo>
                <a:lnTo>
                  <a:pt x="18391" y="45542"/>
                </a:lnTo>
                <a:lnTo>
                  <a:pt x="19376" y="50205"/>
                </a:lnTo>
                <a:lnTo>
                  <a:pt x="20032" y="54901"/>
                </a:lnTo>
                <a:lnTo>
                  <a:pt x="21263" y="58826"/>
                </a:lnTo>
                <a:lnTo>
                  <a:pt x="22878" y="62236"/>
                </a:lnTo>
                <a:lnTo>
                  <a:pt x="24748" y="65303"/>
                </a:lnTo>
                <a:lnTo>
                  <a:pt x="25995" y="68935"/>
                </a:lnTo>
                <a:lnTo>
                  <a:pt x="26826" y="72944"/>
                </a:lnTo>
                <a:lnTo>
                  <a:pt x="27380" y="77204"/>
                </a:lnTo>
                <a:lnTo>
                  <a:pt x="28543" y="81632"/>
                </a:lnTo>
                <a:lnTo>
                  <a:pt x="30112" y="86171"/>
                </a:lnTo>
                <a:lnTo>
                  <a:pt x="31952" y="90785"/>
                </a:lnTo>
                <a:lnTo>
                  <a:pt x="33179" y="95448"/>
                </a:lnTo>
                <a:lnTo>
                  <a:pt x="33997" y="100145"/>
                </a:lnTo>
                <a:lnTo>
                  <a:pt x="34542" y="104863"/>
                </a:lnTo>
                <a:lnTo>
                  <a:pt x="35699" y="109596"/>
                </a:lnTo>
                <a:lnTo>
                  <a:pt x="37264" y="114339"/>
                </a:lnTo>
                <a:lnTo>
                  <a:pt x="39102" y="119088"/>
                </a:lnTo>
                <a:lnTo>
                  <a:pt x="40326" y="123048"/>
                </a:lnTo>
                <a:lnTo>
                  <a:pt x="41143" y="126482"/>
                </a:lnTo>
                <a:lnTo>
                  <a:pt x="41687" y="129565"/>
                </a:lnTo>
                <a:lnTo>
                  <a:pt x="42844" y="132414"/>
                </a:lnTo>
                <a:lnTo>
                  <a:pt x="44408" y="135107"/>
                </a:lnTo>
                <a:lnTo>
                  <a:pt x="46245" y="137696"/>
                </a:lnTo>
                <a:lnTo>
                  <a:pt x="48264" y="141010"/>
                </a:lnTo>
                <a:lnTo>
                  <a:pt x="50403" y="144807"/>
                </a:lnTo>
                <a:lnTo>
                  <a:pt x="52624" y="148925"/>
                </a:lnTo>
                <a:lnTo>
                  <a:pt x="54897" y="151671"/>
                </a:lnTo>
                <a:lnTo>
                  <a:pt x="57206" y="153501"/>
                </a:lnTo>
                <a:lnTo>
                  <a:pt x="59540" y="154722"/>
                </a:lnTo>
                <a:lnTo>
                  <a:pt x="61096" y="156329"/>
                </a:lnTo>
                <a:lnTo>
                  <a:pt x="62133" y="158194"/>
                </a:lnTo>
                <a:lnTo>
                  <a:pt x="63285" y="162383"/>
                </a:lnTo>
                <a:lnTo>
                  <a:pt x="63797" y="166891"/>
                </a:lnTo>
                <a:lnTo>
                  <a:pt x="6420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2" name="SMARTPenAnnotation889"/>
          <p:cNvSpPr/>
          <p:nvPr/>
        </p:nvSpPr>
        <p:spPr>
          <a:xfrm>
            <a:off x="8015287" y="1500213"/>
            <a:ext cx="164307" cy="14263"/>
          </a:xfrm>
          <a:custGeom>
            <a:avLst/>
            <a:gdLst/>
            <a:ahLst/>
            <a:cxnLst/>
            <a:rect l="0" t="0" r="0" b="0"/>
            <a:pathLst>
              <a:path w="164307" h="14263">
                <a:moveTo>
                  <a:pt x="0" y="14262"/>
                </a:moveTo>
                <a:lnTo>
                  <a:pt x="0" y="7412"/>
                </a:lnTo>
                <a:lnTo>
                  <a:pt x="3793" y="7205"/>
                </a:lnTo>
                <a:lnTo>
                  <a:pt x="5704" y="6382"/>
                </a:lnTo>
                <a:lnTo>
                  <a:pt x="7771" y="5040"/>
                </a:lnTo>
                <a:lnTo>
                  <a:pt x="9943" y="3351"/>
                </a:lnTo>
                <a:lnTo>
                  <a:pt x="12978" y="2226"/>
                </a:lnTo>
                <a:lnTo>
                  <a:pt x="16590" y="1475"/>
                </a:lnTo>
                <a:lnTo>
                  <a:pt x="20585" y="975"/>
                </a:lnTo>
                <a:lnTo>
                  <a:pt x="24836" y="641"/>
                </a:lnTo>
                <a:lnTo>
                  <a:pt x="29257" y="419"/>
                </a:lnTo>
                <a:lnTo>
                  <a:pt x="38403" y="172"/>
                </a:lnTo>
                <a:lnTo>
                  <a:pt x="61952" y="0"/>
                </a:lnTo>
                <a:lnTo>
                  <a:pt x="67495" y="785"/>
                </a:lnTo>
                <a:lnTo>
                  <a:pt x="73572" y="2102"/>
                </a:lnTo>
                <a:lnTo>
                  <a:pt x="80004" y="3774"/>
                </a:lnTo>
                <a:lnTo>
                  <a:pt x="85880" y="4889"/>
                </a:lnTo>
                <a:lnTo>
                  <a:pt x="91384" y="5632"/>
                </a:lnTo>
                <a:lnTo>
                  <a:pt x="96642" y="6127"/>
                </a:lnTo>
                <a:lnTo>
                  <a:pt x="102527" y="6457"/>
                </a:lnTo>
                <a:lnTo>
                  <a:pt x="115418" y="6824"/>
                </a:lnTo>
                <a:lnTo>
                  <a:pt x="121395" y="7716"/>
                </a:lnTo>
                <a:lnTo>
                  <a:pt x="126968" y="9104"/>
                </a:lnTo>
                <a:lnTo>
                  <a:pt x="132270" y="10823"/>
                </a:lnTo>
                <a:lnTo>
                  <a:pt x="137392" y="11969"/>
                </a:lnTo>
                <a:lnTo>
                  <a:pt x="142395" y="12733"/>
                </a:lnTo>
                <a:lnTo>
                  <a:pt x="147318" y="13243"/>
                </a:lnTo>
                <a:lnTo>
                  <a:pt x="151393" y="13582"/>
                </a:lnTo>
                <a:lnTo>
                  <a:pt x="154904" y="13809"/>
                </a:lnTo>
                <a:lnTo>
                  <a:pt x="164306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3" name="SMARTPenAnnotation890"/>
          <p:cNvSpPr/>
          <p:nvPr/>
        </p:nvSpPr>
        <p:spPr>
          <a:xfrm>
            <a:off x="8251031" y="1407318"/>
            <a:ext cx="228143" cy="200015"/>
          </a:xfrm>
          <a:custGeom>
            <a:avLst/>
            <a:gdLst/>
            <a:ahLst/>
            <a:cxnLst/>
            <a:rect l="0" t="0" r="0" b="0"/>
            <a:pathLst>
              <a:path w="228143" h="200015">
                <a:moveTo>
                  <a:pt x="157162" y="0"/>
                </a:moveTo>
                <a:lnTo>
                  <a:pt x="222" y="0"/>
                </a:lnTo>
                <a:lnTo>
                  <a:pt x="20" y="6151"/>
                </a:lnTo>
                <a:lnTo>
                  <a:pt x="0" y="30986"/>
                </a:lnTo>
                <a:lnTo>
                  <a:pt x="794" y="33357"/>
                </a:lnTo>
                <a:lnTo>
                  <a:pt x="3793" y="38109"/>
                </a:lnTo>
                <a:lnTo>
                  <a:pt x="5654" y="42867"/>
                </a:lnTo>
                <a:lnTo>
                  <a:pt x="6482" y="48421"/>
                </a:lnTo>
                <a:lnTo>
                  <a:pt x="6702" y="52124"/>
                </a:lnTo>
                <a:lnTo>
                  <a:pt x="6947" y="59679"/>
                </a:lnTo>
                <a:lnTo>
                  <a:pt x="7105" y="70996"/>
                </a:lnTo>
                <a:lnTo>
                  <a:pt x="7117" y="73525"/>
                </a:lnTo>
                <a:lnTo>
                  <a:pt x="6333" y="76798"/>
                </a:lnTo>
                <a:lnTo>
                  <a:pt x="5016" y="80567"/>
                </a:lnTo>
                <a:lnTo>
                  <a:pt x="990" y="90439"/>
                </a:lnTo>
                <a:lnTo>
                  <a:pt x="294" y="95941"/>
                </a:lnTo>
                <a:lnTo>
                  <a:pt x="990" y="97299"/>
                </a:lnTo>
                <a:lnTo>
                  <a:pt x="2247" y="98203"/>
                </a:lnTo>
                <a:lnTo>
                  <a:pt x="3879" y="98806"/>
                </a:lnTo>
                <a:lnTo>
                  <a:pt x="4967" y="100002"/>
                </a:lnTo>
                <a:lnTo>
                  <a:pt x="5692" y="101593"/>
                </a:lnTo>
                <a:lnTo>
                  <a:pt x="6176" y="103448"/>
                </a:lnTo>
                <a:lnTo>
                  <a:pt x="7292" y="104684"/>
                </a:lnTo>
                <a:lnTo>
                  <a:pt x="8830" y="105508"/>
                </a:lnTo>
                <a:lnTo>
                  <a:pt x="13210" y="106831"/>
                </a:lnTo>
                <a:lnTo>
                  <a:pt x="18041" y="107012"/>
                </a:lnTo>
                <a:lnTo>
                  <a:pt x="21552" y="107060"/>
                </a:lnTo>
                <a:lnTo>
                  <a:pt x="25480" y="106298"/>
                </a:lnTo>
                <a:lnTo>
                  <a:pt x="29688" y="104997"/>
                </a:lnTo>
                <a:lnTo>
                  <a:pt x="34079" y="103336"/>
                </a:lnTo>
                <a:lnTo>
                  <a:pt x="38594" y="101434"/>
                </a:lnTo>
                <a:lnTo>
                  <a:pt x="43192" y="99373"/>
                </a:lnTo>
                <a:lnTo>
                  <a:pt x="47844" y="97205"/>
                </a:lnTo>
                <a:lnTo>
                  <a:pt x="52534" y="95760"/>
                </a:lnTo>
                <a:lnTo>
                  <a:pt x="57247" y="94796"/>
                </a:lnTo>
                <a:lnTo>
                  <a:pt x="61977" y="94154"/>
                </a:lnTo>
                <a:lnTo>
                  <a:pt x="66719" y="93725"/>
                </a:lnTo>
                <a:lnTo>
                  <a:pt x="71466" y="93440"/>
                </a:lnTo>
                <a:lnTo>
                  <a:pt x="76218" y="93250"/>
                </a:lnTo>
                <a:lnTo>
                  <a:pt x="94285" y="92982"/>
                </a:lnTo>
                <a:lnTo>
                  <a:pt x="153407" y="92872"/>
                </a:lnTo>
                <a:lnTo>
                  <a:pt x="159421" y="93665"/>
                </a:lnTo>
                <a:lnTo>
                  <a:pt x="165812" y="94987"/>
                </a:lnTo>
                <a:lnTo>
                  <a:pt x="172454" y="96662"/>
                </a:lnTo>
                <a:lnTo>
                  <a:pt x="178469" y="98573"/>
                </a:lnTo>
                <a:lnTo>
                  <a:pt x="184068" y="100640"/>
                </a:lnTo>
                <a:lnTo>
                  <a:pt x="189386" y="102812"/>
                </a:lnTo>
                <a:lnTo>
                  <a:pt x="194520" y="105848"/>
                </a:lnTo>
                <a:lnTo>
                  <a:pt x="199530" y="109459"/>
                </a:lnTo>
                <a:lnTo>
                  <a:pt x="204457" y="113454"/>
                </a:lnTo>
                <a:lnTo>
                  <a:pt x="208536" y="116911"/>
                </a:lnTo>
                <a:lnTo>
                  <a:pt x="215184" y="122869"/>
                </a:lnTo>
                <a:lnTo>
                  <a:pt x="218069" y="126363"/>
                </a:lnTo>
                <a:lnTo>
                  <a:pt x="220785" y="130279"/>
                </a:lnTo>
                <a:lnTo>
                  <a:pt x="223390" y="134478"/>
                </a:lnTo>
                <a:lnTo>
                  <a:pt x="225126" y="138071"/>
                </a:lnTo>
                <a:lnTo>
                  <a:pt x="227056" y="144180"/>
                </a:lnTo>
                <a:lnTo>
                  <a:pt x="227570" y="147714"/>
                </a:lnTo>
                <a:lnTo>
                  <a:pt x="227914" y="151657"/>
                </a:lnTo>
                <a:lnTo>
                  <a:pt x="228142" y="155874"/>
                </a:lnTo>
                <a:lnTo>
                  <a:pt x="227501" y="159478"/>
                </a:lnTo>
                <a:lnTo>
                  <a:pt x="224672" y="165600"/>
                </a:lnTo>
                <a:lnTo>
                  <a:pt x="218652" y="170967"/>
                </a:lnTo>
                <a:lnTo>
                  <a:pt x="214824" y="173509"/>
                </a:lnTo>
                <a:lnTo>
                  <a:pt x="208454" y="178451"/>
                </a:lnTo>
                <a:lnTo>
                  <a:pt x="202184" y="183293"/>
                </a:lnTo>
                <a:lnTo>
                  <a:pt x="198289" y="185695"/>
                </a:lnTo>
                <a:lnTo>
                  <a:pt x="194106" y="188091"/>
                </a:lnTo>
                <a:lnTo>
                  <a:pt x="185223" y="192869"/>
                </a:lnTo>
                <a:lnTo>
                  <a:pt x="180632" y="195254"/>
                </a:lnTo>
                <a:lnTo>
                  <a:pt x="175984" y="196845"/>
                </a:lnTo>
                <a:lnTo>
                  <a:pt x="171298" y="197905"/>
                </a:lnTo>
                <a:lnTo>
                  <a:pt x="166586" y="198612"/>
                </a:lnTo>
                <a:lnTo>
                  <a:pt x="161857" y="199083"/>
                </a:lnTo>
                <a:lnTo>
                  <a:pt x="157118" y="199397"/>
                </a:lnTo>
                <a:lnTo>
                  <a:pt x="152370" y="199606"/>
                </a:lnTo>
                <a:lnTo>
                  <a:pt x="142862" y="199839"/>
                </a:lnTo>
                <a:lnTo>
                  <a:pt x="113329" y="200014"/>
                </a:lnTo>
                <a:lnTo>
                  <a:pt x="109684" y="199224"/>
                </a:lnTo>
                <a:lnTo>
                  <a:pt x="105666" y="197904"/>
                </a:lnTo>
                <a:lnTo>
                  <a:pt x="101401" y="196230"/>
                </a:lnTo>
                <a:lnTo>
                  <a:pt x="94544" y="194370"/>
                </a:lnTo>
                <a:lnTo>
                  <a:pt x="91604" y="193874"/>
                </a:lnTo>
                <a:lnTo>
                  <a:pt x="86221" y="191206"/>
                </a:lnTo>
                <a:lnTo>
                  <a:pt x="83674" y="189383"/>
                </a:lnTo>
                <a:lnTo>
                  <a:pt x="78728" y="187358"/>
                </a:lnTo>
                <a:lnTo>
                  <a:pt x="71604" y="185951"/>
                </a:lnTo>
                <a:lnTo>
                  <a:pt x="65973" y="185780"/>
                </a:lnTo>
                <a:lnTo>
                  <a:pt x="64294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4" name="SMARTPenAnnotation891"/>
          <p:cNvSpPr/>
          <p:nvPr/>
        </p:nvSpPr>
        <p:spPr>
          <a:xfrm>
            <a:off x="5322093" y="1893390"/>
            <a:ext cx="157164" cy="20143"/>
          </a:xfrm>
          <a:custGeom>
            <a:avLst/>
            <a:gdLst/>
            <a:ahLst/>
            <a:cxnLst/>
            <a:rect l="0" t="0" r="0" b="0"/>
            <a:pathLst>
              <a:path w="157164" h="20143">
                <a:moveTo>
                  <a:pt x="0" y="13991"/>
                </a:moveTo>
                <a:lnTo>
                  <a:pt x="6151" y="20142"/>
                </a:lnTo>
                <a:lnTo>
                  <a:pt x="7276" y="19679"/>
                </a:lnTo>
                <a:lnTo>
                  <a:pt x="8819" y="18577"/>
                </a:lnTo>
                <a:lnTo>
                  <a:pt x="10642" y="17048"/>
                </a:lnTo>
                <a:lnTo>
                  <a:pt x="13445" y="16029"/>
                </a:lnTo>
                <a:lnTo>
                  <a:pt x="16901" y="15350"/>
                </a:lnTo>
                <a:lnTo>
                  <a:pt x="20792" y="14897"/>
                </a:lnTo>
                <a:lnTo>
                  <a:pt x="24974" y="14595"/>
                </a:lnTo>
                <a:lnTo>
                  <a:pt x="29350" y="14393"/>
                </a:lnTo>
                <a:lnTo>
                  <a:pt x="33854" y="14259"/>
                </a:lnTo>
                <a:lnTo>
                  <a:pt x="38444" y="13376"/>
                </a:lnTo>
                <a:lnTo>
                  <a:pt x="43092" y="11993"/>
                </a:lnTo>
                <a:lnTo>
                  <a:pt x="47778" y="10278"/>
                </a:lnTo>
                <a:lnTo>
                  <a:pt x="53284" y="9134"/>
                </a:lnTo>
                <a:lnTo>
                  <a:pt x="59335" y="8372"/>
                </a:lnTo>
                <a:lnTo>
                  <a:pt x="65751" y="7864"/>
                </a:lnTo>
                <a:lnTo>
                  <a:pt x="71615" y="7525"/>
                </a:lnTo>
                <a:lnTo>
                  <a:pt x="82364" y="7148"/>
                </a:lnTo>
                <a:lnTo>
                  <a:pt x="101134" y="6936"/>
                </a:lnTo>
                <a:lnTo>
                  <a:pt x="107110" y="6113"/>
                </a:lnTo>
                <a:lnTo>
                  <a:pt x="112682" y="4770"/>
                </a:lnTo>
                <a:lnTo>
                  <a:pt x="117984" y="3081"/>
                </a:lnTo>
                <a:lnTo>
                  <a:pt x="123106" y="1955"/>
                </a:lnTo>
                <a:lnTo>
                  <a:pt x="128108" y="1205"/>
                </a:lnTo>
                <a:lnTo>
                  <a:pt x="133031" y="704"/>
                </a:lnTo>
                <a:lnTo>
                  <a:pt x="137106" y="371"/>
                </a:lnTo>
                <a:lnTo>
                  <a:pt x="140616" y="148"/>
                </a:lnTo>
                <a:lnTo>
                  <a:pt x="143751" y="0"/>
                </a:lnTo>
                <a:lnTo>
                  <a:pt x="146634" y="695"/>
                </a:lnTo>
                <a:lnTo>
                  <a:pt x="149350" y="1952"/>
                </a:lnTo>
                <a:lnTo>
                  <a:pt x="157163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5" name="SMARTPenAnnotation892"/>
          <p:cNvSpPr/>
          <p:nvPr/>
        </p:nvSpPr>
        <p:spPr>
          <a:xfrm>
            <a:off x="5343525" y="1950537"/>
            <a:ext cx="71438" cy="6851"/>
          </a:xfrm>
          <a:custGeom>
            <a:avLst/>
            <a:gdLst/>
            <a:ahLst/>
            <a:cxnLst/>
            <a:rect l="0" t="0" r="0" b="0"/>
            <a:pathLst>
              <a:path w="71438" h="6851">
                <a:moveTo>
                  <a:pt x="0" y="6850"/>
                </a:moveTo>
                <a:lnTo>
                  <a:pt x="9942" y="6850"/>
                </a:lnTo>
                <a:lnTo>
                  <a:pt x="12978" y="6056"/>
                </a:lnTo>
                <a:lnTo>
                  <a:pt x="16590" y="4733"/>
                </a:lnTo>
                <a:lnTo>
                  <a:pt x="20584" y="3058"/>
                </a:lnTo>
                <a:lnTo>
                  <a:pt x="24835" y="1940"/>
                </a:lnTo>
                <a:lnTo>
                  <a:pt x="29257" y="1196"/>
                </a:lnTo>
                <a:lnTo>
                  <a:pt x="33792" y="699"/>
                </a:lnTo>
                <a:lnTo>
                  <a:pt x="38403" y="368"/>
                </a:lnTo>
                <a:lnTo>
                  <a:pt x="43064" y="148"/>
                </a:lnTo>
                <a:lnTo>
                  <a:pt x="47759" y="0"/>
                </a:lnTo>
                <a:lnTo>
                  <a:pt x="51683" y="696"/>
                </a:lnTo>
                <a:lnTo>
                  <a:pt x="55093" y="1954"/>
                </a:lnTo>
                <a:lnTo>
                  <a:pt x="58160" y="3586"/>
                </a:lnTo>
                <a:lnTo>
                  <a:pt x="60998" y="4674"/>
                </a:lnTo>
                <a:lnTo>
                  <a:pt x="63684" y="5399"/>
                </a:lnTo>
                <a:lnTo>
                  <a:pt x="71437" y="68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6" name="SMARTPenAnnotation893"/>
          <p:cNvSpPr/>
          <p:nvPr/>
        </p:nvSpPr>
        <p:spPr>
          <a:xfrm>
            <a:off x="5679492" y="1846175"/>
            <a:ext cx="206959" cy="210886"/>
          </a:xfrm>
          <a:custGeom>
            <a:avLst/>
            <a:gdLst/>
            <a:ahLst/>
            <a:cxnLst/>
            <a:rect l="0" t="0" r="0" b="0"/>
            <a:pathLst>
              <a:path w="206959" h="210886">
                <a:moveTo>
                  <a:pt x="6933" y="18343"/>
                </a:moveTo>
                <a:lnTo>
                  <a:pt x="6933" y="14551"/>
                </a:lnTo>
                <a:lnTo>
                  <a:pt x="7727" y="13434"/>
                </a:lnTo>
                <a:lnTo>
                  <a:pt x="9049" y="12689"/>
                </a:lnTo>
                <a:lnTo>
                  <a:pt x="13083" y="11494"/>
                </a:lnTo>
                <a:lnTo>
                  <a:pt x="17574" y="7494"/>
                </a:lnTo>
                <a:lnTo>
                  <a:pt x="19584" y="6348"/>
                </a:lnTo>
                <a:lnTo>
                  <a:pt x="23933" y="5074"/>
                </a:lnTo>
                <a:lnTo>
                  <a:pt x="26997" y="4735"/>
                </a:lnTo>
                <a:lnTo>
                  <a:pt x="30628" y="4509"/>
                </a:lnTo>
                <a:lnTo>
                  <a:pt x="34635" y="4358"/>
                </a:lnTo>
                <a:lnTo>
                  <a:pt x="38102" y="3463"/>
                </a:lnTo>
                <a:lnTo>
                  <a:pt x="44068" y="353"/>
                </a:lnTo>
                <a:lnTo>
                  <a:pt x="47565" y="0"/>
                </a:lnTo>
                <a:lnTo>
                  <a:pt x="51483" y="558"/>
                </a:lnTo>
                <a:lnTo>
                  <a:pt x="55683" y="1724"/>
                </a:lnTo>
                <a:lnTo>
                  <a:pt x="60070" y="2501"/>
                </a:lnTo>
                <a:lnTo>
                  <a:pt x="64582" y="3019"/>
                </a:lnTo>
                <a:lnTo>
                  <a:pt x="69179" y="3365"/>
                </a:lnTo>
                <a:lnTo>
                  <a:pt x="73830" y="4389"/>
                </a:lnTo>
                <a:lnTo>
                  <a:pt x="78518" y="5866"/>
                </a:lnTo>
                <a:lnTo>
                  <a:pt x="83232" y="7643"/>
                </a:lnTo>
                <a:lnTo>
                  <a:pt x="87167" y="9622"/>
                </a:lnTo>
                <a:lnTo>
                  <a:pt x="90585" y="11736"/>
                </a:lnTo>
                <a:lnTo>
                  <a:pt x="93657" y="13938"/>
                </a:lnTo>
                <a:lnTo>
                  <a:pt x="96499" y="16994"/>
                </a:lnTo>
                <a:lnTo>
                  <a:pt x="99187" y="20619"/>
                </a:lnTo>
                <a:lnTo>
                  <a:pt x="101773" y="24623"/>
                </a:lnTo>
                <a:lnTo>
                  <a:pt x="105085" y="28880"/>
                </a:lnTo>
                <a:lnTo>
                  <a:pt x="108880" y="33305"/>
                </a:lnTo>
                <a:lnTo>
                  <a:pt x="112997" y="37843"/>
                </a:lnTo>
                <a:lnTo>
                  <a:pt x="116536" y="42455"/>
                </a:lnTo>
                <a:lnTo>
                  <a:pt x="119689" y="47118"/>
                </a:lnTo>
                <a:lnTo>
                  <a:pt x="122585" y="51814"/>
                </a:lnTo>
                <a:lnTo>
                  <a:pt x="125309" y="56532"/>
                </a:lnTo>
                <a:lnTo>
                  <a:pt x="130452" y="66008"/>
                </a:lnTo>
                <a:lnTo>
                  <a:pt x="132142" y="71551"/>
                </a:lnTo>
                <a:lnTo>
                  <a:pt x="133268" y="77628"/>
                </a:lnTo>
                <a:lnTo>
                  <a:pt x="134019" y="84060"/>
                </a:lnTo>
                <a:lnTo>
                  <a:pt x="134519" y="89936"/>
                </a:lnTo>
                <a:lnTo>
                  <a:pt x="134853" y="95440"/>
                </a:lnTo>
                <a:lnTo>
                  <a:pt x="135075" y="100698"/>
                </a:lnTo>
                <a:lnTo>
                  <a:pt x="134429" y="106584"/>
                </a:lnTo>
                <a:lnTo>
                  <a:pt x="133205" y="112889"/>
                </a:lnTo>
                <a:lnTo>
                  <a:pt x="131596" y="119474"/>
                </a:lnTo>
                <a:lnTo>
                  <a:pt x="129729" y="125451"/>
                </a:lnTo>
                <a:lnTo>
                  <a:pt x="127691" y="131023"/>
                </a:lnTo>
                <a:lnTo>
                  <a:pt x="125538" y="136326"/>
                </a:lnTo>
                <a:lnTo>
                  <a:pt x="123309" y="141448"/>
                </a:lnTo>
                <a:lnTo>
                  <a:pt x="118716" y="151373"/>
                </a:lnTo>
                <a:lnTo>
                  <a:pt x="111668" y="165886"/>
                </a:lnTo>
                <a:lnTo>
                  <a:pt x="108506" y="169886"/>
                </a:lnTo>
                <a:lnTo>
                  <a:pt x="104811" y="173347"/>
                </a:lnTo>
                <a:lnTo>
                  <a:pt x="100760" y="176448"/>
                </a:lnTo>
                <a:lnTo>
                  <a:pt x="97265" y="180103"/>
                </a:lnTo>
                <a:lnTo>
                  <a:pt x="94142" y="184127"/>
                </a:lnTo>
                <a:lnTo>
                  <a:pt x="91266" y="188397"/>
                </a:lnTo>
                <a:lnTo>
                  <a:pt x="88555" y="192037"/>
                </a:lnTo>
                <a:lnTo>
                  <a:pt x="83426" y="198199"/>
                </a:lnTo>
                <a:lnTo>
                  <a:pt x="80947" y="200160"/>
                </a:lnTo>
                <a:lnTo>
                  <a:pt x="76076" y="202338"/>
                </a:lnTo>
                <a:lnTo>
                  <a:pt x="72872" y="203713"/>
                </a:lnTo>
                <a:lnTo>
                  <a:pt x="65079" y="207357"/>
                </a:lnTo>
                <a:lnTo>
                  <a:pt x="60777" y="208646"/>
                </a:lnTo>
                <a:lnTo>
                  <a:pt x="56323" y="209505"/>
                </a:lnTo>
                <a:lnTo>
                  <a:pt x="51766" y="210079"/>
                </a:lnTo>
                <a:lnTo>
                  <a:pt x="47933" y="210461"/>
                </a:lnTo>
                <a:lnTo>
                  <a:pt x="41559" y="210885"/>
                </a:lnTo>
                <a:lnTo>
                  <a:pt x="38748" y="210204"/>
                </a:lnTo>
                <a:lnTo>
                  <a:pt x="33508" y="207332"/>
                </a:lnTo>
                <a:lnTo>
                  <a:pt x="28534" y="203409"/>
                </a:lnTo>
                <a:lnTo>
                  <a:pt x="23676" y="199020"/>
                </a:lnTo>
                <a:lnTo>
                  <a:pt x="18872" y="194423"/>
                </a:lnTo>
                <a:lnTo>
                  <a:pt x="15686" y="192086"/>
                </a:lnTo>
                <a:lnTo>
                  <a:pt x="11975" y="189734"/>
                </a:lnTo>
                <a:lnTo>
                  <a:pt x="7913" y="187373"/>
                </a:lnTo>
                <a:lnTo>
                  <a:pt x="5205" y="185005"/>
                </a:lnTo>
                <a:lnTo>
                  <a:pt x="3399" y="182632"/>
                </a:lnTo>
                <a:lnTo>
                  <a:pt x="1393" y="177879"/>
                </a:lnTo>
                <a:lnTo>
                  <a:pt x="502" y="173121"/>
                </a:lnTo>
                <a:lnTo>
                  <a:pt x="106" y="168360"/>
                </a:lnTo>
                <a:lnTo>
                  <a:pt x="0" y="165980"/>
                </a:lnTo>
                <a:lnTo>
                  <a:pt x="724" y="162805"/>
                </a:lnTo>
                <a:lnTo>
                  <a:pt x="1999" y="159101"/>
                </a:lnTo>
                <a:lnTo>
                  <a:pt x="3644" y="155044"/>
                </a:lnTo>
                <a:lnTo>
                  <a:pt x="6328" y="151546"/>
                </a:lnTo>
                <a:lnTo>
                  <a:pt x="9704" y="148420"/>
                </a:lnTo>
                <a:lnTo>
                  <a:pt x="13543" y="145542"/>
                </a:lnTo>
                <a:lnTo>
                  <a:pt x="17690" y="142036"/>
                </a:lnTo>
                <a:lnTo>
                  <a:pt x="22042" y="138112"/>
                </a:lnTo>
                <a:lnTo>
                  <a:pt x="33634" y="127120"/>
                </a:lnTo>
                <a:lnTo>
                  <a:pt x="36640" y="124198"/>
                </a:lnTo>
                <a:lnTo>
                  <a:pt x="41025" y="122251"/>
                </a:lnTo>
                <a:lnTo>
                  <a:pt x="46329" y="120952"/>
                </a:lnTo>
                <a:lnTo>
                  <a:pt x="52247" y="120087"/>
                </a:lnTo>
                <a:lnTo>
                  <a:pt x="57780" y="119510"/>
                </a:lnTo>
                <a:lnTo>
                  <a:pt x="63056" y="119125"/>
                </a:lnTo>
                <a:lnTo>
                  <a:pt x="68161" y="118869"/>
                </a:lnTo>
                <a:lnTo>
                  <a:pt x="80183" y="118584"/>
                </a:lnTo>
                <a:lnTo>
                  <a:pt x="103511" y="118401"/>
                </a:lnTo>
                <a:lnTo>
                  <a:pt x="109418" y="119180"/>
                </a:lnTo>
                <a:lnTo>
                  <a:pt x="115737" y="120492"/>
                </a:lnTo>
                <a:lnTo>
                  <a:pt x="122332" y="122162"/>
                </a:lnTo>
                <a:lnTo>
                  <a:pt x="128315" y="124068"/>
                </a:lnTo>
                <a:lnTo>
                  <a:pt x="133892" y="126133"/>
                </a:lnTo>
                <a:lnTo>
                  <a:pt x="139197" y="128303"/>
                </a:lnTo>
                <a:lnTo>
                  <a:pt x="143528" y="130543"/>
                </a:lnTo>
                <a:lnTo>
                  <a:pt x="147208" y="132831"/>
                </a:lnTo>
                <a:lnTo>
                  <a:pt x="150456" y="135149"/>
                </a:lnTo>
                <a:lnTo>
                  <a:pt x="154209" y="138283"/>
                </a:lnTo>
                <a:lnTo>
                  <a:pt x="158298" y="141959"/>
                </a:lnTo>
                <a:lnTo>
                  <a:pt x="169521" y="152602"/>
                </a:lnTo>
                <a:lnTo>
                  <a:pt x="180424" y="163308"/>
                </a:lnTo>
                <a:lnTo>
                  <a:pt x="182125" y="165787"/>
                </a:lnTo>
                <a:lnTo>
                  <a:pt x="184015" y="170657"/>
                </a:lnTo>
                <a:lnTo>
                  <a:pt x="186971" y="175467"/>
                </a:lnTo>
                <a:lnTo>
                  <a:pt x="188871" y="177861"/>
                </a:lnTo>
                <a:lnTo>
                  <a:pt x="191725" y="179457"/>
                </a:lnTo>
                <a:lnTo>
                  <a:pt x="195215" y="180522"/>
                </a:lnTo>
                <a:lnTo>
                  <a:pt x="199129" y="181231"/>
                </a:lnTo>
                <a:lnTo>
                  <a:pt x="201739" y="182498"/>
                </a:lnTo>
                <a:lnTo>
                  <a:pt x="203478" y="184136"/>
                </a:lnTo>
                <a:lnTo>
                  <a:pt x="206958" y="1897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7" name="SMARTPenAnnotation894"/>
          <p:cNvSpPr/>
          <p:nvPr/>
        </p:nvSpPr>
        <p:spPr>
          <a:xfrm>
            <a:off x="5936591" y="1850231"/>
            <a:ext cx="262728" cy="192874"/>
          </a:xfrm>
          <a:custGeom>
            <a:avLst/>
            <a:gdLst/>
            <a:ahLst/>
            <a:cxnLst/>
            <a:rect l="0" t="0" r="0" b="0"/>
            <a:pathLst>
              <a:path w="262728" h="192874">
                <a:moveTo>
                  <a:pt x="164171" y="0"/>
                </a:moveTo>
                <a:lnTo>
                  <a:pt x="143379" y="0"/>
                </a:lnTo>
                <a:lnTo>
                  <a:pt x="139197" y="794"/>
                </a:lnTo>
                <a:lnTo>
                  <a:pt x="134822" y="2116"/>
                </a:lnTo>
                <a:lnTo>
                  <a:pt x="130317" y="3792"/>
                </a:lnTo>
                <a:lnTo>
                  <a:pt x="124933" y="4909"/>
                </a:lnTo>
                <a:lnTo>
                  <a:pt x="118962" y="5654"/>
                </a:lnTo>
                <a:lnTo>
                  <a:pt x="112601" y="6151"/>
                </a:lnTo>
                <a:lnTo>
                  <a:pt x="105978" y="7275"/>
                </a:lnTo>
                <a:lnTo>
                  <a:pt x="99182" y="8819"/>
                </a:lnTo>
                <a:lnTo>
                  <a:pt x="92270" y="10642"/>
                </a:lnTo>
                <a:lnTo>
                  <a:pt x="86075" y="11857"/>
                </a:lnTo>
                <a:lnTo>
                  <a:pt x="80357" y="12667"/>
                </a:lnTo>
                <a:lnTo>
                  <a:pt x="74957" y="13207"/>
                </a:lnTo>
                <a:lnTo>
                  <a:pt x="68976" y="13567"/>
                </a:lnTo>
                <a:lnTo>
                  <a:pt x="55981" y="13967"/>
                </a:lnTo>
                <a:lnTo>
                  <a:pt x="28931" y="14245"/>
                </a:lnTo>
                <a:lnTo>
                  <a:pt x="24004" y="14259"/>
                </a:lnTo>
                <a:lnTo>
                  <a:pt x="19927" y="13475"/>
                </a:lnTo>
                <a:lnTo>
                  <a:pt x="10395" y="9372"/>
                </a:lnTo>
                <a:lnTo>
                  <a:pt x="3338" y="7804"/>
                </a:lnTo>
                <a:lnTo>
                  <a:pt x="1408" y="7437"/>
                </a:lnTo>
                <a:lnTo>
                  <a:pt x="894" y="6545"/>
                </a:lnTo>
                <a:lnTo>
                  <a:pt x="0" y="1018"/>
                </a:lnTo>
                <a:lnTo>
                  <a:pt x="749" y="1473"/>
                </a:lnTo>
                <a:lnTo>
                  <a:pt x="7148" y="7335"/>
                </a:lnTo>
                <a:lnTo>
                  <a:pt x="10510" y="10668"/>
                </a:lnTo>
                <a:lnTo>
                  <a:pt x="12518" y="11875"/>
                </a:lnTo>
                <a:lnTo>
                  <a:pt x="16866" y="13215"/>
                </a:lnTo>
                <a:lnTo>
                  <a:pt x="19136" y="15160"/>
                </a:lnTo>
                <a:lnTo>
                  <a:pt x="21444" y="18044"/>
                </a:lnTo>
                <a:lnTo>
                  <a:pt x="23776" y="21554"/>
                </a:lnTo>
                <a:lnTo>
                  <a:pt x="26367" y="27571"/>
                </a:lnTo>
                <a:lnTo>
                  <a:pt x="27058" y="30287"/>
                </a:lnTo>
                <a:lnTo>
                  <a:pt x="27518" y="33685"/>
                </a:lnTo>
                <a:lnTo>
                  <a:pt x="27826" y="37538"/>
                </a:lnTo>
                <a:lnTo>
                  <a:pt x="28167" y="45258"/>
                </a:lnTo>
                <a:lnTo>
                  <a:pt x="28318" y="51335"/>
                </a:lnTo>
                <a:lnTo>
                  <a:pt x="28440" y="121343"/>
                </a:lnTo>
                <a:lnTo>
                  <a:pt x="32232" y="117621"/>
                </a:lnTo>
                <a:lnTo>
                  <a:pt x="34143" y="116514"/>
                </a:lnTo>
                <a:lnTo>
                  <a:pt x="41418" y="114162"/>
                </a:lnTo>
                <a:lnTo>
                  <a:pt x="49025" y="110799"/>
                </a:lnTo>
                <a:lnTo>
                  <a:pt x="62232" y="104443"/>
                </a:lnTo>
                <a:lnTo>
                  <a:pt x="67637" y="102173"/>
                </a:lnTo>
                <a:lnTo>
                  <a:pt x="73621" y="99865"/>
                </a:lnTo>
                <a:lnTo>
                  <a:pt x="86621" y="95184"/>
                </a:lnTo>
                <a:lnTo>
                  <a:pt x="100335" y="90458"/>
                </a:lnTo>
                <a:lnTo>
                  <a:pt x="107327" y="88880"/>
                </a:lnTo>
                <a:lnTo>
                  <a:pt x="114368" y="87828"/>
                </a:lnTo>
                <a:lnTo>
                  <a:pt x="121444" y="87127"/>
                </a:lnTo>
                <a:lnTo>
                  <a:pt x="127749" y="86660"/>
                </a:lnTo>
                <a:lnTo>
                  <a:pt x="133540" y="86348"/>
                </a:lnTo>
                <a:lnTo>
                  <a:pt x="138987" y="86140"/>
                </a:lnTo>
                <a:lnTo>
                  <a:pt x="158032" y="85848"/>
                </a:lnTo>
                <a:lnTo>
                  <a:pt x="164841" y="86600"/>
                </a:lnTo>
                <a:lnTo>
                  <a:pt x="171761" y="87896"/>
                </a:lnTo>
                <a:lnTo>
                  <a:pt x="178756" y="89554"/>
                </a:lnTo>
                <a:lnTo>
                  <a:pt x="185007" y="90659"/>
                </a:lnTo>
                <a:lnTo>
                  <a:pt x="190762" y="91395"/>
                </a:lnTo>
                <a:lnTo>
                  <a:pt x="196186" y="91886"/>
                </a:lnTo>
                <a:lnTo>
                  <a:pt x="202183" y="93007"/>
                </a:lnTo>
                <a:lnTo>
                  <a:pt x="208562" y="94549"/>
                </a:lnTo>
                <a:lnTo>
                  <a:pt x="215196" y="96370"/>
                </a:lnTo>
                <a:lnTo>
                  <a:pt x="221207" y="98378"/>
                </a:lnTo>
                <a:lnTo>
                  <a:pt x="226801" y="100510"/>
                </a:lnTo>
                <a:lnTo>
                  <a:pt x="232118" y="102725"/>
                </a:lnTo>
                <a:lnTo>
                  <a:pt x="236457" y="105790"/>
                </a:lnTo>
                <a:lnTo>
                  <a:pt x="240143" y="109420"/>
                </a:lnTo>
                <a:lnTo>
                  <a:pt x="243394" y="113428"/>
                </a:lnTo>
                <a:lnTo>
                  <a:pt x="246355" y="116894"/>
                </a:lnTo>
                <a:lnTo>
                  <a:pt x="251762" y="122861"/>
                </a:lnTo>
                <a:lnTo>
                  <a:pt x="254315" y="126357"/>
                </a:lnTo>
                <a:lnTo>
                  <a:pt x="256811" y="130276"/>
                </a:lnTo>
                <a:lnTo>
                  <a:pt x="259268" y="134475"/>
                </a:lnTo>
                <a:lnTo>
                  <a:pt x="260907" y="138069"/>
                </a:lnTo>
                <a:lnTo>
                  <a:pt x="261999" y="141258"/>
                </a:lnTo>
                <a:lnTo>
                  <a:pt x="262727" y="144179"/>
                </a:lnTo>
                <a:lnTo>
                  <a:pt x="262419" y="146919"/>
                </a:lnTo>
                <a:lnTo>
                  <a:pt x="261420" y="149539"/>
                </a:lnTo>
                <a:lnTo>
                  <a:pt x="258192" y="154568"/>
                </a:lnTo>
                <a:lnTo>
                  <a:pt x="254113" y="159449"/>
                </a:lnTo>
                <a:lnTo>
                  <a:pt x="249653" y="164264"/>
                </a:lnTo>
                <a:lnTo>
                  <a:pt x="242680" y="171437"/>
                </a:lnTo>
                <a:lnTo>
                  <a:pt x="233213" y="180972"/>
                </a:lnTo>
                <a:lnTo>
                  <a:pt x="230043" y="182561"/>
                </a:lnTo>
                <a:lnTo>
                  <a:pt x="222287" y="184325"/>
                </a:lnTo>
                <a:lnTo>
                  <a:pt x="215665" y="185110"/>
                </a:lnTo>
                <a:lnTo>
                  <a:pt x="212788" y="185319"/>
                </a:lnTo>
                <a:lnTo>
                  <a:pt x="205358" y="187668"/>
                </a:lnTo>
                <a:lnTo>
                  <a:pt x="201154" y="189406"/>
                </a:lnTo>
                <a:lnTo>
                  <a:pt x="195970" y="190564"/>
                </a:lnTo>
                <a:lnTo>
                  <a:pt x="190133" y="191336"/>
                </a:lnTo>
                <a:lnTo>
                  <a:pt x="178884" y="192194"/>
                </a:lnTo>
                <a:lnTo>
                  <a:pt x="171240" y="192576"/>
                </a:lnTo>
                <a:lnTo>
                  <a:pt x="163079" y="192745"/>
                </a:lnTo>
                <a:lnTo>
                  <a:pt x="140713" y="192873"/>
                </a:lnTo>
                <a:lnTo>
                  <a:pt x="139007" y="192082"/>
                </a:lnTo>
                <a:lnTo>
                  <a:pt x="137870" y="190761"/>
                </a:lnTo>
                <a:lnTo>
                  <a:pt x="135596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8" name="SMARTPenAnnotation895"/>
          <p:cNvSpPr/>
          <p:nvPr/>
        </p:nvSpPr>
        <p:spPr>
          <a:xfrm>
            <a:off x="6422231" y="1914525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14287"/>
                </a:moveTo>
                <a:lnTo>
                  <a:pt x="55807" y="14287"/>
                </a:lnTo>
                <a:lnTo>
                  <a:pt x="61017" y="13493"/>
                </a:lnTo>
                <a:lnTo>
                  <a:pt x="66872" y="12170"/>
                </a:lnTo>
                <a:lnTo>
                  <a:pt x="73156" y="10495"/>
                </a:lnTo>
                <a:lnTo>
                  <a:pt x="78933" y="9377"/>
                </a:lnTo>
                <a:lnTo>
                  <a:pt x="84372" y="8633"/>
                </a:lnTo>
                <a:lnTo>
                  <a:pt x="89586" y="8136"/>
                </a:lnTo>
                <a:lnTo>
                  <a:pt x="95442" y="7011"/>
                </a:lnTo>
                <a:lnTo>
                  <a:pt x="101728" y="5468"/>
                </a:lnTo>
                <a:lnTo>
                  <a:pt x="108300" y="3645"/>
                </a:lnTo>
                <a:lnTo>
                  <a:pt x="115062" y="2430"/>
                </a:lnTo>
                <a:lnTo>
                  <a:pt x="121952" y="1620"/>
                </a:lnTo>
                <a:lnTo>
                  <a:pt x="128927" y="1080"/>
                </a:lnTo>
                <a:lnTo>
                  <a:pt x="135164" y="720"/>
                </a:lnTo>
                <a:lnTo>
                  <a:pt x="146326" y="320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79" name="SMARTPenAnnotation896"/>
          <p:cNvSpPr/>
          <p:nvPr/>
        </p:nvSpPr>
        <p:spPr>
          <a:xfrm>
            <a:off x="6722297" y="1835944"/>
            <a:ext cx="169884" cy="192757"/>
          </a:xfrm>
          <a:custGeom>
            <a:avLst/>
            <a:gdLst/>
            <a:ahLst/>
            <a:cxnLst/>
            <a:rect l="0" t="0" r="0" b="0"/>
            <a:pathLst>
              <a:path w="169884" h="192757">
                <a:moveTo>
                  <a:pt x="164278" y="21431"/>
                </a:moveTo>
                <a:lnTo>
                  <a:pt x="164278" y="10520"/>
                </a:lnTo>
                <a:lnTo>
                  <a:pt x="163484" y="9394"/>
                </a:lnTo>
                <a:lnTo>
                  <a:pt x="162161" y="8644"/>
                </a:lnTo>
                <a:lnTo>
                  <a:pt x="158574" y="7810"/>
                </a:lnTo>
                <a:lnTo>
                  <a:pt x="154335" y="7439"/>
                </a:lnTo>
                <a:lnTo>
                  <a:pt x="149804" y="7275"/>
                </a:lnTo>
                <a:lnTo>
                  <a:pt x="140674" y="7182"/>
                </a:lnTo>
                <a:lnTo>
                  <a:pt x="74772" y="7143"/>
                </a:lnTo>
                <a:lnTo>
                  <a:pt x="69682" y="6349"/>
                </a:lnTo>
                <a:lnTo>
                  <a:pt x="64701" y="5026"/>
                </a:lnTo>
                <a:lnTo>
                  <a:pt x="59794" y="3351"/>
                </a:lnTo>
                <a:lnTo>
                  <a:pt x="54934" y="2234"/>
                </a:lnTo>
                <a:lnTo>
                  <a:pt x="50107" y="1489"/>
                </a:lnTo>
                <a:lnTo>
                  <a:pt x="45301" y="992"/>
                </a:lnTo>
                <a:lnTo>
                  <a:pt x="41304" y="661"/>
                </a:lnTo>
                <a:lnTo>
                  <a:pt x="37845" y="441"/>
                </a:lnTo>
                <a:lnTo>
                  <a:pt x="30383" y="86"/>
                </a:lnTo>
                <a:lnTo>
                  <a:pt x="22172" y="4"/>
                </a:lnTo>
                <a:lnTo>
                  <a:pt x="21503" y="0"/>
                </a:lnTo>
                <a:lnTo>
                  <a:pt x="21416" y="5654"/>
                </a:lnTo>
                <a:lnTo>
                  <a:pt x="21411" y="6150"/>
                </a:lnTo>
                <a:lnTo>
                  <a:pt x="25198" y="10641"/>
                </a:lnTo>
                <a:lnTo>
                  <a:pt x="26314" y="12650"/>
                </a:lnTo>
                <a:lnTo>
                  <a:pt x="27554" y="16999"/>
                </a:lnTo>
                <a:lnTo>
                  <a:pt x="27885" y="20064"/>
                </a:lnTo>
                <a:lnTo>
                  <a:pt x="28105" y="23694"/>
                </a:lnTo>
                <a:lnTo>
                  <a:pt x="28252" y="27702"/>
                </a:lnTo>
                <a:lnTo>
                  <a:pt x="27556" y="31168"/>
                </a:lnTo>
                <a:lnTo>
                  <a:pt x="24667" y="37135"/>
                </a:lnTo>
                <a:lnTo>
                  <a:pt x="23578" y="40632"/>
                </a:lnTo>
                <a:lnTo>
                  <a:pt x="22854" y="44550"/>
                </a:lnTo>
                <a:lnTo>
                  <a:pt x="22370" y="48750"/>
                </a:lnTo>
                <a:lnTo>
                  <a:pt x="21254" y="52343"/>
                </a:lnTo>
                <a:lnTo>
                  <a:pt x="19716" y="55533"/>
                </a:lnTo>
                <a:lnTo>
                  <a:pt x="17897" y="58453"/>
                </a:lnTo>
                <a:lnTo>
                  <a:pt x="15890" y="61987"/>
                </a:lnTo>
                <a:lnTo>
                  <a:pt x="11544" y="70147"/>
                </a:lnTo>
                <a:lnTo>
                  <a:pt x="10068" y="73752"/>
                </a:lnTo>
                <a:lnTo>
                  <a:pt x="9084" y="76949"/>
                </a:lnTo>
                <a:lnTo>
                  <a:pt x="8427" y="79874"/>
                </a:lnTo>
                <a:lnTo>
                  <a:pt x="5582" y="85241"/>
                </a:lnTo>
                <a:lnTo>
                  <a:pt x="1080" y="91361"/>
                </a:lnTo>
                <a:lnTo>
                  <a:pt x="464" y="94315"/>
                </a:lnTo>
                <a:lnTo>
                  <a:pt x="36" y="100055"/>
                </a:lnTo>
                <a:lnTo>
                  <a:pt x="0" y="103471"/>
                </a:lnTo>
                <a:lnTo>
                  <a:pt x="784" y="104699"/>
                </a:lnTo>
                <a:lnTo>
                  <a:pt x="2101" y="105518"/>
                </a:lnTo>
                <a:lnTo>
                  <a:pt x="3772" y="106064"/>
                </a:lnTo>
                <a:lnTo>
                  <a:pt x="4886" y="105634"/>
                </a:lnTo>
                <a:lnTo>
                  <a:pt x="5630" y="104554"/>
                </a:lnTo>
                <a:lnTo>
                  <a:pt x="6124" y="103040"/>
                </a:lnTo>
                <a:lnTo>
                  <a:pt x="7248" y="102030"/>
                </a:lnTo>
                <a:lnTo>
                  <a:pt x="8792" y="101358"/>
                </a:lnTo>
                <a:lnTo>
                  <a:pt x="13416" y="99816"/>
                </a:lnTo>
                <a:lnTo>
                  <a:pt x="16873" y="98294"/>
                </a:lnTo>
                <a:lnTo>
                  <a:pt x="20764" y="96485"/>
                </a:lnTo>
                <a:lnTo>
                  <a:pt x="24152" y="95279"/>
                </a:lnTo>
                <a:lnTo>
                  <a:pt x="27204" y="94476"/>
                </a:lnTo>
                <a:lnTo>
                  <a:pt x="30033" y="93940"/>
                </a:lnTo>
                <a:lnTo>
                  <a:pt x="34300" y="93582"/>
                </a:lnTo>
                <a:lnTo>
                  <a:pt x="39525" y="93344"/>
                </a:lnTo>
                <a:lnTo>
                  <a:pt x="45392" y="93186"/>
                </a:lnTo>
                <a:lnTo>
                  <a:pt x="50889" y="92286"/>
                </a:lnTo>
                <a:lnTo>
                  <a:pt x="56141" y="90892"/>
                </a:lnTo>
                <a:lnTo>
                  <a:pt x="61231" y="89170"/>
                </a:lnTo>
                <a:lnTo>
                  <a:pt x="67004" y="88021"/>
                </a:lnTo>
                <a:lnTo>
                  <a:pt x="73235" y="87256"/>
                </a:lnTo>
                <a:lnTo>
                  <a:pt x="79769" y="86745"/>
                </a:lnTo>
                <a:lnTo>
                  <a:pt x="86508" y="86405"/>
                </a:lnTo>
                <a:lnTo>
                  <a:pt x="100344" y="86027"/>
                </a:lnTo>
                <a:lnTo>
                  <a:pt x="106574" y="86720"/>
                </a:lnTo>
                <a:lnTo>
                  <a:pt x="112315" y="87975"/>
                </a:lnTo>
                <a:lnTo>
                  <a:pt x="117729" y="89606"/>
                </a:lnTo>
                <a:lnTo>
                  <a:pt x="122927" y="91487"/>
                </a:lnTo>
                <a:lnTo>
                  <a:pt x="127979" y="93535"/>
                </a:lnTo>
                <a:lnTo>
                  <a:pt x="132934" y="95694"/>
                </a:lnTo>
                <a:lnTo>
                  <a:pt x="142674" y="100209"/>
                </a:lnTo>
                <a:lnTo>
                  <a:pt x="147494" y="102525"/>
                </a:lnTo>
                <a:lnTo>
                  <a:pt x="151502" y="104862"/>
                </a:lnTo>
                <a:lnTo>
                  <a:pt x="154966" y="107214"/>
                </a:lnTo>
                <a:lnTo>
                  <a:pt x="158070" y="109576"/>
                </a:lnTo>
                <a:lnTo>
                  <a:pt x="160934" y="112738"/>
                </a:lnTo>
                <a:lnTo>
                  <a:pt x="163635" y="116433"/>
                </a:lnTo>
                <a:lnTo>
                  <a:pt x="166231" y="120484"/>
                </a:lnTo>
                <a:lnTo>
                  <a:pt x="167961" y="123979"/>
                </a:lnTo>
                <a:lnTo>
                  <a:pt x="169883" y="129978"/>
                </a:lnTo>
                <a:lnTo>
                  <a:pt x="169602" y="132689"/>
                </a:lnTo>
                <a:lnTo>
                  <a:pt x="168621" y="135291"/>
                </a:lnTo>
                <a:lnTo>
                  <a:pt x="167173" y="137819"/>
                </a:lnTo>
                <a:lnTo>
                  <a:pt x="166208" y="141091"/>
                </a:lnTo>
                <a:lnTo>
                  <a:pt x="165564" y="144861"/>
                </a:lnTo>
                <a:lnTo>
                  <a:pt x="165136" y="148961"/>
                </a:lnTo>
                <a:lnTo>
                  <a:pt x="163262" y="152488"/>
                </a:lnTo>
                <a:lnTo>
                  <a:pt x="160426" y="155634"/>
                </a:lnTo>
                <a:lnTo>
                  <a:pt x="156947" y="158524"/>
                </a:lnTo>
                <a:lnTo>
                  <a:pt x="153041" y="161245"/>
                </a:lnTo>
                <a:lnTo>
                  <a:pt x="148849" y="163853"/>
                </a:lnTo>
                <a:lnTo>
                  <a:pt x="144467" y="166385"/>
                </a:lnTo>
                <a:lnTo>
                  <a:pt x="135365" y="171315"/>
                </a:lnTo>
                <a:lnTo>
                  <a:pt x="111846" y="183338"/>
                </a:lnTo>
                <a:lnTo>
                  <a:pt x="102345" y="188110"/>
                </a:lnTo>
                <a:lnTo>
                  <a:pt x="97589" y="189700"/>
                </a:lnTo>
                <a:lnTo>
                  <a:pt x="92831" y="190760"/>
                </a:lnTo>
                <a:lnTo>
                  <a:pt x="88071" y="191467"/>
                </a:lnTo>
                <a:lnTo>
                  <a:pt x="83311" y="191938"/>
                </a:lnTo>
                <a:lnTo>
                  <a:pt x="78550" y="192252"/>
                </a:lnTo>
                <a:lnTo>
                  <a:pt x="73788" y="192462"/>
                </a:lnTo>
                <a:lnTo>
                  <a:pt x="64264" y="192694"/>
                </a:lnTo>
                <a:lnTo>
                  <a:pt x="59502" y="192756"/>
                </a:lnTo>
                <a:lnTo>
                  <a:pt x="54740" y="192004"/>
                </a:lnTo>
                <a:lnTo>
                  <a:pt x="49978" y="190709"/>
                </a:lnTo>
                <a:lnTo>
                  <a:pt x="45215" y="189051"/>
                </a:lnTo>
                <a:lnTo>
                  <a:pt x="41246" y="187946"/>
                </a:lnTo>
                <a:lnTo>
                  <a:pt x="37807" y="187210"/>
                </a:lnTo>
                <a:lnTo>
                  <a:pt x="34720" y="186719"/>
                </a:lnTo>
                <a:lnTo>
                  <a:pt x="31869" y="186391"/>
                </a:lnTo>
                <a:lnTo>
                  <a:pt x="26584" y="186028"/>
                </a:lnTo>
                <a:lnTo>
                  <a:pt x="24063" y="185137"/>
                </a:lnTo>
                <a:lnTo>
                  <a:pt x="19145" y="182031"/>
                </a:lnTo>
                <a:lnTo>
                  <a:pt x="14314" y="178004"/>
                </a:lnTo>
                <a:lnTo>
                  <a:pt x="8537" y="172744"/>
                </a:lnTo>
                <a:lnTo>
                  <a:pt x="8063" y="171519"/>
                </a:lnTo>
                <a:lnTo>
                  <a:pt x="7396" y="166002"/>
                </a:lnTo>
                <a:lnTo>
                  <a:pt x="7198" y="160134"/>
                </a:lnTo>
                <a:lnTo>
                  <a:pt x="711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0" name="SMARTPenAnnotation897"/>
          <p:cNvSpPr/>
          <p:nvPr/>
        </p:nvSpPr>
        <p:spPr>
          <a:xfrm>
            <a:off x="6993829" y="1843419"/>
            <a:ext cx="157034" cy="169999"/>
          </a:xfrm>
          <a:custGeom>
            <a:avLst/>
            <a:gdLst/>
            <a:ahLst/>
            <a:cxnLst/>
            <a:rect l="0" t="0" r="0" b="0"/>
            <a:pathLst>
              <a:path w="157034" h="169999">
                <a:moveTo>
                  <a:pt x="49908" y="21099"/>
                </a:moveTo>
                <a:lnTo>
                  <a:pt x="39059" y="21099"/>
                </a:lnTo>
                <a:lnTo>
                  <a:pt x="37119" y="21893"/>
                </a:lnTo>
                <a:lnTo>
                  <a:pt x="32847" y="24892"/>
                </a:lnTo>
                <a:lnTo>
                  <a:pt x="28302" y="28870"/>
                </a:lnTo>
                <a:lnTo>
                  <a:pt x="25979" y="31042"/>
                </a:lnTo>
                <a:lnTo>
                  <a:pt x="23637" y="34078"/>
                </a:lnTo>
                <a:lnTo>
                  <a:pt x="21282" y="37689"/>
                </a:lnTo>
                <a:lnTo>
                  <a:pt x="18917" y="41684"/>
                </a:lnTo>
                <a:lnTo>
                  <a:pt x="16548" y="45141"/>
                </a:lnTo>
                <a:lnTo>
                  <a:pt x="14174" y="48240"/>
                </a:lnTo>
                <a:lnTo>
                  <a:pt x="11798" y="51099"/>
                </a:lnTo>
                <a:lnTo>
                  <a:pt x="10214" y="54593"/>
                </a:lnTo>
                <a:lnTo>
                  <a:pt x="9158" y="58510"/>
                </a:lnTo>
                <a:lnTo>
                  <a:pt x="8454" y="62708"/>
                </a:lnTo>
                <a:lnTo>
                  <a:pt x="7190" y="66301"/>
                </a:lnTo>
                <a:lnTo>
                  <a:pt x="5555" y="69490"/>
                </a:lnTo>
                <a:lnTo>
                  <a:pt x="3671" y="72410"/>
                </a:lnTo>
                <a:lnTo>
                  <a:pt x="2414" y="75944"/>
                </a:lnTo>
                <a:lnTo>
                  <a:pt x="1577" y="79887"/>
                </a:lnTo>
                <a:lnTo>
                  <a:pt x="1019" y="84104"/>
                </a:lnTo>
                <a:lnTo>
                  <a:pt x="647" y="88502"/>
                </a:lnTo>
                <a:lnTo>
                  <a:pt x="399" y="93022"/>
                </a:lnTo>
                <a:lnTo>
                  <a:pt x="123" y="102277"/>
                </a:lnTo>
                <a:lnTo>
                  <a:pt x="0" y="111683"/>
                </a:lnTo>
                <a:lnTo>
                  <a:pt x="761" y="115619"/>
                </a:lnTo>
                <a:lnTo>
                  <a:pt x="2062" y="119038"/>
                </a:lnTo>
                <a:lnTo>
                  <a:pt x="3723" y="122110"/>
                </a:lnTo>
                <a:lnTo>
                  <a:pt x="4830" y="125746"/>
                </a:lnTo>
                <a:lnTo>
                  <a:pt x="5569" y="129758"/>
                </a:lnTo>
                <a:lnTo>
                  <a:pt x="6061" y="134019"/>
                </a:lnTo>
                <a:lnTo>
                  <a:pt x="7977" y="137654"/>
                </a:lnTo>
                <a:lnTo>
                  <a:pt x="10841" y="140872"/>
                </a:lnTo>
                <a:lnTo>
                  <a:pt x="14339" y="143810"/>
                </a:lnTo>
                <a:lnTo>
                  <a:pt x="17463" y="146563"/>
                </a:lnTo>
                <a:lnTo>
                  <a:pt x="23052" y="151738"/>
                </a:lnTo>
                <a:lnTo>
                  <a:pt x="26448" y="154229"/>
                </a:lnTo>
                <a:lnTo>
                  <a:pt x="30300" y="156684"/>
                </a:lnTo>
                <a:lnTo>
                  <a:pt x="34454" y="159114"/>
                </a:lnTo>
                <a:lnTo>
                  <a:pt x="38812" y="160734"/>
                </a:lnTo>
                <a:lnTo>
                  <a:pt x="43305" y="161814"/>
                </a:lnTo>
                <a:lnTo>
                  <a:pt x="47887" y="162534"/>
                </a:lnTo>
                <a:lnTo>
                  <a:pt x="52530" y="163808"/>
                </a:lnTo>
                <a:lnTo>
                  <a:pt x="57211" y="165451"/>
                </a:lnTo>
                <a:lnTo>
                  <a:pt x="61921" y="167340"/>
                </a:lnTo>
                <a:lnTo>
                  <a:pt x="66648" y="168599"/>
                </a:lnTo>
                <a:lnTo>
                  <a:pt x="71387" y="169439"/>
                </a:lnTo>
                <a:lnTo>
                  <a:pt x="76134" y="169998"/>
                </a:lnTo>
                <a:lnTo>
                  <a:pt x="80885" y="169578"/>
                </a:lnTo>
                <a:lnTo>
                  <a:pt x="85641" y="168504"/>
                </a:lnTo>
                <a:lnTo>
                  <a:pt x="90399" y="166994"/>
                </a:lnTo>
                <a:lnTo>
                  <a:pt x="95158" y="165987"/>
                </a:lnTo>
                <a:lnTo>
                  <a:pt x="99919" y="165316"/>
                </a:lnTo>
                <a:lnTo>
                  <a:pt x="104680" y="164869"/>
                </a:lnTo>
                <a:lnTo>
                  <a:pt x="109441" y="163777"/>
                </a:lnTo>
                <a:lnTo>
                  <a:pt x="114203" y="162255"/>
                </a:lnTo>
                <a:lnTo>
                  <a:pt x="118965" y="160447"/>
                </a:lnTo>
                <a:lnTo>
                  <a:pt x="122934" y="158448"/>
                </a:lnTo>
                <a:lnTo>
                  <a:pt x="126373" y="156321"/>
                </a:lnTo>
                <a:lnTo>
                  <a:pt x="129460" y="154110"/>
                </a:lnTo>
                <a:lnTo>
                  <a:pt x="133105" y="151842"/>
                </a:lnTo>
                <a:lnTo>
                  <a:pt x="137123" y="149536"/>
                </a:lnTo>
                <a:lnTo>
                  <a:pt x="141389" y="147205"/>
                </a:lnTo>
                <a:lnTo>
                  <a:pt x="144232" y="144063"/>
                </a:lnTo>
                <a:lnTo>
                  <a:pt x="146128" y="140382"/>
                </a:lnTo>
                <a:lnTo>
                  <a:pt x="147393" y="136340"/>
                </a:lnTo>
                <a:lnTo>
                  <a:pt x="149029" y="132851"/>
                </a:lnTo>
                <a:lnTo>
                  <a:pt x="150913" y="129732"/>
                </a:lnTo>
                <a:lnTo>
                  <a:pt x="152964" y="126858"/>
                </a:lnTo>
                <a:lnTo>
                  <a:pt x="154330" y="123355"/>
                </a:lnTo>
                <a:lnTo>
                  <a:pt x="155242" y="119432"/>
                </a:lnTo>
                <a:lnTo>
                  <a:pt x="155850" y="115230"/>
                </a:lnTo>
                <a:lnTo>
                  <a:pt x="156254" y="110840"/>
                </a:lnTo>
                <a:lnTo>
                  <a:pt x="156525" y="106327"/>
                </a:lnTo>
                <a:lnTo>
                  <a:pt x="156824" y="97078"/>
                </a:lnTo>
                <a:lnTo>
                  <a:pt x="157033" y="73458"/>
                </a:lnTo>
                <a:lnTo>
                  <a:pt x="156250" y="69499"/>
                </a:lnTo>
                <a:lnTo>
                  <a:pt x="154934" y="66065"/>
                </a:lnTo>
                <a:lnTo>
                  <a:pt x="153263" y="62983"/>
                </a:lnTo>
                <a:lnTo>
                  <a:pt x="147118" y="51060"/>
                </a:lnTo>
                <a:lnTo>
                  <a:pt x="140271" y="37473"/>
                </a:lnTo>
                <a:lnTo>
                  <a:pt x="137138" y="33603"/>
                </a:lnTo>
                <a:lnTo>
                  <a:pt x="133461" y="30229"/>
                </a:lnTo>
                <a:lnTo>
                  <a:pt x="129423" y="27186"/>
                </a:lnTo>
                <a:lnTo>
                  <a:pt x="125937" y="24363"/>
                </a:lnTo>
                <a:lnTo>
                  <a:pt x="122819" y="21688"/>
                </a:lnTo>
                <a:lnTo>
                  <a:pt x="119947" y="19110"/>
                </a:lnTo>
                <a:lnTo>
                  <a:pt x="116444" y="16598"/>
                </a:lnTo>
                <a:lnTo>
                  <a:pt x="112522" y="14130"/>
                </a:lnTo>
                <a:lnTo>
                  <a:pt x="108319" y="11691"/>
                </a:lnTo>
                <a:lnTo>
                  <a:pt x="103930" y="10064"/>
                </a:lnTo>
                <a:lnTo>
                  <a:pt x="99417" y="8980"/>
                </a:lnTo>
                <a:lnTo>
                  <a:pt x="94820" y="8257"/>
                </a:lnTo>
                <a:lnTo>
                  <a:pt x="90962" y="6982"/>
                </a:lnTo>
                <a:lnTo>
                  <a:pt x="87596" y="5338"/>
                </a:lnTo>
                <a:lnTo>
                  <a:pt x="84559" y="3448"/>
                </a:lnTo>
                <a:lnTo>
                  <a:pt x="80946" y="2188"/>
                </a:lnTo>
                <a:lnTo>
                  <a:pt x="76950" y="1348"/>
                </a:lnTo>
                <a:lnTo>
                  <a:pt x="72698" y="788"/>
                </a:lnTo>
                <a:lnTo>
                  <a:pt x="69070" y="415"/>
                </a:lnTo>
                <a:lnTo>
                  <a:pt x="65858" y="166"/>
                </a:lnTo>
                <a:lnTo>
                  <a:pt x="62923" y="0"/>
                </a:lnTo>
                <a:lnTo>
                  <a:pt x="60172" y="683"/>
                </a:lnTo>
                <a:lnTo>
                  <a:pt x="57545" y="1932"/>
                </a:lnTo>
                <a:lnTo>
                  <a:pt x="49908" y="68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1" name="SMARTPenAnnotation898"/>
          <p:cNvSpPr/>
          <p:nvPr/>
        </p:nvSpPr>
        <p:spPr>
          <a:xfrm>
            <a:off x="7443787" y="1878806"/>
            <a:ext cx="28576" cy="121445"/>
          </a:xfrm>
          <a:custGeom>
            <a:avLst/>
            <a:gdLst/>
            <a:ahLst/>
            <a:cxnLst/>
            <a:rect l="0" t="0" r="0" b="0"/>
            <a:pathLst>
              <a:path w="28576" h="121445">
                <a:moveTo>
                  <a:pt x="0" y="0"/>
                </a:moveTo>
                <a:lnTo>
                  <a:pt x="0" y="6151"/>
                </a:lnTo>
                <a:lnTo>
                  <a:pt x="794" y="8069"/>
                </a:lnTo>
                <a:lnTo>
                  <a:pt x="2116" y="10936"/>
                </a:lnTo>
                <a:lnTo>
                  <a:pt x="3793" y="14434"/>
                </a:lnTo>
                <a:lnTo>
                  <a:pt x="4910" y="17560"/>
                </a:lnTo>
                <a:lnTo>
                  <a:pt x="5654" y="20438"/>
                </a:lnTo>
                <a:lnTo>
                  <a:pt x="6152" y="23150"/>
                </a:lnTo>
                <a:lnTo>
                  <a:pt x="7276" y="25752"/>
                </a:lnTo>
                <a:lnTo>
                  <a:pt x="8819" y="28280"/>
                </a:lnTo>
                <a:lnTo>
                  <a:pt x="10643" y="30760"/>
                </a:lnTo>
                <a:lnTo>
                  <a:pt x="11857" y="34000"/>
                </a:lnTo>
                <a:lnTo>
                  <a:pt x="12667" y="37748"/>
                </a:lnTo>
                <a:lnTo>
                  <a:pt x="13208" y="41834"/>
                </a:lnTo>
                <a:lnTo>
                  <a:pt x="13567" y="46145"/>
                </a:lnTo>
                <a:lnTo>
                  <a:pt x="13808" y="50607"/>
                </a:lnTo>
                <a:lnTo>
                  <a:pt x="13967" y="55169"/>
                </a:lnTo>
                <a:lnTo>
                  <a:pt x="14868" y="59005"/>
                </a:lnTo>
                <a:lnTo>
                  <a:pt x="16262" y="62355"/>
                </a:lnTo>
                <a:lnTo>
                  <a:pt x="17985" y="65382"/>
                </a:lnTo>
                <a:lnTo>
                  <a:pt x="19134" y="68988"/>
                </a:lnTo>
                <a:lnTo>
                  <a:pt x="19900" y="72980"/>
                </a:lnTo>
                <a:lnTo>
                  <a:pt x="20410" y="77228"/>
                </a:lnTo>
                <a:lnTo>
                  <a:pt x="20750" y="80854"/>
                </a:lnTo>
                <a:lnTo>
                  <a:pt x="20978" y="84065"/>
                </a:lnTo>
                <a:lnTo>
                  <a:pt x="21129" y="87000"/>
                </a:lnTo>
                <a:lnTo>
                  <a:pt x="21297" y="92377"/>
                </a:lnTo>
                <a:lnTo>
                  <a:pt x="21405" y="102296"/>
                </a:lnTo>
                <a:lnTo>
                  <a:pt x="21430" y="120030"/>
                </a:lnTo>
                <a:lnTo>
                  <a:pt x="22225" y="120501"/>
                </a:lnTo>
                <a:lnTo>
                  <a:pt x="23547" y="120815"/>
                </a:lnTo>
                <a:lnTo>
                  <a:pt x="2857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2" name="SMARTPenAnnotation899"/>
          <p:cNvSpPr/>
          <p:nvPr/>
        </p:nvSpPr>
        <p:spPr>
          <a:xfrm>
            <a:off x="7365206" y="1935956"/>
            <a:ext cx="192882" cy="1"/>
          </a:xfrm>
          <a:custGeom>
            <a:avLst/>
            <a:gdLst/>
            <a:ahLst/>
            <a:cxnLst/>
            <a:rect l="0" t="0" r="0" b="0"/>
            <a:pathLst>
              <a:path w="192882" h="1">
                <a:moveTo>
                  <a:pt x="0" y="0"/>
                </a:move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3" name="SMARTPenAnnotation900"/>
          <p:cNvSpPr/>
          <p:nvPr/>
        </p:nvSpPr>
        <p:spPr>
          <a:xfrm>
            <a:off x="7643812" y="1843087"/>
            <a:ext cx="170027" cy="178591"/>
          </a:xfrm>
          <a:custGeom>
            <a:avLst/>
            <a:gdLst/>
            <a:ahLst/>
            <a:cxnLst/>
            <a:rect l="0" t="0" r="0" b="0"/>
            <a:pathLst>
              <a:path w="170027" h="178591">
                <a:moveTo>
                  <a:pt x="128588" y="7144"/>
                </a:moveTo>
                <a:lnTo>
                  <a:pt x="132380" y="7144"/>
                </a:lnTo>
                <a:lnTo>
                  <a:pt x="133497" y="6350"/>
                </a:lnTo>
                <a:lnTo>
                  <a:pt x="134241" y="5027"/>
                </a:lnTo>
                <a:lnTo>
                  <a:pt x="135644" y="294"/>
                </a:lnTo>
                <a:lnTo>
                  <a:pt x="131913" y="87"/>
                </a:lnTo>
                <a:lnTo>
                  <a:pt x="118937" y="8"/>
                </a:lnTo>
                <a:lnTo>
                  <a:pt x="7253" y="0"/>
                </a:lnTo>
                <a:lnTo>
                  <a:pt x="7176" y="3792"/>
                </a:lnTo>
                <a:lnTo>
                  <a:pt x="7959" y="4910"/>
                </a:lnTo>
                <a:lnTo>
                  <a:pt x="9275" y="5654"/>
                </a:lnTo>
                <a:lnTo>
                  <a:pt x="10946" y="6151"/>
                </a:lnTo>
                <a:lnTo>
                  <a:pt x="12060" y="7276"/>
                </a:lnTo>
                <a:lnTo>
                  <a:pt x="12802" y="8819"/>
                </a:lnTo>
                <a:lnTo>
                  <a:pt x="13627" y="12651"/>
                </a:lnTo>
                <a:lnTo>
                  <a:pt x="13994" y="17000"/>
                </a:lnTo>
                <a:lnTo>
                  <a:pt x="14886" y="19271"/>
                </a:lnTo>
                <a:lnTo>
                  <a:pt x="17993" y="23911"/>
                </a:lnTo>
                <a:lnTo>
                  <a:pt x="18345" y="27053"/>
                </a:lnTo>
                <a:lnTo>
                  <a:pt x="17787" y="30735"/>
                </a:lnTo>
                <a:lnTo>
                  <a:pt x="16620" y="34778"/>
                </a:lnTo>
                <a:lnTo>
                  <a:pt x="15842" y="38266"/>
                </a:lnTo>
                <a:lnTo>
                  <a:pt x="15325" y="41386"/>
                </a:lnTo>
                <a:lnTo>
                  <a:pt x="14979" y="44260"/>
                </a:lnTo>
                <a:lnTo>
                  <a:pt x="14595" y="49569"/>
                </a:lnTo>
                <a:lnTo>
                  <a:pt x="14492" y="52096"/>
                </a:lnTo>
                <a:lnTo>
                  <a:pt x="13631" y="55368"/>
                </a:lnTo>
                <a:lnTo>
                  <a:pt x="12262" y="59137"/>
                </a:lnTo>
                <a:lnTo>
                  <a:pt x="10556" y="63237"/>
                </a:lnTo>
                <a:lnTo>
                  <a:pt x="9419" y="66765"/>
                </a:lnTo>
                <a:lnTo>
                  <a:pt x="8660" y="69910"/>
                </a:lnTo>
                <a:lnTo>
                  <a:pt x="8155" y="72800"/>
                </a:lnTo>
                <a:lnTo>
                  <a:pt x="5476" y="78129"/>
                </a:lnTo>
                <a:lnTo>
                  <a:pt x="1081" y="84225"/>
                </a:lnTo>
                <a:lnTo>
                  <a:pt x="481" y="87175"/>
                </a:lnTo>
                <a:lnTo>
                  <a:pt x="320" y="89073"/>
                </a:lnTo>
                <a:lnTo>
                  <a:pt x="1007" y="90338"/>
                </a:lnTo>
                <a:lnTo>
                  <a:pt x="2260" y="91182"/>
                </a:lnTo>
                <a:lnTo>
                  <a:pt x="6179" y="92536"/>
                </a:lnTo>
                <a:lnTo>
                  <a:pt x="10651" y="92770"/>
                </a:lnTo>
                <a:lnTo>
                  <a:pt x="15925" y="92856"/>
                </a:lnTo>
                <a:lnTo>
                  <a:pt x="17761" y="92860"/>
                </a:lnTo>
                <a:lnTo>
                  <a:pt x="20572" y="92069"/>
                </a:lnTo>
                <a:lnTo>
                  <a:pt x="24033" y="90748"/>
                </a:lnTo>
                <a:lnTo>
                  <a:pt x="27929" y="89074"/>
                </a:lnTo>
                <a:lnTo>
                  <a:pt x="32113" y="87958"/>
                </a:lnTo>
                <a:lnTo>
                  <a:pt x="36489" y="87213"/>
                </a:lnTo>
                <a:lnTo>
                  <a:pt x="40995" y="86717"/>
                </a:lnTo>
                <a:lnTo>
                  <a:pt x="45586" y="85593"/>
                </a:lnTo>
                <a:lnTo>
                  <a:pt x="50235" y="84049"/>
                </a:lnTo>
                <a:lnTo>
                  <a:pt x="54921" y="82227"/>
                </a:lnTo>
                <a:lnTo>
                  <a:pt x="59633" y="81012"/>
                </a:lnTo>
                <a:lnTo>
                  <a:pt x="64362" y="80201"/>
                </a:lnTo>
                <a:lnTo>
                  <a:pt x="69101" y="79661"/>
                </a:lnTo>
                <a:lnTo>
                  <a:pt x="73849" y="79301"/>
                </a:lnTo>
                <a:lnTo>
                  <a:pt x="78601" y="79061"/>
                </a:lnTo>
                <a:lnTo>
                  <a:pt x="88116" y="78795"/>
                </a:lnTo>
                <a:lnTo>
                  <a:pt x="127099" y="78594"/>
                </a:lnTo>
                <a:lnTo>
                  <a:pt x="132357" y="78590"/>
                </a:lnTo>
                <a:lnTo>
                  <a:pt x="136658" y="79381"/>
                </a:lnTo>
                <a:lnTo>
                  <a:pt x="140317" y="80702"/>
                </a:lnTo>
                <a:lnTo>
                  <a:pt x="143551" y="82376"/>
                </a:lnTo>
                <a:lnTo>
                  <a:pt x="146501" y="84286"/>
                </a:lnTo>
                <a:lnTo>
                  <a:pt x="149261" y="86353"/>
                </a:lnTo>
                <a:lnTo>
                  <a:pt x="154444" y="90767"/>
                </a:lnTo>
                <a:lnTo>
                  <a:pt x="159394" y="95374"/>
                </a:lnTo>
                <a:lnTo>
                  <a:pt x="161825" y="98508"/>
                </a:lnTo>
                <a:lnTo>
                  <a:pt x="164240" y="102184"/>
                </a:lnTo>
                <a:lnTo>
                  <a:pt x="166643" y="106223"/>
                </a:lnTo>
                <a:lnTo>
                  <a:pt x="168246" y="109709"/>
                </a:lnTo>
                <a:lnTo>
                  <a:pt x="169314" y="112827"/>
                </a:lnTo>
                <a:lnTo>
                  <a:pt x="170026" y="115699"/>
                </a:lnTo>
                <a:lnTo>
                  <a:pt x="169707" y="118408"/>
                </a:lnTo>
                <a:lnTo>
                  <a:pt x="168701" y="121007"/>
                </a:lnTo>
                <a:lnTo>
                  <a:pt x="165465" y="126012"/>
                </a:lnTo>
                <a:lnTo>
                  <a:pt x="161382" y="130883"/>
                </a:lnTo>
                <a:lnTo>
                  <a:pt x="156921" y="135693"/>
                </a:lnTo>
                <a:lnTo>
                  <a:pt x="154621" y="138087"/>
                </a:lnTo>
                <a:lnTo>
                  <a:pt x="151499" y="140477"/>
                </a:lnTo>
                <a:lnTo>
                  <a:pt x="147831" y="142864"/>
                </a:lnTo>
                <a:lnTo>
                  <a:pt x="143797" y="145249"/>
                </a:lnTo>
                <a:lnTo>
                  <a:pt x="140315" y="147632"/>
                </a:lnTo>
                <a:lnTo>
                  <a:pt x="137199" y="150015"/>
                </a:lnTo>
                <a:lnTo>
                  <a:pt x="134329" y="152398"/>
                </a:lnTo>
                <a:lnTo>
                  <a:pt x="130828" y="154780"/>
                </a:lnTo>
                <a:lnTo>
                  <a:pt x="126906" y="157162"/>
                </a:lnTo>
                <a:lnTo>
                  <a:pt x="122704" y="159543"/>
                </a:lnTo>
                <a:lnTo>
                  <a:pt x="113802" y="164306"/>
                </a:lnTo>
                <a:lnTo>
                  <a:pt x="95152" y="173831"/>
                </a:lnTo>
                <a:lnTo>
                  <a:pt x="90422" y="175419"/>
                </a:lnTo>
                <a:lnTo>
                  <a:pt x="85682" y="176477"/>
                </a:lnTo>
                <a:lnTo>
                  <a:pt x="80934" y="177183"/>
                </a:lnTo>
                <a:lnTo>
                  <a:pt x="76181" y="177653"/>
                </a:lnTo>
                <a:lnTo>
                  <a:pt x="71424" y="177966"/>
                </a:lnTo>
                <a:lnTo>
                  <a:pt x="66666" y="178176"/>
                </a:lnTo>
                <a:lnTo>
                  <a:pt x="57147" y="178408"/>
                </a:lnTo>
                <a:lnTo>
                  <a:pt x="22526" y="178590"/>
                </a:lnTo>
                <a:lnTo>
                  <a:pt x="18986" y="177798"/>
                </a:lnTo>
                <a:lnTo>
                  <a:pt x="15832" y="176476"/>
                </a:lnTo>
                <a:lnTo>
                  <a:pt x="12936" y="174800"/>
                </a:lnTo>
                <a:lnTo>
                  <a:pt x="10212" y="173684"/>
                </a:lnTo>
                <a:lnTo>
                  <a:pt x="5068" y="17244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4" name="SMARTPenAnnotation901"/>
          <p:cNvSpPr/>
          <p:nvPr/>
        </p:nvSpPr>
        <p:spPr>
          <a:xfrm>
            <a:off x="5336381" y="2185987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7"/>
                </a:lnTo>
                <a:lnTo>
                  <a:pt x="10642" y="3792"/>
                </a:lnTo>
                <a:lnTo>
                  <a:pt x="12651" y="4910"/>
                </a:lnTo>
                <a:lnTo>
                  <a:pt x="14784" y="5654"/>
                </a:lnTo>
                <a:lnTo>
                  <a:pt x="17000" y="6151"/>
                </a:lnTo>
                <a:lnTo>
                  <a:pt x="19271" y="6482"/>
                </a:lnTo>
                <a:lnTo>
                  <a:pt x="23911" y="6850"/>
                </a:lnTo>
                <a:lnTo>
                  <a:pt x="27053" y="7741"/>
                </a:lnTo>
                <a:lnTo>
                  <a:pt x="30735" y="9130"/>
                </a:lnTo>
                <a:lnTo>
                  <a:pt x="34777" y="10849"/>
                </a:lnTo>
                <a:lnTo>
                  <a:pt x="39060" y="11995"/>
                </a:lnTo>
                <a:lnTo>
                  <a:pt x="43503" y="12759"/>
                </a:lnTo>
                <a:lnTo>
                  <a:pt x="48052" y="13269"/>
                </a:lnTo>
                <a:lnTo>
                  <a:pt x="51878" y="13608"/>
                </a:lnTo>
                <a:lnTo>
                  <a:pt x="55223" y="13835"/>
                </a:lnTo>
                <a:lnTo>
                  <a:pt x="58246" y="13986"/>
                </a:lnTo>
                <a:lnTo>
                  <a:pt x="67956" y="14153"/>
                </a:lnTo>
                <a:lnTo>
                  <a:pt x="104571" y="14280"/>
                </a:lnTo>
                <a:lnTo>
                  <a:pt x="109402" y="13489"/>
                </a:lnTo>
                <a:lnTo>
                  <a:pt x="114209" y="12167"/>
                </a:lnTo>
                <a:lnTo>
                  <a:pt x="119002" y="10493"/>
                </a:lnTo>
                <a:lnTo>
                  <a:pt x="124579" y="9376"/>
                </a:lnTo>
                <a:lnTo>
                  <a:pt x="130677" y="8632"/>
                </a:lnTo>
                <a:lnTo>
                  <a:pt x="142216" y="7805"/>
                </a:lnTo>
                <a:lnTo>
                  <a:pt x="149991" y="7438"/>
                </a:lnTo>
                <a:lnTo>
                  <a:pt x="153968" y="8134"/>
                </a:lnTo>
                <a:lnTo>
                  <a:pt x="158208" y="9391"/>
                </a:lnTo>
                <a:lnTo>
                  <a:pt x="162622" y="11023"/>
                </a:lnTo>
                <a:lnTo>
                  <a:pt x="167152" y="12111"/>
                </a:lnTo>
                <a:lnTo>
                  <a:pt x="171760" y="12837"/>
                </a:lnTo>
                <a:lnTo>
                  <a:pt x="176419" y="13321"/>
                </a:lnTo>
                <a:lnTo>
                  <a:pt x="180319" y="13643"/>
                </a:lnTo>
                <a:lnTo>
                  <a:pt x="183713" y="13858"/>
                </a:lnTo>
                <a:lnTo>
                  <a:pt x="189600" y="14096"/>
                </a:lnTo>
                <a:lnTo>
                  <a:pt x="200025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5" name="SMARTPenAnnotation902"/>
          <p:cNvSpPr/>
          <p:nvPr/>
        </p:nvSpPr>
        <p:spPr>
          <a:xfrm>
            <a:off x="5364956" y="2264568"/>
            <a:ext cx="185738" cy="14289"/>
          </a:xfrm>
          <a:custGeom>
            <a:avLst/>
            <a:gdLst/>
            <a:ahLst/>
            <a:cxnLst/>
            <a:rect l="0" t="0" r="0" b="0"/>
            <a:pathLst>
              <a:path w="185738" h="14289">
                <a:moveTo>
                  <a:pt x="0" y="0"/>
                </a:moveTo>
                <a:lnTo>
                  <a:pt x="151023" y="0"/>
                </a:lnTo>
                <a:lnTo>
                  <a:pt x="156244" y="794"/>
                </a:lnTo>
                <a:lnTo>
                  <a:pt x="160519" y="2117"/>
                </a:lnTo>
                <a:lnTo>
                  <a:pt x="164163" y="3793"/>
                </a:lnTo>
                <a:lnTo>
                  <a:pt x="167386" y="5704"/>
                </a:lnTo>
                <a:lnTo>
                  <a:pt x="170328" y="7771"/>
                </a:lnTo>
                <a:lnTo>
                  <a:pt x="173083" y="9943"/>
                </a:lnTo>
                <a:lnTo>
                  <a:pt x="175713" y="11391"/>
                </a:lnTo>
                <a:lnTo>
                  <a:pt x="178261" y="12357"/>
                </a:lnTo>
                <a:lnTo>
                  <a:pt x="18573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6" name="SMARTPenAnnotation903"/>
          <p:cNvSpPr/>
          <p:nvPr/>
        </p:nvSpPr>
        <p:spPr>
          <a:xfrm>
            <a:off x="6052170" y="2193522"/>
            <a:ext cx="212899" cy="185347"/>
          </a:xfrm>
          <a:custGeom>
            <a:avLst/>
            <a:gdLst/>
            <a:ahLst/>
            <a:cxnLst/>
            <a:rect l="0" t="0" r="0" b="0"/>
            <a:pathLst>
              <a:path w="212899" h="185347">
                <a:moveTo>
                  <a:pt x="26000" y="15005"/>
                </a:moveTo>
                <a:lnTo>
                  <a:pt x="29845" y="13978"/>
                </a:lnTo>
                <a:lnTo>
                  <a:pt x="34507" y="12363"/>
                </a:lnTo>
                <a:lnTo>
                  <a:pt x="39202" y="10493"/>
                </a:lnTo>
                <a:lnTo>
                  <a:pt x="50769" y="6298"/>
                </a:lnTo>
                <a:lnTo>
                  <a:pt x="57187" y="4068"/>
                </a:lnTo>
                <a:lnTo>
                  <a:pt x="63053" y="2582"/>
                </a:lnTo>
                <a:lnTo>
                  <a:pt x="68552" y="1591"/>
                </a:lnTo>
                <a:lnTo>
                  <a:pt x="73805" y="930"/>
                </a:lnTo>
                <a:lnTo>
                  <a:pt x="78894" y="490"/>
                </a:lnTo>
                <a:lnTo>
                  <a:pt x="83875" y="196"/>
                </a:lnTo>
                <a:lnTo>
                  <a:pt x="88783" y="0"/>
                </a:lnTo>
                <a:lnTo>
                  <a:pt x="94436" y="664"/>
                </a:lnTo>
                <a:lnTo>
                  <a:pt x="100586" y="1899"/>
                </a:lnTo>
                <a:lnTo>
                  <a:pt x="107067" y="3517"/>
                </a:lnTo>
                <a:lnTo>
                  <a:pt x="112182" y="4596"/>
                </a:lnTo>
                <a:lnTo>
                  <a:pt x="116385" y="5315"/>
                </a:lnTo>
                <a:lnTo>
                  <a:pt x="119981" y="5794"/>
                </a:lnTo>
                <a:lnTo>
                  <a:pt x="123966" y="6907"/>
                </a:lnTo>
                <a:lnTo>
                  <a:pt x="128210" y="8443"/>
                </a:lnTo>
                <a:lnTo>
                  <a:pt x="132627" y="10261"/>
                </a:lnTo>
                <a:lnTo>
                  <a:pt x="137159" y="13060"/>
                </a:lnTo>
                <a:lnTo>
                  <a:pt x="141768" y="16514"/>
                </a:lnTo>
                <a:lnTo>
                  <a:pt x="146428" y="20404"/>
                </a:lnTo>
                <a:lnTo>
                  <a:pt x="149535" y="23791"/>
                </a:lnTo>
                <a:lnTo>
                  <a:pt x="151606" y="26843"/>
                </a:lnTo>
                <a:lnTo>
                  <a:pt x="154701" y="32350"/>
                </a:lnTo>
                <a:lnTo>
                  <a:pt x="158722" y="37444"/>
                </a:lnTo>
                <a:lnTo>
                  <a:pt x="160112" y="40707"/>
                </a:lnTo>
                <a:lnTo>
                  <a:pt x="161039" y="44470"/>
                </a:lnTo>
                <a:lnTo>
                  <a:pt x="161657" y="48566"/>
                </a:lnTo>
                <a:lnTo>
                  <a:pt x="162068" y="52091"/>
                </a:lnTo>
                <a:lnTo>
                  <a:pt x="162343" y="55234"/>
                </a:lnTo>
                <a:lnTo>
                  <a:pt x="162526" y="58124"/>
                </a:lnTo>
                <a:lnTo>
                  <a:pt x="162729" y="65568"/>
                </a:lnTo>
                <a:lnTo>
                  <a:pt x="162784" y="69775"/>
                </a:lnTo>
                <a:lnTo>
                  <a:pt x="162026" y="74168"/>
                </a:lnTo>
                <a:lnTo>
                  <a:pt x="160727" y="78683"/>
                </a:lnTo>
                <a:lnTo>
                  <a:pt x="159068" y="83281"/>
                </a:lnTo>
                <a:lnTo>
                  <a:pt x="157168" y="87934"/>
                </a:lnTo>
                <a:lnTo>
                  <a:pt x="155107" y="92624"/>
                </a:lnTo>
                <a:lnTo>
                  <a:pt x="152940" y="97337"/>
                </a:lnTo>
                <a:lnTo>
                  <a:pt x="150701" y="101274"/>
                </a:lnTo>
                <a:lnTo>
                  <a:pt x="148415" y="104692"/>
                </a:lnTo>
                <a:lnTo>
                  <a:pt x="146097" y="107764"/>
                </a:lnTo>
                <a:lnTo>
                  <a:pt x="143758" y="111400"/>
                </a:lnTo>
                <a:lnTo>
                  <a:pt x="141405" y="115411"/>
                </a:lnTo>
                <a:lnTo>
                  <a:pt x="139042" y="119673"/>
                </a:lnTo>
                <a:lnTo>
                  <a:pt x="135880" y="123308"/>
                </a:lnTo>
                <a:lnTo>
                  <a:pt x="132184" y="126525"/>
                </a:lnTo>
                <a:lnTo>
                  <a:pt x="128132" y="129463"/>
                </a:lnTo>
                <a:lnTo>
                  <a:pt x="124638" y="133010"/>
                </a:lnTo>
                <a:lnTo>
                  <a:pt x="121514" y="136962"/>
                </a:lnTo>
                <a:lnTo>
                  <a:pt x="118638" y="141183"/>
                </a:lnTo>
                <a:lnTo>
                  <a:pt x="115133" y="144792"/>
                </a:lnTo>
                <a:lnTo>
                  <a:pt x="111209" y="147991"/>
                </a:lnTo>
                <a:lnTo>
                  <a:pt x="107005" y="150918"/>
                </a:lnTo>
                <a:lnTo>
                  <a:pt x="100218" y="156286"/>
                </a:lnTo>
                <a:lnTo>
                  <a:pt x="93762" y="161318"/>
                </a:lnTo>
                <a:lnTo>
                  <a:pt x="89818" y="163771"/>
                </a:lnTo>
                <a:lnTo>
                  <a:pt x="85601" y="166201"/>
                </a:lnTo>
                <a:lnTo>
                  <a:pt x="81202" y="167820"/>
                </a:lnTo>
                <a:lnTo>
                  <a:pt x="76682" y="168900"/>
                </a:lnTo>
                <a:lnTo>
                  <a:pt x="72081" y="169619"/>
                </a:lnTo>
                <a:lnTo>
                  <a:pt x="67427" y="170893"/>
                </a:lnTo>
                <a:lnTo>
                  <a:pt x="62736" y="172536"/>
                </a:lnTo>
                <a:lnTo>
                  <a:pt x="58021" y="174425"/>
                </a:lnTo>
                <a:lnTo>
                  <a:pt x="53291" y="175684"/>
                </a:lnTo>
                <a:lnTo>
                  <a:pt x="48549" y="176523"/>
                </a:lnTo>
                <a:lnTo>
                  <a:pt x="43801" y="177083"/>
                </a:lnTo>
                <a:lnTo>
                  <a:pt x="39842" y="177456"/>
                </a:lnTo>
                <a:lnTo>
                  <a:pt x="33326" y="177871"/>
                </a:lnTo>
                <a:lnTo>
                  <a:pt x="27784" y="178055"/>
                </a:lnTo>
                <a:lnTo>
                  <a:pt x="25195" y="178104"/>
                </a:lnTo>
                <a:lnTo>
                  <a:pt x="22675" y="177343"/>
                </a:lnTo>
                <a:lnTo>
                  <a:pt x="17759" y="174381"/>
                </a:lnTo>
                <a:lnTo>
                  <a:pt x="12928" y="170419"/>
                </a:lnTo>
                <a:lnTo>
                  <a:pt x="8135" y="166012"/>
                </a:lnTo>
                <a:lnTo>
                  <a:pt x="0" y="158145"/>
                </a:lnTo>
                <a:lnTo>
                  <a:pt x="322" y="156100"/>
                </a:lnTo>
                <a:lnTo>
                  <a:pt x="1331" y="153149"/>
                </a:lnTo>
                <a:lnTo>
                  <a:pt x="2797" y="149593"/>
                </a:lnTo>
                <a:lnTo>
                  <a:pt x="4568" y="146430"/>
                </a:lnTo>
                <a:lnTo>
                  <a:pt x="8653" y="140798"/>
                </a:lnTo>
                <a:lnTo>
                  <a:pt x="13114" y="135649"/>
                </a:lnTo>
                <a:lnTo>
                  <a:pt x="15415" y="133165"/>
                </a:lnTo>
                <a:lnTo>
                  <a:pt x="19330" y="130715"/>
                </a:lnTo>
                <a:lnTo>
                  <a:pt x="24322" y="128288"/>
                </a:lnTo>
                <a:lnTo>
                  <a:pt x="30031" y="125876"/>
                </a:lnTo>
                <a:lnTo>
                  <a:pt x="40607" y="121080"/>
                </a:lnTo>
                <a:lnTo>
                  <a:pt x="45650" y="118689"/>
                </a:lnTo>
                <a:lnTo>
                  <a:pt x="51393" y="116302"/>
                </a:lnTo>
                <a:lnTo>
                  <a:pt x="57603" y="113917"/>
                </a:lnTo>
                <a:lnTo>
                  <a:pt x="64124" y="111533"/>
                </a:lnTo>
                <a:lnTo>
                  <a:pt x="70059" y="109943"/>
                </a:lnTo>
                <a:lnTo>
                  <a:pt x="75604" y="108884"/>
                </a:lnTo>
                <a:lnTo>
                  <a:pt x="80887" y="108178"/>
                </a:lnTo>
                <a:lnTo>
                  <a:pt x="86791" y="107707"/>
                </a:lnTo>
                <a:lnTo>
                  <a:pt x="93108" y="107393"/>
                </a:lnTo>
                <a:lnTo>
                  <a:pt x="105683" y="107044"/>
                </a:lnTo>
                <a:lnTo>
                  <a:pt x="116564" y="106889"/>
                </a:lnTo>
                <a:lnTo>
                  <a:pt x="122482" y="107641"/>
                </a:lnTo>
                <a:lnTo>
                  <a:pt x="128808" y="108937"/>
                </a:lnTo>
                <a:lnTo>
                  <a:pt x="135407" y="110594"/>
                </a:lnTo>
                <a:lnTo>
                  <a:pt x="141394" y="112493"/>
                </a:lnTo>
                <a:lnTo>
                  <a:pt x="146972" y="114552"/>
                </a:lnTo>
                <a:lnTo>
                  <a:pt x="152279" y="116719"/>
                </a:lnTo>
                <a:lnTo>
                  <a:pt x="157404" y="118957"/>
                </a:lnTo>
                <a:lnTo>
                  <a:pt x="167332" y="123561"/>
                </a:lnTo>
                <a:lnTo>
                  <a:pt x="171409" y="125900"/>
                </a:lnTo>
                <a:lnTo>
                  <a:pt x="178054" y="130615"/>
                </a:lnTo>
                <a:lnTo>
                  <a:pt x="180937" y="133778"/>
                </a:lnTo>
                <a:lnTo>
                  <a:pt x="183654" y="137473"/>
                </a:lnTo>
                <a:lnTo>
                  <a:pt x="186258" y="141525"/>
                </a:lnTo>
                <a:lnTo>
                  <a:pt x="188788" y="145019"/>
                </a:lnTo>
                <a:lnTo>
                  <a:pt x="191269" y="148143"/>
                </a:lnTo>
                <a:lnTo>
                  <a:pt x="196142" y="153730"/>
                </a:lnTo>
                <a:lnTo>
                  <a:pt x="200952" y="158859"/>
                </a:lnTo>
                <a:lnTo>
                  <a:pt x="202553" y="161338"/>
                </a:lnTo>
                <a:lnTo>
                  <a:pt x="204332" y="166209"/>
                </a:lnTo>
                <a:lnTo>
                  <a:pt x="207239" y="171020"/>
                </a:lnTo>
                <a:lnTo>
                  <a:pt x="211781" y="176784"/>
                </a:lnTo>
                <a:lnTo>
                  <a:pt x="212402" y="179689"/>
                </a:lnTo>
                <a:lnTo>
                  <a:pt x="212898" y="1853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7" name="SMARTPenAnnotation904"/>
          <p:cNvSpPr/>
          <p:nvPr/>
        </p:nvSpPr>
        <p:spPr>
          <a:xfrm>
            <a:off x="6300821" y="2214562"/>
            <a:ext cx="148868" cy="164297"/>
          </a:xfrm>
          <a:custGeom>
            <a:avLst/>
            <a:gdLst/>
            <a:ahLst/>
            <a:cxnLst/>
            <a:rect l="0" t="0" r="0" b="0"/>
            <a:pathLst>
              <a:path w="148868" h="164297">
                <a:moveTo>
                  <a:pt x="35685" y="14288"/>
                </a:moveTo>
                <a:lnTo>
                  <a:pt x="25043" y="14288"/>
                </a:lnTo>
                <a:lnTo>
                  <a:pt x="23828" y="15081"/>
                </a:lnTo>
                <a:lnTo>
                  <a:pt x="23017" y="16404"/>
                </a:lnTo>
                <a:lnTo>
                  <a:pt x="22117" y="19991"/>
                </a:lnTo>
                <a:lnTo>
                  <a:pt x="21717" y="24231"/>
                </a:lnTo>
                <a:lnTo>
                  <a:pt x="21492" y="27288"/>
                </a:lnTo>
                <a:lnTo>
                  <a:pt x="19323" y="32236"/>
                </a:lnTo>
                <a:lnTo>
                  <a:pt x="17633" y="35778"/>
                </a:lnTo>
                <a:lnTo>
                  <a:pt x="16507" y="38933"/>
                </a:lnTo>
                <a:lnTo>
                  <a:pt x="15756" y="41831"/>
                </a:lnTo>
                <a:lnTo>
                  <a:pt x="15255" y="44556"/>
                </a:lnTo>
                <a:lnTo>
                  <a:pt x="14128" y="47167"/>
                </a:lnTo>
                <a:lnTo>
                  <a:pt x="10758" y="52184"/>
                </a:lnTo>
                <a:lnTo>
                  <a:pt x="6614" y="57060"/>
                </a:lnTo>
                <a:lnTo>
                  <a:pt x="4398" y="59471"/>
                </a:lnTo>
                <a:lnTo>
                  <a:pt x="2921" y="62666"/>
                </a:lnTo>
                <a:lnTo>
                  <a:pt x="1936" y="66384"/>
                </a:lnTo>
                <a:lnTo>
                  <a:pt x="1279" y="70450"/>
                </a:lnTo>
                <a:lnTo>
                  <a:pt x="842" y="73954"/>
                </a:lnTo>
                <a:lnTo>
                  <a:pt x="550" y="77084"/>
                </a:lnTo>
                <a:lnTo>
                  <a:pt x="356" y="79964"/>
                </a:lnTo>
                <a:lnTo>
                  <a:pt x="225" y="83472"/>
                </a:lnTo>
                <a:lnTo>
                  <a:pt x="18" y="98392"/>
                </a:lnTo>
                <a:lnTo>
                  <a:pt x="0" y="101313"/>
                </a:lnTo>
                <a:lnTo>
                  <a:pt x="783" y="104848"/>
                </a:lnTo>
                <a:lnTo>
                  <a:pt x="2098" y="108793"/>
                </a:lnTo>
                <a:lnTo>
                  <a:pt x="3768" y="113010"/>
                </a:lnTo>
                <a:lnTo>
                  <a:pt x="4883" y="116615"/>
                </a:lnTo>
                <a:lnTo>
                  <a:pt x="5625" y="119812"/>
                </a:lnTo>
                <a:lnTo>
                  <a:pt x="6120" y="122737"/>
                </a:lnTo>
                <a:lnTo>
                  <a:pt x="7243" y="125481"/>
                </a:lnTo>
                <a:lnTo>
                  <a:pt x="8787" y="128104"/>
                </a:lnTo>
                <a:lnTo>
                  <a:pt x="10609" y="130646"/>
                </a:lnTo>
                <a:lnTo>
                  <a:pt x="11823" y="133929"/>
                </a:lnTo>
                <a:lnTo>
                  <a:pt x="12634" y="137705"/>
                </a:lnTo>
                <a:lnTo>
                  <a:pt x="13174" y="141809"/>
                </a:lnTo>
                <a:lnTo>
                  <a:pt x="14328" y="144546"/>
                </a:lnTo>
                <a:lnTo>
                  <a:pt x="15890" y="146370"/>
                </a:lnTo>
                <a:lnTo>
                  <a:pt x="19743" y="149191"/>
                </a:lnTo>
                <a:lnTo>
                  <a:pt x="24102" y="153090"/>
                </a:lnTo>
                <a:lnTo>
                  <a:pt x="28685" y="157469"/>
                </a:lnTo>
                <a:lnTo>
                  <a:pt x="31018" y="159748"/>
                </a:lnTo>
                <a:lnTo>
                  <a:pt x="33367" y="161268"/>
                </a:lnTo>
                <a:lnTo>
                  <a:pt x="35727" y="162280"/>
                </a:lnTo>
                <a:lnTo>
                  <a:pt x="38095" y="162956"/>
                </a:lnTo>
                <a:lnTo>
                  <a:pt x="40466" y="163406"/>
                </a:lnTo>
                <a:lnTo>
                  <a:pt x="42841" y="163706"/>
                </a:lnTo>
                <a:lnTo>
                  <a:pt x="45218" y="163906"/>
                </a:lnTo>
                <a:lnTo>
                  <a:pt x="48390" y="164040"/>
                </a:lnTo>
                <a:lnTo>
                  <a:pt x="59646" y="164227"/>
                </a:lnTo>
                <a:lnTo>
                  <a:pt x="77283" y="164296"/>
                </a:lnTo>
                <a:lnTo>
                  <a:pt x="80880" y="163506"/>
                </a:lnTo>
                <a:lnTo>
                  <a:pt x="84071" y="162185"/>
                </a:lnTo>
                <a:lnTo>
                  <a:pt x="86992" y="160511"/>
                </a:lnTo>
                <a:lnTo>
                  <a:pt x="89733" y="159395"/>
                </a:lnTo>
                <a:lnTo>
                  <a:pt x="92355" y="158651"/>
                </a:lnTo>
                <a:lnTo>
                  <a:pt x="94896" y="158155"/>
                </a:lnTo>
                <a:lnTo>
                  <a:pt x="98178" y="157030"/>
                </a:lnTo>
                <a:lnTo>
                  <a:pt x="101953" y="155487"/>
                </a:lnTo>
                <a:lnTo>
                  <a:pt x="106058" y="153664"/>
                </a:lnTo>
                <a:lnTo>
                  <a:pt x="109588" y="151655"/>
                </a:lnTo>
                <a:lnTo>
                  <a:pt x="112735" y="149522"/>
                </a:lnTo>
                <a:lnTo>
                  <a:pt x="115626" y="147307"/>
                </a:lnTo>
                <a:lnTo>
                  <a:pt x="118348" y="144242"/>
                </a:lnTo>
                <a:lnTo>
                  <a:pt x="120956" y="140611"/>
                </a:lnTo>
                <a:lnTo>
                  <a:pt x="123489" y="136603"/>
                </a:lnTo>
                <a:lnTo>
                  <a:pt x="125971" y="133138"/>
                </a:lnTo>
                <a:lnTo>
                  <a:pt x="128419" y="130033"/>
                </a:lnTo>
                <a:lnTo>
                  <a:pt x="130845" y="127170"/>
                </a:lnTo>
                <a:lnTo>
                  <a:pt x="133256" y="124468"/>
                </a:lnTo>
                <a:lnTo>
                  <a:pt x="138052" y="119348"/>
                </a:lnTo>
                <a:lnTo>
                  <a:pt x="139649" y="116872"/>
                </a:lnTo>
                <a:lnTo>
                  <a:pt x="141422" y="112003"/>
                </a:lnTo>
                <a:lnTo>
                  <a:pt x="144327" y="107194"/>
                </a:lnTo>
                <a:lnTo>
                  <a:pt x="146213" y="104800"/>
                </a:lnTo>
                <a:lnTo>
                  <a:pt x="148308" y="100024"/>
                </a:lnTo>
                <a:lnTo>
                  <a:pt x="148867" y="97639"/>
                </a:lnTo>
                <a:lnTo>
                  <a:pt x="148446" y="94461"/>
                </a:lnTo>
                <a:lnTo>
                  <a:pt x="147372" y="90755"/>
                </a:lnTo>
                <a:lnTo>
                  <a:pt x="145861" y="86698"/>
                </a:lnTo>
                <a:lnTo>
                  <a:pt x="144854" y="83198"/>
                </a:lnTo>
                <a:lnTo>
                  <a:pt x="144184" y="80072"/>
                </a:lnTo>
                <a:lnTo>
                  <a:pt x="143736" y="77194"/>
                </a:lnTo>
                <a:lnTo>
                  <a:pt x="142644" y="74481"/>
                </a:lnTo>
                <a:lnTo>
                  <a:pt x="139314" y="69351"/>
                </a:lnTo>
                <a:lnTo>
                  <a:pt x="137315" y="66078"/>
                </a:lnTo>
                <a:lnTo>
                  <a:pt x="135188" y="62308"/>
                </a:lnTo>
                <a:lnTo>
                  <a:pt x="129864" y="52436"/>
                </a:lnTo>
                <a:lnTo>
                  <a:pt x="127840" y="50833"/>
                </a:lnTo>
                <a:lnTo>
                  <a:pt x="124903" y="48970"/>
                </a:lnTo>
                <a:lnTo>
                  <a:pt x="121357" y="46934"/>
                </a:lnTo>
                <a:lnTo>
                  <a:pt x="118200" y="44783"/>
                </a:lnTo>
                <a:lnTo>
                  <a:pt x="115301" y="42555"/>
                </a:lnTo>
                <a:lnTo>
                  <a:pt x="112575" y="40276"/>
                </a:lnTo>
                <a:lnTo>
                  <a:pt x="109963" y="37964"/>
                </a:lnTo>
                <a:lnTo>
                  <a:pt x="104946" y="33277"/>
                </a:lnTo>
                <a:lnTo>
                  <a:pt x="97658" y="26176"/>
                </a:lnTo>
                <a:lnTo>
                  <a:pt x="94463" y="24594"/>
                </a:lnTo>
                <a:lnTo>
                  <a:pt x="90745" y="23540"/>
                </a:lnTo>
                <a:lnTo>
                  <a:pt x="86679" y="22837"/>
                </a:lnTo>
                <a:lnTo>
                  <a:pt x="83175" y="21575"/>
                </a:lnTo>
                <a:lnTo>
                  <a:pt x="80045" y="19939"/>
                </a:lnTo>
                <a:lnTo>
                  <a:pt x="77165" y="18055"/>
                </a:lnTo>
                <a:lnTo>
                  <a:pt x="73657" y="16006"/>
                </a:lnTo>
                <a:lnTo>
                  <a:pt x="69730" y="13846"/>
                </a:lnTo>
                <a:lnTo>
                  <a:pt x="65526" y="11612"/>
                </a:lnTo>
                <a:lnTo>
                  <a:pt x="61929" y="10122"/>
                </a:lnTo>
                <a:lnTo>
                  <a:pt x="58737" y="9129"/>
                </a:lnTo>
                <a:lnTo>
                  <a:pt x="55816" y="8468"/>
                </a:lnTo>
                <a:lnTo>
                  <a:pt x="52281" y="8026"/>
                </a:lnTo>
                <a:lnTo>
                  <a:pt x="48336" y="7732"/>
                </a:lnTo>
                <a:lnTo>
                  <a:pt x="44119" y="7536"/>
                </a:lnTo>
                <a:lnTo>
                  <a:pt x="40514" y="6612"/>
                </a:lnTo>
                <a:lnTo>
                  <a:pt x="37317" y="5201"/>
                </a:lnTo>
                <a:lnTo>
                  <a:pt x="34391" y="3468"/>
                </a:lnTo>
                <a:lnTo>
                  <a:pt x="31648" y="2312"/>
                </a:lnTo>
                <a:lnTo>
                  <a:pt x="29025" y="1541"/>
                </a:lnTo>
                <a:lnTo>
                  <a:pt x="22904" y="305"/>
                </a:lnTo>
                <a:lnTo>
                  <a:pt x="19950" y="135"/>
                </a:lnTo>
                <a:lnTo>
                  <a:pt x="142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8" name="SMARTPenAnnotation905"/>
          <p:cNvSpPr/>
          <p:nvPr/>
        </p:nvSpPr>
        <p:spPr>
          <a:xfrm>
            <a:off x="5729287" y="2250368"/>
            <a:ext cx="207170" cy="7058"/>
          </a:xfrm>
          <a:custGeom>
            <a:avLst/>
            <a:gdLst/>
            <a:ahLst/>
            <a:cxnLst/>
            <a:rect l="0" t="0" r="0" b="0"/>
            <a:pathLst>
              <a:path w="207170" h="7058">
                <a:moveTo>
                  <a:pt x="0" y="7057"/>
                </a:moveTo>
                <a:lnTo>
                  <a:pt x="85886" y="7057"/>
                </a:lnTo>
                <a:lnTo>
                  <a:pt x="92976" y="6263"/>
                </a:lnTo>
                <a:lnTo>
                  <a:pt x="100085" y="4940"/>
                </a:lnTo>
                <a:lnTo>
                  <a:pt x="107204" y="3264"/>
                </a:lnTo>
                <a:lnTo>
                  <a:pt x="114332" y="2147"/>
                </a:lnTo>
                <a:lnTo>
                  <a:pt x="121465" y="1402"/>
                </a:lnTo>
                <a:lnTo>
                  <a:pt x="128602" y="906"/>
                </a:lnTo>
                <a:lnTo>
                  <a:pt x="135741" y="575"/>
                </a:lnTo>
                <a:lnTo>
                  <a:pt x="150023" y="207"/>
                </a:lnTo>
                <a:lnTo>
                  <a:pt x="167659" y="0"/>
                </a:lnTo>
                <a:lnTo>
                  <a:pt x="174479" y="765"/>
                </a:lnTo>
                <a:lnTo>
                  <a:pt x="182201" y="2068"/>
                </a:lnTo>
                <a:lnTo>
                  <a:pt x="207169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89" name="SMARTPenAnnotation906"/>
          <p:cNvSpPr/>
          <p:nvPr/>
        </p:nvSpPr>
        <p:spPr>
          <a:xfrm>
            <a:off x="5537523" y="2471737"/>
            <a:ext cx="213196" cy="471489"/>
          </a:xfrm>
          <a:custGeom>
            <a:avLst/>
            <a:gdLst/>
            <a:ahLst/>
            <a:cxnLst/>
            <a:rect l="0" t="0" r="0" b="0"/>
            <a:pathLst>
              <a:path w="213196" h="471489">
                <a:moveTo>
                  <a:pt x="184620" y="0"/>
                </a:moveTo>
                <a:lnTo>
                  <a:pt x="178469" y="0"/>
                </a:lnTo>
                <a:lnTo>
                  <a:pt x="171969" y="5703"/>
                </a:lnTo>
                <a:lnTo>
                  <a:pt x="158361" y="19133"/>
                </a:lnTo>
                <a:lnTo>
                  <a:pt x="79835" y="97642"/>
                </a:lnTo>
                <a:lnTo>
                  <a:pt x="75075" y="103195"/>
                </a:lnTo>
                <a:lnTo>
                  <a:pt x="70316" y="109278"/>
                </a:lnTo>
                <a:lnTo>
                  <a:pt x="65555" y="115714"/>
                </a:lnTo>
                <a:lnTo>
                  <a:pt x="60793" y="121593"/>
                </a:lnTo>
                <a:lnTo>
                  <a:pt x="56032" y="127100"/>
                </a:lnTo>
                <a:lnTo>
                  <a:pt x="51269" y="132358"/>
                </a:lnTo>
                <a:lnTo>
                  <a:pt x="47301" y="137451"/>
                </a:lnTo>
                <a:lnTo>
                  <a:pt x="40775" y="147344"/>
                </a:lnTo>
                <a:lnTo>
                  <a:pt x="35229" y="159149"/>
                </a:lnTo>
                <a:lnTo>
                  <a:pt x="30118" y="171539"/>
                </a:lnTo>
                <a:lnTo>
                  <a:pt x="25201" y="182337"/>
                </a:lnTo>
                <a:lnTo>
                  <a:pt x="20369" y="194545"/>
                </a:lnTo>
                <a:lnTo>
                  <a:pt x="15576" y="207114"/>
                </a:lnTo>
                <a:lnTo>
                  <a:pt x="10800" y="217993"/>
                </a:lnTo>
                <a:lnTo>
                  <a:pt x="8148" y="230236"/>
                </a:lnTo>
                <a:lnTo>
                  <a:pt x="6176" y="243614"/>
                </a:lnTo>
                <a:lnTo>
                  <a:pt x="2653" y="257498"/>
                </a:lnTo>
                <a:lnTo>
                  <a:pt x="559" y="269490"/>
                </a:lnTo>
                <a:lnTo>
                  <a:pt x="0" y="274910"/>
                </a:lnTo>
                <a:lnTo>
                  <a:pt x="1496" y="287282"/>
                </a:lnTo>
                <a:lnTo>
                  <a:pt x="4807" y="299925"/>
                </a:lnTo>
                <a:lnTo>
                  <a:pt x="8924" y="310835"/>
                </a:lnTo>
                <a:lnTo>
                  <a:pt x="11283" y="323093"/>
                </a:lnTo>
                <a:lnTo>
                  <a:pt x="11912" y="329695"/>
                </a:lnTo>
                <a:lnTo>
                  <a:pt x="16844" y="343381"/>
                </a:lnTo>
                <a:lnTo>
                  <a:pt x="29154" y="367778"/>
                </a:lnTo>
                <a:lnTo>
                  <a:pt x="34145" y="372979"/>
                </a:lnTo>
                <a:lnTo>
                  <a:pt x="40647" y="378034"/>
                </a:lnTo>
                <a:lnTo>
                  <a:pt x="48157" y="382991"/>
                </a:lnTo>
                <a:lnTo>
                  <a:pt x="54751" y="387884"/>
                </a:lnTo>
                <a:lnTo>
                  <a:pt x="60734" y="392733"/>
                </a:lnTo>
                <a:lnTo>
                  <a:pt x="66311" y="397553"/>
                </a:lnTo>
                <a:lnTo>
                  <a:pt x="71616" y="402354"/>
                </a:lnTo>
                <a:lnTo>
                  <a:pt x="81744" y="411922"/>
                </a:lnTo>
                <a:lnTo>
                  <a:pt x="86667" y="415902"/>
                </a:lnTo>
                <a:lnTo>
                  <a:pt x="91537" y="419349"/>
                </a:lnTo>
                <a:lnTo>
                  <a:pt x="96371" y="422441"/>
                </a:lnTo>
                <a:lnTo>
                  <a:pt x="101181" y="426090"/>
                </a:lnTo>
                <a:lnTo>
                  <a:pt x="105976" y="430110"/>
                </a:lnTo>
                <a:lnTo>
                  <a:pt x="110759" y="434377"/>
                </a:lnTo>
                <a:lnTo>
                  <a:pt x="115536" y="438016"/>
                </a:lnTo>
                <a:lnTo>
                  <a:pt x="120308" y="441236"/>
                </a:lnTo>
                <a:lnTo>
                  <a:pt x="125077" y="444176"/>
                </a:lnTo>
                <a:lnTo>
                  <a:pt x="129050" y="446930"/>
                </a:lnTo>
                <a:lnTo>
                  <a:pt x="135581" y="452107"/>
                </a:lnTo>
                <a:lnTo>
                  <a:pt x="139227" y="453804"/>
                </a:lnTo>
                <a:lnTo>
                  <a:pt x="143246" y="454936"/>
                </a:lnTo>
                <a:lnTo>
                  <a:pt x="147512" y="455691"/>
                </a:lnTo>
                <a:lnTo>
                  <a:pt x="151944" y="456988"/>
                </a:lnTo>
                <a:lnTo>
                  <a:pt x="156486" y="458646"/>
                </a:lnTo>
                <a:lnTo>
                  <a:pt x="161102" y="460545"/>
                </a:lnTo>
                <a:lnTo>
                  <a:pt x="164973" y="461811"/>
                </a:lnTo>
                <a:lnTo>
                  <a:pt x="171390" y="463218"/>
                </a:lnTo>
                <a:lnTo>
                  <a:pt x="175006" y="464387"/>
                </a:lnTo>
                <a:lnTo>
                  <a:pt x="179005" y="465960"/>
                </a:lnTo>
                <a:lnTo>
                  <a:pt x="183258" y="467803"/>
                </a:lnTo>
                <a:lnTo>
                  <a:pt x="186887" y="469031"/>
                </a:lnTo>
                <a:lnTo>
                  <a:pt x="193036" y="470396"/>
                </a:lnTo>
                <a:lnTo>
                  <a:pt x="196581" y="470760"/>
                </a:lnTo>
                <a:lnTo>
                  <a:pt x="200532" y="471002"/>
                </a:lnTo>
                <a:lnTo>
                  <a:pt x="213195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0" name="SMARTPenAnnotation907"/>
          <p:cNvSpPr/>
          <p:nvPr/>
        </p:nvSpPr>
        <p:spPr>
          <a:xfrm>
            <a:off x="5807868" y="2753371"/>
            <a:ext cx="185739" cy="4117"/>
          </a:xfrm>
          <a:custGeom>
            <a:avLst/>
            <a:gdLst/>
            <a:ahLst/>
            <a:cxnLst/>
            <a:rect l="0" t="0" r="0" b="0"/>
            <a:pathLst>
              <a:path w="185739" h="4117">
                <a:moveTo>
                  <a:pt x="0" y="4116"/>
                </a:moveTo>
                <a:lnTo>
                  <a:pt x="107576" y="4116"/>
                </a:lnTo>
                <a:lnTo>
                  <a:pt x="113787" y="3322"/>
                </a:lnTo>
                <a:lnTo>
                  <a:pt x="119514" y="1999"/>
                </a:lnTo>
                <a:lnTo>
                  <a:pt x="124920" y="324"/>
                </a:lnTo>
                <a:lnTo>
                  <a:pt x="130905" y="0"/>
                </a:lnTo>
                <a:lnTo>
                  <a:pt x="137276" y="578"/>
                </a:lnTo>
                <a:lnTo>
                  <a:pt x="143905" y="1758"/>
                </a:lnTo>
                <a:lnTo>
                  <a:pt x="149912" y="2544"/>
                </a:lnTo>
                <a:lnTo>
                  <a:pt x="155504" y="3068"/>
                </a:lnTo>
                <a:lnTo>
                  <a:pt x="160819" y="3417"/>
                </a:lnTo>
                <a:lnTo>
                  <a:pt x="165951" y="3650"/>
                </a:lnTo>
                <a:lnTo>
                  <a:pt x="185738" y="41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1" name="SMARTPenAnnotation908"/>
          <p:cNvSpPr/>
          <p:nvPr/>
        </p:nvSpPr>
        <p:spPr>
          <a:xfrm>
            <a:off x="6087587" y="2593183"/>
            <a:ext cx="269919" cy="335744"/>
          </a:xfrm>
          <a:custGeom>
            <a:avLst/>
            <a:gdLst/>
            <a:ahLst/>
            <a:cxnLst/>
            <a:rect l="0" t="0" r="0" b="0"/>
            <a:pathLst>
              <a:path w="269919" h="335744">
                <a:moveTo>
                  <a:pt x="141763" y="14285"/>
                </a:moveTo>
                <a:lnTo>
                  <a:pt x="141763" y="7167"/>
                </a:lnTo>
                <a:lnTo>
                  <a:pt x="43137" y="7142"/>
                </a:lnTo>
                <a:lnTo>
                  <a:pt x="38706" y="6348"/>
                </a:lnTo>
                <a:lnTo>
                  <a:pt x="34164" y="5025"/>
                </a:lnTo>
                <a:lnTo>
                  <a:pt x="23054" y="991"/>
                </a:lnTo>
                <a:lnTo>
                  <a:pt x="15156" y="194"/>
                </a:lnTo>
                <a:lnTo>
                  <a:pt x="7389" y="24"/>
                </a:lnTo>
                <a:lnTo>
                  <a:pt x="0" y="0"/>
                </a:lnTo>
                <a:lnTo>
                  <a:pt x="423" y="793"/>
                </a:lnTo>
                <a:lnTo>
                  <a:pt x="3010" y="3791"/>
                </a:lnTo>
                <a:lnTo>
                  <a:pt x="4017" y="5701"/>
                </a:lnTo>
                <a:lnTo>
                  <a:pt x="5136" y="9941"/>
                </a:lnTo>
                <a:lnTo>
                  <a:pt x="5766" y="16791"/>
                </a:lnTo>
                <a:lnTo>
                  <a:pt x="6648" y="19130"/>
                </a:lnTo>
                <a:lnTo>
                  <a:pt x="9745" y="23847"/>
                </a:lnTo>
                <a:lnTo>
                  <a:pt x="11651" y="30706"/>
                </a:lnTo>
                <a:lnTo>
                  <a:pt x="12498" y="39840"/>
                </a:lnTo>
                <a:lnTo>
                  <a:pt x="12723" y="45609"/>
                </a:lnTo>
                <a:lnTo>
                  <a:pt x="13041" y="62989"/>
                </a:lnTo>
                <a:lnTo>
                  <a:pt x="13173" y="111894"/>
                </a:lnTo>
                <a:lnTo>
                  <a:pt x="13967" y="115870"/>
                </a:lnTo>
                <a:lnTo>
                  <a:pt x="18084" y="126053"/>
                </a:lnTo>
                <a:lnTo>
                  <a:pt x="19325" y="134339"/>
                </a:lnTo>
                <a:lnTo>
                  <a:pt x="20188" y="143866"/>
                </a:lnTo>
                <a:lnTo>
                  <a:pt x="20293" y="148801"/>
                </a:lnTo>
                <a:lnTo>
                  <a:pt x="26467" y="156061"/>
                </a:lnTo>
                <a:lnTo>
                  <a:pt x="27593" y="155633"/>
                </a:lnTo>
                <a:lnTo>
                  <a:pt x="32969" y="152033"/>
                </a:lnTo>
                <a:lnTo>
                  <a:pt x="40383" y="149821"/>
                </a:lnTo>
                <a:lnTo>
                  <a:pt x="48022" y="146490"/>
                </a:lnTo>
                <a:lnTo>
                  <a:pt x="54592" y="144480"/>
                </a:lnTo>
                <a:lnTo>
                  <a:pt x="60951" y="142794"/>
                </a:lnTo>
                <a:lnTo>
                  <a:pt x="74250" y="137381"/>
                </a:lnTo>
                <a:lnTo>
                  <a:pt x="86357" y="133024"/>
                </a:lnTo>
                <a:lnTo>
                  <a:pt x="92920" y="131544"/>
                </a:lnTo>
                <a:lnTo>
                  <a:pt x="99676" y="130558"/>
                </a:lnTo>
                <a:lnTo>
                  <a:pt x="106561" y="129900"/>
                </a:lnTo>
                <a:lnTo>
                  <a:pt x="112738" y="129462"/>
                </a:lnTo>
                <a:lnTo>
                  <a:pt x="118445" y="129170"/>
                </a:lnTo>
                <a:lnTo>
                  <a:pt x="123836" y="128975"/>
                </a:lnTo>
                <a:lnTo>
                  <a:pt x="142801" y="128701"/>
                </a:lnTo>
                <a:lnTo>
                  <a:pt x="163501" y="128620"/>
                </a:lnTo>
                <a:lnTo>
                  <a:pt x="170543" y="129402"/>
                </a:lnTo>
                <a:lnTo>
                  <a:pt x="177618" y="130717"/>
                </a:lnTo>
                <a:lnTo>
                  <a:pt x="184716" y="132388"/>
                </a:lnTo>
                <a:lnTo>
                  <a:pt x="191036" y="134295"/>
                </a:lnTo>
                <a:lnTo>
                  <a:pt x="196837" y="136361"/>
                </a:lnTo>
                <a:lnTo>
                  <a:pt x="202291" y="138532"/>
                </a:lnTo>
                <a:lnTo>
                  <a:pt x="214701" y="143060"/>
                </a:lnTo>
                <a:lnTo>
                  <a:pt x="221345" y="145379"/>
                </a:lnTo>
                <a:lnTo>
                  <a:pt x="227361" y="147718"/>
                </a:lnTo>
                <a:lnTo>
                  <a:pt x="232960" y="150072"/>
                </a:lnTo>
                <a:lnTo>
                  <a:pt x="238279" y="152435"/>
                </a:lnTo>
                <a:lnTo>
                  <a:pt x="242620" y="155597"/>
                </a:lnTo>
                <a:lnTo>
                  <a:pt x="249559" y="163345"/>
                </a:lnTo>
                <a:lnTo>
                  <a:pt x="255289" y="172080"/>
                </a:lnTo>
                <a:lnTo>
                  <a:pt x="260481" y="181254"/>
                </a:lnTo>
                <a:lnTo>
                  <a:pt x="265435" y="190623"/>
                </a:lnTo>
                <a:lnTo>
                  <a:pt x="267073" y="196137"/>
                </a:lnTo>
                <a:lnTo>
                  <a:pt x="268166" y="202195"/>
                </a:lnTo>
                <a:lnTo>
                  <a:pt x="268893" y="208614"/>
                </a:lnTo>
                <a:lnTo>
                  <a:pt x="269379" y="214482"/>
                </a:lnTo>
                <a:lnTo>
                  <a:pt x="269703" y="219981"/>
                </a:lnTo>
                <a:lnTo>
                  <a:pt x="269918" y="225235"/>
                </a:lnTo>
                <a:lnTo>
                  <a:pt x="268475" y="230324"/>
                </a:lnTo>
                <a:lnTo>
                  <a:pt x="262638" y="240213"/>
                </a:lnTo>
                <a:lnTo>
                  <a:pt x="262033" y="245073"/>
                </a:lnTo>
                <a:lnTo>
                  <a:pt x="263218" y="249900"/>
                </a:lnTo>
                <a:lnTo>
                  <a:pt x="265596" y="254705"/>
                </a:lnTo>
                <a:lnTo>
                  <a:pt x="264799" y="260290"/>
                </a:lnTo>
                <a:lnTo>
                  <a:pt x="261887" y="266395"/>
                </a:lnTo>
                <a:lnTo>
                  <a:pt x="257564" y="272846"/>
                </a:lnTo>
                <a:lnTo>
                  <a:pt x="253095" y="278734"/>
                </a:lnTo>
                <a:lnTo>
                  <a:pt x="248528" y="284247"/>
                </a:lnTo>
                <a:lnTo>
                  <a:pt x="243896" y="289510"/>
                </a:lnTo>
                <a:lnTo>
                  <a:pt x="238426" y="294606"/>
                </a:lnTo>
                <a:lnTo>
                  <a:pt x="232399" y="299591"/>
                </a:lnTo>
                <a:lnTo>
                  <a:pt x="225999" y="304501"/>
                </a:lnTo>
                <a:lnTo>
                  <a:pt x="219352" y="308569"/>
                </a:lnTo>
                <a:lnTo>
                  <a:pt x="212538" y="312074"/>
                </a:lnTo>
                <a:lnTo>
                  <a:pt x="205616" y="315205"/>
                </a:lnTo>
                <a:lnTo>
                  <a:pt x="197825" y="318086"/>
                </a:lnTo>
                <a:lnTo>
                  <a:pt x="189456" y="320800"/>
                </a:lnTo>
                <a:lnTo>
                  <a:pt x="172485" y="325933"/>
                </a:lnTo>
                <a:lnTo>
                  <a:pt x="157005" y="330860"/>
                </a:lnTo>
                <a:lnTo>
                  <a:pt x="150336" y="332491"/>
                </a:lnTo>
                <a:lnTo>
                  <a:pt x="144303" y="333579"/>
                </a:lnTo>
                <a:lnTo>
                  <a:pt x="138694" y="334304"/>
                </a:lnTo>
                <a:lnTo>
                  <a:pt x="132573" y="334787"/>
                </a:lnTo>
                <a:lnTo>
                  <a:pt x="126111" y="335109"/>
                </a:lnTo>
                <a:lnTo>
                  <a:pt x="113375" y="335468"/>
                </a:lnTo>
                <a:lnTo>
                  <a:pt x="87367" y="335729"/>
                </a:lnTo>
                <a:lnTo>
                  <a:pt x="78957" y="335743"/>
                </a:lnTo>
                <a:lnTo>
                  <a:pt x="74493" y="334953"/>
                </a:lnTo>
                <a:lnTo>
                  <a:pt x="69928" y="333633"/>
                </a:lnTo>
                <a:lnTo>
                  <a:pt x="56850" y="328904"/>
                </a:lnTo>
                <a:lnTo>
                  <a:pt x="56579" y="328012"/>
                </a:lnTo>
                <a:lnTo>
                  <a:pt x="56038" y="321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2" name="SMARTPenAnnotation909"/>
          <p:cNvSpPr/>
          <p:nvPr/>
        </p:nvSpPr>
        <p:spPr>
          <a:xfrm>
            <a:off x="6479381" y="2893218"/>
            <a:ext cx="28576" cy="135733"/>
          </a:xfrm>
          <a:custGeom>
            <a:avLst/>
            <a:gdLst/>
            <a:ahLst/>
            <a:cxnLst/>
            <a:rect l="0" t="0" r="0" b="0"/>
            <a:pathLst>
              <a:path w="28576" h="135733">
                <a:moveTo>
                  <a:pt x="28575" y="0"/>
                </a:moveTo>
                <a:lnTo>
                  <a:pt x="28575" y="40911"/>
                </a:lnTo>
                <a:lnTo>
                  <a:pt x="27781" y="46324"/>
                </a:lnTo>
                <a:lnTo>
                  <a:pt x="26459" y="52314"/>
                </a:lnTo>
                <a:lnTo>
                  <a:pt x="24782" y="58689"/>
                </a:lnTo>
                <a:lnTo>
                  <a:pt x="23665" y="64526"/>
                </a:lnTo>
                <a:lnTo>
                  <a:pt x="22920" y="70005"/>
                </a:lnTo>
                <a:lnTo>
                  <a:pt x="22424" y="75245"/>
                </a:lnTo>
                <a:lnTo>
                  <a:pt x="21299" y="80326"/>
                </a:lnTo>
                <a:lnTo>
                  <a:pt x="19756" y="85301"/>
                </a:lnTo>
                <a:lnTo>
                  <a:pt x="17933" y="90205"/>
                </a:lnTo>
                <a:lnTo>
                  <a:pt x="15924" y="95062"/>
                </a:lnTo>
                <a:lnTo>
                  <a:pt x="13791" y="99887"/>
                </a:lnTo>
                <a:lnTo>
                  <a:pt x="11575" y="104692"/>
                </a:lnTo>
                <a:lnTo>
                  <a:pt x="9304" y="108688"/>
                </a:lnTo>
                <a:lnTo>
                  <a:pt x="6997" y="112146"/>
                </a:lnTo>
                <a:lnTo>
                  <a:pt x="4664" y="115246"/>
                </a:lnTo>
                <a:lnTo>
                  <a:pt x="3110" y="118105"/>
                </a:lnTo>
                <a:lnTo>
                  <a:pt x="2073" y="120806"/>
                </a:lnTo>
                <a:lnTo>
                  <a:pt x="409" y="127051"/>
                </a:lnTo>
                <a:lnTo>
                  <a:pt x="182" y="130021"/>
                </a:lnTo>
                <a:lnTo>
                  <a:pt x="0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3" name="SMARTPenAnnotation910"/>
          <p:cNvSpPr/>
          <p:nvPr/>
        </p:nvSpPr>
        <p:spPr>
          <a:xfrm>
            <a:off x="6650831" y="2764631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3793" y="7144"/>
                </a:lnTo>
                <a:lnTo>
                  <a:pt x="5703" y="6350"/>
                </a:lnTo>
                <a:lnTo>
                  <a:pt x="7771" y="5027"/>
                </a:lnTo>
                <a:lnTo>
                  <a:pt x="9943" y="3351"/>
                </a:lnTo>
                <a:lnTo>
                  <a:pt x="12978" y="2234"/>
                </a:lnTo>
                <a:lnTo>
                  <a:pt x="16590" y="1489"/>
                </a:lnTo>
                <a:lnTo>
                  <a:pt x="20585" y="993"/>
                </a:lnTo>
                <a:lnTo>
                  <a:pt x="24835" y="662"/>
                </a:lnTo>
                <a:lnTo>
                  <a:pt x="29257" y="441"/>
                </a:lnTo>
                <a:lnTo>
                  <a:pt x="33792" y="294"/>
                </a:lnTo>
                <a:lnTo>
                  <a:pt x="57386" y="58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4" name="SMARTPenAnnotation911"/>
          <p:cNvSpPr/>
          <p:nvPr/>
        </p:nvSpPr>
        <p:spPr>
          <a:xfrm>
            <a:off x="6950868" y="2629194"/>
            <a:ext cx="214314" cy="206873"/>
          </a:xfrm>
          <a:custGeom>
            <a:avLst/>
            <a:gdLst/>
            <a:ahLst/>
            <a:cxnLst/>
            <a:rect l="0" t="0" r="0" b="0"/>
            <a:pathLst>
              <a:path w="214314" h="206873">
                <a:moveTo>
                  <a:pt x="0" y="13993"/>
                </a:moveTo>
                <a:lnTo>
                  <a:pt x="0" y="7842"/>
                </a:lnTo>
                <a:lnTo>
                  <a:pt x="794" y="7511"/>
                </a:lnTo>
                <a:lnTo>
                  <a:pt x="7276" y="6907"/>
                </a:lnTo>
                <a:lnTo>
                  <a:pt x="30062" y="6852"/>
                </a:lnTo>
                <a:lnTo>
                  <a:pt x="33535" y="6057"/>
                </a:lnTo>
                <a:lnTo>
                  <a:pt x="37437" y="4734"/>
                </a:lnTo>
                <a:lnTo>
                  <a:pt x="41628" y="3058"/>
                </a:lnTo>
                <a:lnTo>
                  <a:pt x="46008" y="1940"/>
                </a:lnTo>
                <a:lnTo>
                  <a:pt x="50517" y="1195"/>
                </a:lnTo>
                <a:lnTo>
                  <a:pt x="55109" y="699"/>
                </a:lnTo>
                <a:lnTo>
                  <a:pt x="59758" y="368"/>
                </a:lnTo>
                <a:lnTo>
                  <a:pt x="64445" y="147"/>
                </a:lnTo>
                <a:lnTo>
                  <a:pt x="69157" y="0"/>
                </a:lnTo>
                <a:lnTo>
                  <a:pt x="73886" y="696"/>
                </a:lnTo>
                <a:lnTo>
                  <a:pt x="78626" y="1953"/>
                </a:lnTo>
                <a:lnTo>
                  <a:pt x="83374" y="3585"/>
                </a:lnTo>
                <a:lnTo>
                  <a:pt x="88127" y="4673"/>
                </a:lnTo>
                <a:lnTo>
                  <a:pt x="92882" y="5399"/>
                </a:lnTo>
                <a:lnTo>
                  <a:pt x="97640" y="5882"/>
                </a:lnTo>
                <a:lnTo>
                  <a:pt x="102400" y="6205"/>
                </a:lnTo>
                <a:lnTo>
                  <a:pt x="107160" y="6420"/>
                </a:lnTo>
                <a:lnTo>
                  <a:pt x="111922" y="6563"/>
                </a:lnTo>
                <a:lnTo>
                  <a:pt x="116683" y="7452"/>
                </a:lnTo>
                <a:lnTo>
                  <a:pt x="121446" y="8839"/>
                </a:lnTo>
                <a:lnTo>
                  <a:pt x="126207" y="10557"/>
                </a:lnTo>
                <a:lnTo>
                  <a:pt x="130970" y="12496"/>
                </a:lnTo>
                <a:lnTo>
                  <a:pt x="135732" y="14582"/>
                </a:lnTo>
                <a:lnTo>
                  <a:pt x="140495" y="16767"/>
                </a:lnTo>
                <a:lnTo>
                  <a:pt x="144464" y="18224"/>
                </a:lnTo>
                <a:lnTo>
                  <a:pt x="150989" y="19842"/>
                </a:lnTo>
                <a:lnTo>
                  <a:pt x="153047" y="21067"/>
                </a:lnTo>
                <a:lnTo>
                  <a:pt x="154420" y="22678"/>
                </a:lnTo>
                <a:lnTo>
                  <a:pt x="155334" y="24545"/>
                </a:lnTo>
                <a:lnTo>
                  <a:pt x="160413" y="30966"/>
                </a:lnTo>
                <a:lnTo>
                  <a:pt x="161711" y="34040"/>
                </a:lnTo>
                <a:lnTo>
                  <a:pt x="162576" y="37676"/>
                </a:lnTo>
                <a:lnTo>
                  <a:pt x="163153" y="41688"/>
                </a:lnTo>
                <a:lnTo>
                  <a:pt x="162744" y="45156"/>
                </a:lnTo>
                <a:lnTo>
                  <a:pt x="161677" y="48262"/>
                </a:lnTo>
                <a:lnTo>
                  <a:pt x="156384" y="58543"/>
                </a:lnTo>
                <a:lnTo>
                  <a:pt x="147484" y="76239"/>
                </a:lnTo>
                <a:lnTo>
                  <a:pt x="144360" y="80890"/>
                </a:lnTo>
                <a:lnTo>
                  <a:pt x="140690" y="85579"/>
                </a:lnTo>
                <a:lnTo>
                  <a:pt x="136655" y="90292"/>
                </a:lnTo>
                <a:lnTo>
                  <a:pt x="132379" y="95021"/>
                </a:lnTo>
                <a:lnTo>
                  <a:pt x="123394" y="104510"/>
                </a:lnTo>
                <a:lnTo>
                  <a:pt x="109411" y="118777"/>
                </a:lnTo>
                <a:lnTo>
                  <a:pt x="104690" y="124330"/>
                </a:lnTo>
                <a:lnTo>
                  <a:pt x="99956" y="130414"/>
                </a:lnTo>
                <a:lnTo>
                  <a:pt x="95212" y="136851"/>
                </a:lnTo>
                <a:lnTo>
                  <a:pt x="89669" y="141935"/>
                </a:lnTo>
                <a:lnTo>
                  <a:pt x="83592" y="146119"/>
                </a:lnTo>
                <a:lnTo>
                  <a:pt x="77159" y="149702"/>
                </a:lnTo>
                <a:lnTo>
                  <a:pt x="71283" y="153678"/>
                </a:lnTo>
                <a:lnTo>
                  <a:pt x="65778" y="157917"/>
                </a:lnTo>
                <a:lnTo>
                  <a:pt x="60521" y="162330"/>
                </a:lnTo>
                <a:lnTo>
                  <a:pt x="56222" y="166066"/>
                </a:lnTo>
                <a:lnTo>
                  <a:pt x="49330" y="172333"/>
                </a:lnTo>
                <a:lnTo>
                  <a:pt x="45587" y="175115"/>
                </a:lnTo>
                <a:lnTo>
                  <a:pt x="41504" y="177764"/>
                </a:lnTo>
                <a:lnTo>
                  <a:pt x="37195" y="180324"/>
                </a:lnTo>
                <a:lnTo>
                  <a:pt x="33528" y="182824"/>
                </a:lnTo>
                <a:lnTo>
                  <a:pt x="27337" y="187719"/>
                </a:lnTo>
                <a:lnTo>
                  <a:pt x="21939" y="192540"/>
                </a:lnTo>
                <a:lnTo>
                  <a:pt x="14421" y="199606"/>
                </a:lnTo>
                <a:lnTo>
                  <a:pt x="14299" y="205870"/>
                </a:lnTo>
                <a:lnTo>
                  <a:pt x="15089" y="206205"/>
                </a:lnTo>
                <a:lnTo>
                  <a:pt x="19994" y="206676"/>
                </a:lnTo>
                <a:lnTo>
                  <a:pt x="24232" y="206786"/>
                </a:lnTo>
                <a:lnTo>
                  <a:pt x="62048" y="206872"/>
                </a:lnTo>
                <a:lnTo>
                  <a:pt x="67559" y="206079"/>
                </a:lnTo>
                <a:lnTo>
                  <a:pt x="73614" y="204757"/>
                </a:lnTo>
                <a:lnTo>
                  <a:pt x="80033" y="203081"/>
                </a:lnTo>
                <a:lnTo>
                  <a:pt x="86693" y="201964"/>
                </a:lnTo>
                <a:lnTo>
                  <a:pt x="93514" y="201220"/>
                </a:lnTo>
                <a:lnTo>
                  <a:pt x="100443" y="200723"/>
                </a:lnTo>
                <a:lnTo>
                  <a:pt x="106650" y="200392"/>
                </a:lnTo>
                <a:lnTo>
                  <a:pt x="117779" y="200025"/>
                </a:lnTo>
                <a:lnTo>
                  <a:pt x="153676" y="199756"/>
                </a:lnTo>
                <a:lnTo>
                  <a:pt x="214313" y="199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5" name="SMARTPenAnnotation912"/>
          <p:cNvSpPr/>
          <p:nvPr/>
        </p:nvSpPr>
        <p:spPr>
          <a:xfrm>
            <a:off x="7229485" y="2664618"/>
            <a:ext cx="178245" cy="171326"/>
          </a:xfrm>
          <a:custGeom>
            <a:avLst/>
            <a:gdLst/>
            <a:ahLst/>
            <a:cxnLst/>
            <a:rect l="0" t="0" r="0" b="0"/>
            <a:pathLst>
              <a:path w="178245" h="171326">
                <a:moveTo>
                  <a:pt x="42852" y="7144"/>
                </a:moveTo>
                <a:lnTo>
                  <a:pt x="28946" y="7144"/>
                </a:lnTo>
                <a:lnTo>
                  <a:pt x="23731" y="12054"/>
                </a:lnTo>
                <a:lnTo>
                  <a:pt x="22447" y="13295"/>
                </a:lnTo>
                <a:lnTo>
                  <a:pt x="19760" y="18080"/>
                </a:lnTo>
                <a:lnTo>
                  <a:pt x="17933" y="21578"/>
                </a:lnTo>
                <a:lnTo>
                  <a:pt x="16714" y="24704"/>
                </a:lnTo>
                <a:lnTo>
                  <a:pt x="15902" y="27582"/>
                </a:lnTo>
                <a:lnTo>
                  <a:pt x="15360" y="30295"/>
                </a:lnTo>
                <a:lnTo>
                  <a:pt x="14206" y="33690"/>
                </a:lnTo>
                <a:lnTo>
                  <a:pt x="12642" y="37541"/>
                </a:lnTo>
                <a:lnTo>
                  <a:pt x="10805" y="41696"/>
                </a:lnTo>
                <a:lnTo>
                  <a:pt x="6649" y="50547"/>
                </a:lnTo>
                <a:lnTo>
                  <a:pt x="4429" y="55129"/>
                </a:lnTo>
                <a:lnTo>
                  <a:pt x="2949" y="59771"/>
                </a:lnTo>
                <a:lnTo>
                  <a:pt x="1963" y="64454"/>
                </a:lnTo>
                <a:lnTo>
                  <a:pt x="1306" y="69163"/>
                </a:lnTo>
                <a:lnTo>
                  <a:pt x="867" y="73890"/>
                </a:lnTo>
                <a:lnTo>
                  <a:pt x="574" y="78629"/>
                </a:lnTo>
                <a:lnTo>
                  <a:pt x="249" y="88128"/>
                </a:lnTo>
                <a:lnTo>
                  <a:pt x="41" y="107161"/>
                </a:lnTo>
                <a:lnTo>
                  <a:pt x="0" y="122415"/>
                </a:lnTo>
                <a:lnTo>
                  <a:pt x="790" y="126060"/>
                </a:lnTo>
                <a:lnTo>
                  <a:pt x="2111" y="130078"/>
                </a:lnTo>
                <a:lnTo>
                  <a:pt x="3785" y="134343"/>
                </a:lnTo>
                <a:lnTo>
                  <a:pt x="5695" y="137981"/>
                </a:lnTo>
                <a:lnTo>
                  <a:pt x="7762" y="141200"/>
                </a:lnTo>
                <a:lnTo>
                  <a:pt x="9934" y="144140"/>
                </a:lnTo>
                <a:lnTo>
                  <a:pt x="12969" y="146893"/>
                </a:lnTo>
                <a:lnTo>
                  <a:pt x="16580" y="149523"/>
                </a:lnTo>
                <a:lnTo>
                  <a:pt x="20575" y="152069"/>
                </a:lnTo>
                <a:lnTo>
                  <a:pt x="24031" y="154561"/>
                </a:lnTo>
                <a:lnTo>
                  <a:pt x="27130" y="157016"/>
                </a:lnTo>
                <a:lnTo>
                  <a:pt x="29990" y="159446"/>
                </a:lnTo>
                <a:lnTo>
                  <a:pt x="33484" y="161860"/>
                </a:lnTo>
                <a:lnTo>
                  <a:pt x="37400" y="164263"/>
                </a:lnTo>
                <a:lnTo>
                  <a:pt x="41599" y="166659"/>
                </a:lnTo>
                <a:lnTo>
                  <a:pt x="45191" y="168256"/>
                </a:lnTo>
                <a:lnTo>
                  <a:pt x="48380" y="169321"/>
                </a:lnTo>
                <a:lnTo>
                  <a:pt x="51300" y="170031"/>
                </a:lnTo>
                <a:lnTo>
                  <a:pt x="54834" y="170504"/>
                </a:lnTo>
                <a:lnTo>
                  <a:pt x="58777" y="170819"/>
                </a:lnTo>
                <a:lnTo>
                  <a:pt x="62994" y="171030"/>
                </a:lnTo>
                <a:lnTo>
                  <a:pt x="71912" y="171263"/>
                </a:lnTo>
                <a:lnTo>
                  <a:pt x="76514" y="171325"/>
                </a:lnTo>
                <a:lnTo>
                  <a:pt x="81167" y="170573"/>
                </a:lnTo>
                <a:lnTo>
                  <a:pt x="85859" y="169278"/>
                </a:lnTo>
                <a:lnTo>
                  <a:pt x="90573" y="167621"/>
                </a:lnTo>
                <a:lnTo>
                  <a:pt x="95303" y="165722"/>
                </a:lnTo>
                <a:lnTo>
                  <a:pt x="100045" y="163663"/>
                </a:lnTo>
                <a:lnTo>
                  <a:pt x="109546" y="159258"/>
                </a:lnTo>
                <a:lnTo>
                  <a:pt x="119061" y="154654"/>
                </a:lnTo>
                <a:lnTo>
                  <a:pt x="123820" y="151522"/>
                </a:lnTo>
                <a:lnTo>
                  <a:pt x="128580" y="147846"/>
                </a:lnTo>
                <a:lnTo>
                  <a:pt x="133342" y="143808"/>
                </a:lnTo>
                <a:lnTo>
                  <a:pt x="137310" y="140322"/>
                </a:lnTo>
                <a:lnTo>
                  <a:pt x="143836" y="134332"/>
                </a:lnTo>
                <a:lnTo>
                  <a:pt x="155764" y="122705"/>
                </a:lnTo>
                <a:lnTo>
                  <a:pt x="159401" y="118316"/>
                </a:lnTo>
                <a:lnTo>
                  <a:pt x="162621" y="113802"/>
                </a:lnTo>
                <a:lnTo>
                  <a:pt x="165560" y="109206"/>
                </a:lnTo>
                <a:lnTo>
                  <a:pt x="167520" y="105348"/>
                </a:lnTo>
                <a:lnTo>
                  <a:pt x="168827" y="101982"/>
                </a:lnTo>
                <a:lnTo>
                  <a:pt x="169697" y="98944"/>
                </a:lnTo>
                <a:lnTo>
                  <a:pt x="171072" y="95332"/>
                </a:lnTo>
                <a:lnTo>
                  <a:pt x="172782" y="91336"/>
                </a:lnTo>
                <a:lnTo>
                  <a:pt x="174716" y="87084"/>
                </a:lnTo>
                <a:lnTo>
                  <a:pt x="176004" y="83456"/>
                </a:lnTo>
                <a:lnTo>
                  <a:pt x="176865" y="80244"/>
                </a:lnTo>
                <a:lnTo>
                  <a:pt x="177438" y="77309"/>
                </a:lnTo>
                <a:lnTo>
                  <a:pt x="177819" y="73764"/>
                </a:lnTo>
                <a:lnTo>
                  <a:pt x="178074" y="69814"/>
                </a:lnTo>
                <a:lnTo>
                  <a:pt x="178244" y="65592"/>
                </a:lnTo>
                <a:lnTo>
                  <a:pt x="177563" y="61191"/>
                </a:lnTo>
                <a:lnTo>
                  <a:pt x="176316" y="56669"/>
                </a:lnTo>
                <a:lnTo>
                  <a:pt x="174690" y="52067"/>
                </a:lnTo>
                <a:lnTo>
                  <a:pt x="172019" y="48205"/>
                </a:lnTo>
                <a:lnTo>
                  <a:pt x="168651" y="44837"/>
                </a:lnTo>
                <a:lnTo>
                  <a:pt x="164818" y="41798"/>
                </a:lnTo>
                <a:lnTo>
                  <a:pt x="161470" y="38184"/>
                </a:lnTo>
                <a:lnTo>
                  <a:pt x="158443" y="34187"/>
                </a:lnTo>
                <a:lnTo>
                  <a:pt x="155631" y="29935"/>
                </a:lnTo>
                <a:lnTo>
                  <a:pt x="152169" y="26307"/>
                </a:lnTo>
                <a:lnTo>
                  <a:pt x="148273" y="23095"/>
                </a:lnTo>
                <a:lnTo>
                  <a:pt x="144090" y="20159"/>
                </a:lnTo>
                <a:lnTo>
                  <a:pt x="139713" y="18202"/>
                </a:lnTo>
                <a:lnTo>
                  <a:pt x="135207" y="16897"/>
                </a:lnTo>
                <a:lnTo>
                  <a:pt x="130616" y="16027"/>
                </a:lnTo>
                <a:lnTo>
                  <a:pt x="125173" y="14654"/>
                </a:lnTo>
                <a:lnTo>
                  <a:pt x="119164" y="12944"/>
                </a:lnTo>
                <a:lnTo>
                  <a:pt x="112777" y="11011"/>
                </a:lnTo>
                <a:lnTo>
                  <a:pt x="106931" y="9722"/>
                </a:lnTo>
                <a:lnTo>
                  <a:pt x="101446" y="8862"/>
                </a:lnTo>
                <a:lnTo>
                  <a:pt x="96202" y="8290"/>
                </a:lnTo>
                <a:lnTo>
                  <a:pt x="91119" y="7114"/>
                </a:lnTo>
                <a:lnTo>
                  <a:pt x="86142" y="5537"/>
                </a:lnTo>
                <a:lnTo>
                  <a:pt x="81237" y="3691"/>
                </a:lnTo>
                <a:lnTo>
                  <a:pt x="76379" y="2461"/>
                </a:lnTo>
                <a:lnTo>
                  <a:pt x="71554" y="1641"/>
                </a:lnTo>
                <a:lnTo>
                  <a:pt x="66750" y="1094"/>
                </a:lnTo>
                <a:lnTo>
                  <a:pt x="61959" y="729"/>
                </a:lnTo>
                <a:lnTo>
                  <a:pt x="57177" y="486"/>
                </a:lnTo>
                <a:lnTo>
                  <a:pt x="47632" y="216"/>
                </a:lnTo>
                <a:lnTo>
                  <a:pt x="20118" y="4"/>
                </a:lnTo>
                <a:lnTo>
                  <a:pt x="142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6" name="SMARTPenAnnotation913"/>
          <p:cNvSpPr/>
          <p:nvPr/>
        </p:nvSpPr>
        <p:spPr>
          <a:xfrm>
            <a:off x="7379493" y="2550318"/>
            <a:ext cx="198484" cy="378315"/>
          </a:xfrm>
          <a:custGeom>
            <a:avLst/>
            <a:gdLst/>
            <a:ahLst/>
            <a:cxnLst/>
            <a:rect l="0" t="0" r="0" b="0"/>
            <a:pathLst>
              <a:path w="198484" h="378315">
                <a:moveTo>
                  <a:pt x="0" y="0"/>
                </a:moveTo>
                <a:lnTo>
                  <a:pt x="10643" y="0"/>
                </a:lnTo>
                <a:lnTo>
                  <a:pt x="11858" y="794"/>
                </a:lnTo>
                <a:lnTo>
                  <a:pt x="12668" y="2117"/>
                </a:lnTo>
                <a:lnTo>
                  <a:pt x="13208" y="3793"/>
                </a:lnTo>
                <a:lnTo>
                  <a:pt x="15155" y="5704"/>
                </a:lnTo>
                <a:lnTo>
                  <a:pt x="18041" y="7771"/>
                </a:lnTo>
                <a:lnTo>
                  <a:pt x="21552" y="9943"/>
                </a:lnTo>
                <a:lnTo>
                  <a:pt x="27571" y="14474"/>
                </a:lnTo>
                <a:lnTo>
                  <a:pt x="33685" y="19133"/>
                </a:lnTo>
                <a:lnTo>
                  <a:pt x="37538" y="21487"/>
                </a:lnTo>
                <a:lnTo>
                  <a:pt x="41694" y="23849"/>
                </a:lnTo>
                <a:lnTo>
                  <a:pt x="50545" y="28592"/>
                </a:lnTo>
                <a:lnTo>
                  <a:pt x="83376" y="45245"/>
                </a:lnTo>
                <a:lnTo>
                  <a:pt x="88127" y="48420"/>
                </a:lnTo>
                <a:lnTo>
                  <a:pt x="92883" y="52124"/>
                </a:lnTo>
                <a:lnTo>
                  <a:pt x="97641" y="56180"/>
                </a:lnTo>
                <a:lnTo>
                  <a:pt x="102400" y="59679"/>
                </a:lnTo>
                <a:lnTo>
                  <a:pt x="107161" y="62805"/>
                </a:lnTo>
                <a:lnTo>
                  <a:pt x="111921" y="65682"/>
                </a:lnTo>
                <a:lnTo>
                  <a:pt x="116684" y="69188"/>
                </a:lnTo>
                <a:lnTo>
                  <a:pt x="121445" y="73113"/>
                </a:lnTo>
                <a:lnTo>
                  <a:pt x="126208" y="77317"/>
                </a:lnTo>
                <a:lnTo>
                  <a:pt x="131764" y="81707"/>
                </a:lnTo>
                <a:lnTo>
                  <a:pt x="137849" y="86222"/>
                </a:lnTo>
                <a:lnTo>
                  <a:pt x="144286" y="90819"/>
                </a:lnTo>
                <a:lnTo>
                  <a:pt x="150166" y="95471"/>
                </a:lnTo>
                <a:lnTo>
                  <a:pt x="155673" y="100160"/>
                </a:lnTo>
                <a:lnTo>
                  <a:pt x="160932" y="104873"/>
                </a:lnTo>
                <a:lnTo>
                  <a:pt x="166026" y="110397"/>
                </a:lnTo>
                <a:lnTo>
                  <a:pt x="171009" y="116461"/>
                </a:lnTo>
                <a:lnTo>
                  <a:pt x="175918" y="122884"/>
                </a:lnTo>
                <a:lnTo>
                  <a:pt x="179986" y="128754"/>
                </a:lnTo>
                <a:lnTo>
                  <a:pt x="183491" y="134255"/>
                </a:lnTo>
                <a:lnTo>
                  <a:pt x="189502" y="145394"/>
                </a:lnTo>
                <a:lnTo>
                  <a:pt x="192216" y="151698"/>
                </a:lnTo>
                <a:lnTo>
                  <a:pt x="194819" y="158282"/>
                </a:lnTo>
                <a:lnTo>
                  <a:pt x="196554" y="165053"/>
                </a:lnTo>
                <a:lnTo>
                  <a:pt x="197711" y="171948"/>
                </a:lnTo>
                <a:lnTo>
                  <a:pt x="198483" y="178926"/>
                </a:lnTo>
                <a:lnTo>
                  <a:pt x="198204" y="185959"/>
                </a:lnTo>
                <a:lnTo>
                  <a:pt x="197223" y="193029"/>
                </a:lnTo>
                <a:lnTo>
                  <a:pt x="195776" y="200123"/>
                </a:lnTo>
                <a:lnTo>
                  <a:pt x="194812" y="207235"/>
                </a:lnTo>
                <a:lnTo>
                  <a:pt x="194167" y="214357"/>
                </a:lnTo>
                <a:lnTo>
                  <a:pt x="193740" y="221486"/>
                </a:lnTo>
                <a:lnTo>
                  <a:pt x="192660" y="227826"/>
                </a:lnTo>
                <a:lnTo>
                  <a:pt x="189344" y="239104"/>
                </a:lnTo>
                <a:lnTo>
                  <a:pt x="186554" y="245128"/>
                </a:lnTo>
                <a:lnTo>
                  <a:pt x="183107" y="251525"/>
                </a:lnTo>
                <a:lnTo>
                  <a:pt x="179221" y="258171"/>
                </a:lnTo>
                <a:lnTo>
                  <a:pt x="175838" y="264983"/>
                </a:lnTo>
                <a:lnTo>
                  <a:pt x="172787" y="271905"/>
                </a:lnTo>
                <a:lnTo>
                  <a:pt x="169960" y="278901"/>
                </a:lnTo>
                <a:lnTo>
                  <a:pt x="168075" y="285153"/>
                </a:lnTo>
                <a:lnTo>
                  <a:pt x="165982" y="296333"/>
                </a:lnTo>
                <a:lnTo>
                  <a:pt x="163835" y="302330"/>
                </a:lnTo>
                <a:lnTo>
                  <a:pt x="160818" y="308710"/>
                </a:lnTo>
                <a:lnTo>
                  <a:pt x="157218" y="315344"/>
                </a:lnTo>
                <a:lnTo>
                  <a:pt x="153230" y="321354"/>
                </a:lnTo>
                <a:lnTo>
                  <a:pt x="148986" y="326949"/>
                </a:lnTo>
                <a:lnTo>
                  <a:pt x="144567" y="332266"/>
                </a:lnTo>
                <a:lnTo>
                  <a:pt x="140034" y="336605"/>
                </a:lnTo>
                <a:lnTo>
                  <a:pt x="135425" y="340291"/>
                </a:lnTo>
                <a:lnTo>
                  <a:pt x="130765" y="343542"/>
                </a:lnTo>
                <a:lnTo>
                  <a:pt x="126865" y="346503"/>
                </a:lnTo>
                <a:lnTo>
                  <a:pt x="123469" y="349271"/>
                </a:lnTo>
                <a:lnTo>
                  <a:pt x="120413" y="351910"/>
                </a:lnTo>
                <a:lnTo>
                  <a:pt x="116788" y="354463"/>
                </a:lnTo>
                <a:lnTo>
                  <a:pt x="112784" y="356959"/>
                </a:lnTo>
                <a:lnTo>
                  <a:pt x="108527" y="359416"/>
                </a:lnTo>
                <a:lnTo>
                  <a:pt x="104895" y="361848"/>
                </a:lnTo>
                <a:lnTo>
                  <a:pt x="98743" y="366667"/>
                </a:lnTo>
                <a:lnTo>
                  <a:pt x="93364" y="369339"/>
                </a:lnTo>
                <a:lnTo>
                  <a:pt x="88326" y="370526"/>
                </a:lnTo>
                <a:lnTo>
                  <a:pt x="83442" y="371053"/>
                </a:lnTo>
                <a:lnTo>
                  <a:pt x="81822" y="371988"/>
                </a:lnTo>
                <a:lnTo>
                  <a:pt x="80742" y="373404"/>
                </a:lnTo>
                <a:lnTo>
                  <a:pt x="80022" y="375143"/>
                </a:lnTo>
                <a:lnTo>
                  <a:pt x="78748" y="376301"/>
                </a:lnTo>
                <a:lnTo>
                  <a:pt x="77105" y="377074"/>
                </a:lnTo>
                <a:lnTo>
                  <a:pt x="72557" y="378314"/>
                </a:lnTo>
                <a:lnTo>
                  <a:pt x="72184" y="377622"/>
                </a:lnTo>
                <a:lnTo>
                  <a:pt x="71438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7" name="SMARTPenAnnotation914"/>
          <p:cNvSpPr/>
          <p:nvPr/>
        </p:nvSpPr>
        <p:spPr>
          <a:xfrm>
            <a:off x="4907756" y="3271838"/>
            <a:ext cx="335660" cy="507195"/>
          </a:xfrm>
          <a:custGeom>
            <a:avLst/>
            <a:gdLst/>
            <a:ahLst/>
            <a:cxnLst/>
            <a:rect l="0" t="0" r="0" b="0"/>
            <a:pathLst>
              <a:path w="335660" h="507195">
                <a:moveTo>
                  <a:pt x="92869" y="14287"/>
                </a:moveTo>
                <a:lnTo>
                  <a:pt x="89076" y="14287"/>
                </a:lnTo>
                <a:lnTo>
                  <a:pt x="87959" y="13493"/>
                </a:lnTo>
                <a:lnTo>
                  <a:pt x="87214" y="12170"/>
                </a:lnTo>
                <a:lnTo>
                  <a:pt x="85733" y="7169"/>
                </a:lnTo>
                <a:lnTo>
                  <a:pt x="85727" y="10943"/>
                </a:lnTo>
                <a:lnTo>
                  <a:pt x="86520" y="12057"/>
                </a:lnTo>
                <a:lnTo>
                  <a:pt x="87842" y="12801"/>
                </a:lnTo>
                <a:lnTo>
                  <a:pt x="92575" y="14200"/>
                </a:lnTo>
                <a:lnTo>
                  <a:pt x="92781" y="18053"/>
                </a:lnTo>
                <a:lnTo>
                  <a:pt x="93604" y="19973"/>
                </a:lnTo>
                <a:lnTo>
                  <a:pt x="97761" y="26466"/>
                </a:lnTo>
                <a:lnTo>
                  <a:pt x="100139" y="33418"/>
                </a:lnTo>
                <a:lnTo>
                  <a:pt x="103508" y="38135"/>
                </a:lnTo>
                <a:lnTo>
                  <a:pt x="104724" y="41298"/>
                </a:lnTo>
                <a:lnTo>
                  <a:pt x="106675" y="55664"/>
                </a:lnTo>
                <a:lnTo>
                  <a:pt x="107061" y="70173"/>
                </a:lnTo>
                <a:lnTo>
                  <a:pt x="107156" y="129853"/>
                </a:lnTo>
                <a:lnTo>
                  <a:pt x="107950" y="132606"/>
                </a:lnTo>
                <a:lnTo>
                  <a:pt x="112066" y="140273"/>
                </a:lnTo>
                <a:lnTo>
                  <a:pt x="114432" y="147571"/>
                </a:lnTo>
                <a:lnTo>
                  <a:pt x="119807" y="154761"/>
                </a:lnTo>
                <a:lnTo>
                  <a:pt x="128735" y="164301"/>
                </a:lnTo>
                <a:lnTo>
                  <a:pt x="131067" y="166684"/>
                </a:lnTo>
                <a:lnTo>
                  <a:pt x="133415" y="168272"/>
                </a:lnTo>
                <a:lnTo>
                  <a:pt x="138141" y="170037"/>
                </a:lnTo>
                <a:lnTo>
                  <a:pt x="148437" y="171964"/>
                </a:lnTo>
                <a:lnTo>
                  <a:pt x="156195" y="175117"/>
                </a:lnTo>
                <a:lnTo>
                  <a:pt x="165695" y="177563"/>
                </a:lnTo>
                <a:lnTo>
                  <a:pt x="173125" y="178135"/>
                </a:lnTo>
                <a:lnTo>
                  <a:pt x="177330" y="178287"/>
                </a:lnTo>
                <a:lnTo>
                  <a:pt x="186234" y="176341"/>
                </a:lnTo>
                <a:lnTo>
                  <a:pt x="194689" y="173623"/>
                </a:lnTo>
                <a:lnTo>
                  <a:pt x="204705" y="171299"/>
                </a:lnTo>
                <a:lnTo>
                  <a:pt x="212953" y="167943"/>
                </a:lnTo>
                <a:lnTo>
                  <a:pt x="221910" y="163805"/>
                </a:lnTo>
                <a:lnTo>
                  <a:pt x="230389" y="159321"/>
                </a:lnTo>
                <a:lnTo>
                  <a:pt x="239625" y="152333"/>
                </a:lnTo>
                <a:lnTo>
                  <a:pt x="249857" y="142861"/>
                </a:lnTo>
                <a:lnTo>
                  <a:pt x="254716" y="137312"/>
                </a:lnTo>
                <a:lnTo>
                  <a:pt x="264303" y="122931"/>
                </a:lnTo>
                <a:lnTo>
                  <a:pt x="271458" y="112624"/>
                </a:lnTo>
                <a:lnTo>
                  <a:pt x="278605" y="99515"/>
                </a:lnTo>
                <a:lnTo>
                  <a:pt x="282574" y="91060"/>
                </a:lnTo>
                <a:lnTo>
                  <a:pt x="287239" y="77047"/>
                </a:lnTo>
                <a:lnTo>
                  <a:pt x="290381" y="69168"/>
                </a:lnTo>
                <a:lnTo>
                  <a:pt x="291777" y="63020"/>
                </a:lnTo>
                <a:lnTo>
                  <a:pt x="292673" y="47696"/>
                </a:lnTo>
                <a:lnTo>
                  <a:pt x="292850" y="34086"/>
                </a:lnTo>
                <a:lnTo>
                  <a:pt x="292865" y="29867"/>
                </a:lnTo>
                <a:lnTo>
                  <a:pt x="292080" y="26261"/>
                </a:lnTo>
                <a:lnTo>
                  <a:pt x="287236" y="14771"/>
                </a:lnTo>
                <a:lnTo>
                  <a:pt x="286740" y="12228"/>
                </a:lnTo>
                <a:lnTo>
                  <a:pt x="284073" y="7286"/>
                </a:lnTo>
                <a:lnTo>
                  <a:pt x="278607" y="0"/>
                </a:lnTo>
                <a:lnTo>
                  <a:pt x="278606" y="9943"/>
                </a:lnTo>
                <a:lnTo>
                  <a:pt x="282398" y="20584"/>
                </a:lnTo>
                <a:lnTo>
                  <a:pt x="289998" y="33493"/>
                </a:lnTo>
                <a:lnTo>
                  <a:pt x="292829" y="46788"/>
                </a:lnTo>
                <a:lnTo>
                  <a:pt x="296305" y="58894"/>
                </a:lnTo>
                <a:lnTo>
                  <a:pt x="298378" y="70095"/>
                </a:lnTo>
                <a:lnTo>
                  <a:pt x="300094" y="80365"/>
                </a:lnTo>
                <a:lnTo>
                  <a:pt x="305522" y="95866"/>
                </a:lnTo>
                <a:lnTo>
                  <a:pt x="309883" y="108488"/>
                </a:lnTo>
                <a:lnTo>
                  <a:pt x="312351" y="122035"/>
                </a:lnTo>
                <a:lnTo>
                  <a:pt x="314241" y="135993"/>
                </a:lnTo>
                <a:lnTo>
                  <a:pt x="317727" y="150135"/>
                </a:lnTo>
                <a:lnTo>
                  <a:pt x="321922" y="164357"/>
                </a:lnTo>
                <a:lnTo>
                  <a:pt x="325639" y="178616"/>
                </a:lnTo>
                <a:lnTo>
                  <a:pt x="327291" y="192891"/>
                </a:lnTo>
                <a:lnTo>
                  <a:pt x="330142" y="207172"/>
                </a:lnTo>
                <a:lnTo>
                  <a:pt x="333261" y="221458"/>
                </a:lnTo>
                <a:lnTo>
                  <a:pt x="334647" y="235744"/>
                </a:lnTo>
                <a:lnTo>
                  <a:pt x="335017" y="243681"/>
                </a:lnTo>
                <a:lnTo>
                  <a:pt x="335427" y="260967"/>
                </a:lnTo>
                <a:lnTo>
                  <a:pt x="335659" y="284756"/>
                </a:lnTo>
                <a:lnTo>
                  <a:pt x="334898" y="293025"/>
                </a:lnTo>
                <a:lnTo>
                  <a:pt x="333596" y="301712"/>
                </a:lnTo>
                <a:lnTo>
                  <a:pt x="331935" y="310678"/>
                </a:lnTo>
                <a:lnTo>
                  <a:pt x="330827" y="319037"/>
                </a:lnTo>
                <a:lnTo>
                  <a:pt x="329597" y="334675"/>
                </a:lnTo>
                <a:lnTo>
                  <a:pt x="326933" y="349563"/>
                </a:lnTo>
                <a:lnTo>
                  <a:pt x="323104" y="364117"/>
                </a:lnTo>
                <a:lnTo>
                  <a:pt x="318755" y="378523"/>
                </a:lnTo>
                <a:lnTo>
                  <a:pt x="312061" y="392863"/>
                </a:lnTo>
                <a:lnTo>
                  <a:pt x="304587" y="406380"/>
                </a:lnTo>
                <a:lnTo>
                  <a:pt x="298620" y="417679"/>
                </a:lnTo>
                <a:lnTo>
                  <a:pt x="291205" y="430110"/>
                </a:lnTo>
                <a:lnTo>
                  <a:pt x="283412" y="442778"/>
                </a:lnTo>
                <a:lnTo>
                  <a:pt x="277302" y="453700"/>
                </a:lnTo>
                <a:lnTo>
                  <a:pt x="269824" y="463846"/>
                </a:lnTo>
                <a:lnTo>
                  <a:pt x="261210" y="472853"/>
                </a:lnTo>
                <a:lnTo>
                  <a:pt x="252089" y="479502"/>
                </a:lnTo>
                <a:lnTo>
                  <a:pt x="242743" y="485103"/>
                </a:lnTo>
                <a:lnTo>
                  <a:pt x="233298" y="490238"/>
                </a:lnTo>
                <a:lnTo>
                  <a:pt x="214299" y="500003"/>
                </a:lnTo>
                <a:lnTo>
                  <a:pt x="204782" y="504004"/>
                </a:lnTo>
                <a:lnTo>
                  <a:pt x="195260" y="505782"/>
                </a:lnTo>
                <a:lnTo>
                  <a:pt x="185736" y="506573"/>
                </a:lnTo>
                <a:lnTo>
                  <a:pt x="176212" y="506925"/>
                </a:lnTo>
                <a:lnTo>
                  <a:pt x="157162" y="507150"/>
                </a:lnTo>
                <a:lnTo>
                  <a:pt x="138112" y="507194"/>
                </a:lnTo>
                <a:lnTo>
                  <a:pt x="128587" y="505084"/>
                </a:lnTo>
                <a:lnTo>
                  <a:pt x="118269" y="502294"/>
                </a:lnTo>
                <a:lnTo>
                  <a:pt x="112183" y="501550"/>
                </a:lnTo>
                <a:lnTo>
                  <a:pt x="105745" y="501053"/>
                </a:lnTo>
                <a:lnTo>
                  <a:pt x="96475" y="498386"/>
                </a:lnTo>
                <a:lnTo>
                  <a:pt x="88122" y="494554"/>
                </a:lnTo>
                <a:lnTo>
                  <a:pt x="82560" y="492421"/>
                </a:lnTo>
                <a:lnTo>
                  <a:pt x="76471" y="490206"/>
                </a:lnTo>
                <a:lnTo>
                  <a:pt x="67589" y="485627"/>
                </a:lnTo>
                <a:lnTo>
                  <a:pt x="60202" y="480946"/>
                </a:lnTo>
                <a:lnTo>
                  <a:pt x="51627" y="476220"/>
                </a:lnTo>
                <a:lnTo>
                  <a:pt x="37875" y="469097"/>
                </a:lnTo>
                <a:lnTo>
                  <a:pt x="27538" y="461959"/>
                </a:lnTo>
                <a:lnTo>
                  <a:pt x="19449" y="454817"/>
                </a:lnTo>
                <a:lnTo>
                  <a:pt x="0" y="435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8" name="SMARTPenAnnotation915"/>
          <p:cNvSpPr/>
          <p:nvPr/>
        </p:nvSpPr>
        <p:spPr>
          <a:xfrm>
            <a:off x="5343525" y="3328987"/>
            <a:ext cx="164307" cy="21432"/>
          </a:xfrm>
          <a:custGeom>
            <a:avLst/>
            <a:gdLst/>
            <a:ahLst/>
            <a:cxnLst/>
            <a:rect l="0" t="0" r="0" b="0"/>
            <a:pathLst>
              <a:path w="164307" h="21432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0" y="2117"/>
                </a:lnTo>
                <a:lnTo>
                  <a:pt x="9942" y="3792"/>
                </a:lnTo>
                <a:lnTo>
                  <a:pt x="12184" y="4909"/>
                </a:lnTo>
                <a:lnTo>
                  <a:pt x="14473" y="5654"/>
                </a:lnTo>
                <a:lnTo>
                  <a:pt x="16792" y="6151"/>
                </a:lnTo>
                <a:lnTo>
                  <a:pt x="21486" y="6703"/>
                </a:lnTo>
                <a:lnTo>
                  <a:pt x="23849" y="6850"/>
                </a:lnTo>
                <a:lnTo>
                  <a:pt x="30708" y="7013"/>
                </a:lnTo>
                <a:lnTo>
                  <a:pt x="90498" y="7143"/>
                </a:lnTo>
                <a:lnTo>
                  <a:pt x="95257" y="7937"/>
                </a:lnTo>
                <a:lnTo>
                  <a:pt x="100017" y="9260"/>
                </a:lnTo>
                <a:lnTo>
                  <a:pt x="104778" y="10936"/>
                </a:lnTo>
                <a:lnTo>
                  <a:pt x="109539" y="12053"/>
                </a:lnTo>
                <a:lnTo>
                  <a:pt x="114301" y="12798"/>
                </a:lnTo>
                <a:lnTo>
                  <a:pt x="119063" y="13295"/>
                </a:lnTo>
                <a:lnTo>
                  <a:pt x="123032" y="13626"/>
                </a:lnTo>
                <a:lnTo>
                  <a:pt x="126471" y="13846"/>
                </a:lnTo>
                <a:lnTo>
                  <a:pt x="129557" y="13993"/>
                </a:lnTo>
                <a:lnTo>
                  <a:pt x="137221" y="14157"/>
                </a:lnTo>
                <a:lnTo>
                  <a:pt x="151283" y="14262"/>
                </a:lnTo>
                <a:lnTo>
                  <a:pt x="153242" y="15064"/>
                </a:lnTo>
                <a:lnTo>
                  <a:pt x="154549" y="16393"/>
                </a:lnTo>
                <a:lnTo>
                  <a:pt x="155420" y="18073"/>
                </a:lnTo>
                <a:lnTo>
                  <a:pt x="156795" y="19192"/>
                </a:lnTo>
                <a:lnTo>
                  <a:pt x="158505" y="19938"/>
                </a:lnTo>
                <a:lnTo>
                  <a:pt x="1643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99" name="SMARTPenAnnotation916"/>
          <p:cNvSpPr/>
          <p:nvPr/>
        </p:nvSpPr>
        <p:spPr>
          <a:xfrm>
            <a:off x="5357812" y="3421856"/>
            <a:ext cx="157164" cy="1"/>
          </a:xfrm>
          <a:custGeom>
            <a:avLst/>
            <a:gdLst/>
            <a:ahLst/>
            <a:cxnLst/>
            <a:rect l="0" t="0" r="0" b="0"/>
            <a:pathLst>
              <a:path w="157164" h="1">
                <a:moveTo>
                  <a:pt x="0" y="0"/>
                </a:move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0" name="SMARTPenAnnotation917"/>
          <p:cNvSpPr/>
          <p:nvPr/>
        </p:nvSpPr>
        <p:spPr>
          <a:xfrm>
            <a:off x="5715002" y="3100387"/>
            <a:ext cx="178592" cy="485776"/>
          </a:xfrm>
          <a:custGeom>
            <a:avLst/>
            <a:gdLst/>
            <a:ahLst/>
            <a:cxnLst/>
            <a:rect l="0" t="0" r="0" b="0"/>
            <a:pathLst>
              <a:path w="178592" h="485776">
                <a:moveTo>
                  <a:pt x="178591" y="0"/>
                </a:moveTo>
                <a:lnTo>
                  <a:pt x="165384" y="0"/>
                </a:lnTo>
                <a:lnTo>
                  <a:pt x="160832" y="3792"/>
                </a:lnTo>
                <a:lnTo>
                  <a:pt x="156675" y="7771"/>
                </a:lnTo>
                <a:lnTo>
                  <a:pt x="129547" y="34760"/>
                </a:lnTo>
                <a:lnTo>
                  <a:pt x="125257" y="38254"/>
                </a:lnTo>
                <a:lnTo>
                  <a:pt x="120810" y="41378"/>
                </a:lnTo>
                <a:lnTo>
                  <a:pt x="116258" y="44254"/>
                </a:lnTo>
                <a:lnTo>
                  <a:pt x="111636" y="47759"/>
                </a:lnTo>
                <a:lnTo>
                  <a:pt x="106967" y="51683"/>
                </a:lnTo>
                <a:lnTo>
                  <a:pt x="102267" y="55887"/>
                </a:lnTo>
                <a:lnTo>
                  <a:pt x="92811" y="64791"/>
                </a:lnTo>
                <a:lnTo>
                  <a:pt x="88067" y="69388"/>
                </a:lnTo>
                <a:lnTo>
                  <a:pt x="83316" y="74833"/>
                </a:lnTo>
                <a:lnTo>
                  <a:pt x="78562" y="80845"/>
                </a:lnTo>
                <a:lnTo>
                  <a:pt x="73806" y="87234"/>
                </a:lnTo>
                <a:lnTo>
                  <a:pt x="69046" y="93081"/>
                </a:lnTo>
                <a:lnTo>
                  <a:pt x="64287" y="98567"/>
                </a:lnTo>
                <a:lnTo>
                  <a:pt x="55558" y="108101"/>
                </a:lnTo>
                <a:lnTo>
                  <a:pt x="49033" y="114984"/>
                </a:lnTo>
                <a:lnTo>
                  <a:pt x="43487" y="124923"/>
                </a:lnTo>
                <a:lnTo>
                  <a:pt x="40897" y="130907"/>
                </a:lnTo>
                <a:lnTo>
                  <a:pt x="37582" y="136484"/>
                </a:lnTo>
                <a:lnTo>
                  <a:pt x="33785" y="141789"/>
                </a:lnTo>
                <a:lnTo>
                  <a:pt x="29667" y="146914"/>
                </a:lnTo>
                <a:lnTo>
                  <a:pt x="26127" y="151917"/>
                </a:lnTo>
                <a:lnTo>
                  <a:pt x="22974" y="156841"/>
                </a:lnTo>
                <a:lnTo>
                  <a:pt x="20077" y="161711"/>
                </a:lnTo>
                <a:lnTo>
                  <a:pt x="14743" y="171355"/>
                </a:lnTo>
                <a:lnTo>
                  <a:pt x="12209" y="176149"/>
                </a:lnTo>
                <a:lnTo>
                  <a:pt x="9394" y="187826"/>
                </a:lnTo>
                <a:lnTo>
                  <a:pt x="7348" y="200159"/>
                </a:lnTo>
                <a:lnTo>
                  <a:pt x="3794" y="210933"/>
                </a:lnTo>
                <a:lnTo>
                  <a:pt x="1122" y="225923"/>
                </a:lnTo>
                <a:lnTo>
                  <a:pt x="497" y="237729"/>
                </a:lnTo>
                <a:lnTo>
                  <a:pt x="146" y="255646"/>
                </a:lnTo>
                <a:lnTo>
                  <a:pt x="0" y="315416"/>
                </a:lnTo>
                <a:lnTo>
                  <a:pt x="2115" y="326980"/>
                </a:lnTo>
                <a:lnTo>
                  <a:pt x="9941" y="351132"/>
                </a:lnTo>
                <a:lnTo>
                  <a:pt x="14471" y="362698"/>
                </a:lnTo>
                <a:lnTo>
                  <a:pt x="19924" y="373131"/>
                </a:lnTo>
                <a:lnTo>
                  <a:pt x="23601" y="378135"/>
                </a:lnTo>
                <a:lnTo>
                  <a:pt x="27639" y="383059"/>
                </a:lnTo>
                <a:lnTo>
                  <a:pt x="31125" y="387929"/>
                </a:lnTo>
                <a:lnTo>
                  <a:pt x="34243" y="392763"/>
                </a:lnTo>
                <a:lnTo>
                  <a:pt x="39824" y="402367"/>
                </a:lnTo>
                <a:lnTo>
                  <a:pt x="44950" y="411928"/>
                </a:lnTo>
                <a:lnTo>
                  <a:pt x="48222" y="416700"/>
                </a:lnTo>
                <a:lnTo>
                  <a:pt x="51991" y="421468"/>
                </a:lnTo>
                <a:lnTo>
                  <a:pt x="56091" y="426235"/>
                </a:lnTo>
                <a:lnTo>
                  <a:pt x="59618" y="430207"/>
                </a:lnTo>
                <a:lnTo>
                  <a:pt x="65654" y="436737"/>
                </a:lnTo>
                <a:lnTo>
                  <a:pt x="69168" y="439589"/>
                </a:lnTo>
                <a:lnTo>
                  <a:pt x="73099" y="442284"/>
                </a:lnTo>
                <a:lnTo>
                  <a:pt x="77307" y="444875"/>
                </a:lnTo>
                <a:lnTo>
                  <a:pt x="80906" y="448190"/>
                </a:lnTo>
                <a:lnTo>
                  <a:pt x="84099" y="451987"/>
                </a:lnTo>
                <a:lnTo>
                  <a:pt x="87021" y="456106"/>
                </a:lnTo>
                <a:lnTo>
                  <a:pt x="90557" y="459646"/>
                </a:lnTo>
                <a:lnTo>
                  <a:pt x="94502" y="462799"/>
                </a:lnTo>
                <a:lnTo>
                  <a:pt x="98719" y="465696"/>
                </a:lnTo>
                <a:lnTo>
                  <a:pt x="102325" y="467626"/>
                </a:lnTo>
                <a:lnTo>
                  <a:pt x="105522" y="468913"/>
                </a:lnTo>
                <a:lnTo>
                  <a:pt x="108447" y="469771"/>
                </a:lnTo>
                <a:lnTo>
                  <a:pt x="113814" y="472842"/>
                </a:lnTo>
                <a:lnTo>
                  <a:pt x="116356" y="474771"/>
                </a:lnTo>
                <a:lnTo>
                  <a:pt x="121298" y="476916"/>
                </a:lnTo>
                <a:lnTo>
                  <a:pt x="123727" y="477488"/>
                </a:lnTo>
                <a:lnTo>
                  <a:pt x="126934" y="478663"/>
                </a:lnTo>
                <a:lnTo>
                  <a:pt x="130659" y="480240"/>
                </a:lnTo>
                <a:lnTo>
                  <a:pt x="140460" y="484681"/>
                </a:lnTo>
                <a:lnTo>
                  <a:pt x="145950" y="485451"/>
                </a:lnTo>
                <a:lnTo>
                  <a:pt x="150326" y="485631"/>
                </a:lnTo>
                <a:lnTo>
                  <a:pt x="157160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1" name="SMARTPenAnnotation918"/>
          <p:cNvSpPr/>
          <p:nvPr/>
        </p:nvSpPr>
        <p:spPr>
          <a:xfrm>
            <a:off x="5868046" y="3300412"/>
            <a:ext cx="261292" cy="200026"/>
          </a:xfrm>
          <a:custGeom>
            <a:avLst/>
            <a:gdLst/>
            <a:ahLst/>
            <a:cxnLst/>
            <a:rect l="0" t="0" r="0" b="0"/>
            <a:pathLst>
              <a:path w="261292" h="200026">
                <a:moveTo>
                  <a:pt x="4116" y="0"/>
                </a:moveTo>
                <a:lnTo>
                  <a:pt x="0" y="0"/>
                </a:lnTo>
                <a:lnTo>
                  <a:pt x="3418" y="0"/>
                </a:lnTo>
                <a:lnTo>
                  <a:pt x="3650" y="794"/>
                </a:lnTo>
                <a:lnTo>
                  <a:pt x="3909" y="3792"/>
                </a:lnTo>
                <a:lnTo>
                  <a:pt x="4772" y="4909"/>
                </a:lnTo>
                <a:lnTo>
                  <a:pt x="6141" y="5654"/>
                </a:lnTo>
                <a:lnTo>
                  <a:pt x="7847" y="6151"/>
                </a:lnTo>
                <a:lnTo>
                  <a:pt x="8985" y="7276"/>
                </a:lnTo>
                <a:lnTo>
                  <a:pt x="9743" y="8819"/>
                </a:lnTo>
                <a:lnTo>
                  <a:pt x="10249" y="10642"/>
                </a:lnTo>
                <a:lnTo>
                  <a:pt x="12173" y="12651"/>
                </a:lnTo>
                <a:lnTo>
                  <a:pt x="18545" y="17000"/>
                </a:lnTo>
                <a:lnTo>
                  <a:pt x="20879" y="19271"/>
                </a:lnTo>
                <a:lnTo>
                  <a:pt x="22435" y="21579"/>
                </a:lnTo>
                <a:lnTo>
                  <a:pt x="23473" y="23911"/>
                </a:lnTo>
                <a:lnTo>
                  <a:pt x="25752" y="26259"/>
                </a:lnTo>
                <a:lnTo>
                  <a:pt x="32517" y="30986"/>
                </a:lnTo>
                <a:lnTo>
                  <a:pt x="38699" y="35732"/>
                </a:lnTo>
                <a:lnTo>
                  <a:pt x="44093" y="40487"/>
                </a:lnTo>
                <a:lnTo>
                  <a:pt x="49135" y="45246"/>
                </a:lnTo>
                <a:lnTo>
                  <a:pt x="60230" y="56181"/>
                </a:lnTo>
                <a:lnTo>
                  <a:pt x="64544" y="59679"/>
                </a:lnTo>
                <a:lnTo>
                  <a:pt x="69007" y="62805"/>
                </a:lnTo>
                <a:lnTo>
                  <a:pt x="73571" y="65682"/>
                </a:lnTo>
                <a:lnTo>
                  <a:pt x="80758" y="70996"/>
                </a:lnTo>
                <a:lnTo>
                  <a:pt x="87392" y="76798"/>
                </a:lnTo>
                <a:lnTo>
                  <a:pt x="95632" y="84668"/>
                </a:lnTo>
                <a:lnTo>
                  <a:pt x="100051" y="88195"/>
                </a:lnTo>
                <a:lnTo>
                  <a:pt x="104585" y="91341"/>
                </a:lnTo>
                <a:lnTo>
                  <a:pt x="109196" y="94231"/>
                </a:lnTo>
                <a:lnTo>
                  <a:pt x="113857" y="96952"/>
                </a:lnTo>
                <a:lnTo>
                  <a:pt x="118552" y="99560"/>
                </a:lnTo>
                <a:lnTo>
                  <a:pt x="123269" y="102092"/>
                </a:lnTo>
                <a:lnTo>
                  <a:pt x="130627" y="107022"/>
                </a:lnTo>
                <a:lnTo>
                  <a:pt x="137337" y="112653"/>
                </a:lnTo>
                <a:lnTo>
                  <a:pt x="141349" y="116377"/>
                </a:lnTo>
                <a:lnTo>
                  <a:pt x="145610" y="120447"/>
                </a:lnTo>
                <a:lnTo>
                  <a:pt x="150040" y="123954"/>
                </a:lnTo>
                <a:lnTo>
                  <a:pt x="154580" y="127086"/>
                </a:lnTo>
                <a:lnTo>
                  <a:pt x="159194" y="129968"/>
                </a:lnTo>
                <a:lnTo>
                  <a:pt x="166437" y="135286"/>
                </a:lnTo>
                <a:lnTo>
                  <a:pt x="173096" y="140296"/>
                </a:lnTo>
                <a:lnTo>
                  <a:pt x="177095" y="142743"/>
                </a:lnTo>
                <a:lnTo>
                  <a:pt x="181348" y="145169"/>
                </a:lnTo>
                <a:lnTo>
                  <a:pt x="184977" y="148373"/>
                </a:lnTo>
                <a:lnTo>
                  <a:pt x="188190" y="152097"/>
                </a:lnTo>
                <a:lnTo>
                  <a:pt x="191126" y="156166"/>
                </a:lnTo>
                <a:lnTo>
                  <a:pt x="193877" y="159674"/>
                </a:lnTo>
                <a:lnTo>
                  <a:pt x="199050" y="165687"/>
                </a:lnTo>
                <a:lnTo>
                  <a:pt x="206112" y="171005"/>
                </a:lnTo>
                <a:lnTo>
                  <a:pt x="213748" y="175221"/>
                </a:lnTo>
                <a:lnTo>
                  <a:pt x="219788" y="177095"/>
                </a:lnTo>
                <a:lnTo>
                  <a:pt x="225118" y="180044"/>
                </a:lnTo>
                <a:lnTo>
                  <a:pt x="232582" y="186167"/>
                </a:lnTo>
                <a:lnTo>
                  <a:pt x="235008" y="188405"/>
                </a:lnTo>
                <a:lnTo>
                  <a:pt x="237419" y="189897"/>
                </a:lnTo>
                <a:lnTo>
                  <a:pt x="242214" y="191555"/>
                </a:lnTo>
                <a:lnTo>
                  <a:pt x="249377" y="192488"/>
                </a:lnTo>
                <a:lnTo>
                  <a:pt x="250967" y="193413"/>
                </a:lnTo>
                <a:lnTo>
                  <a:pt x="252027" y="194823"/>
                </a:lnTo>
                <a:lnTo>
                  <a:pt x="252734" y="196557"/>
                </a:lnTo>
                <a:lnTo>
                  <a:pt x="253999" y="197713"/>
                </a:lnTo>
                <a:lnTo>
                  <a:pt x="255636" y="198484"/>
                </a:lnTo>
                <a:lnTo>
                  <a:pt x="26129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2" name="SMARTPenAnnotation919"/>
          <p:cNvSpPr/>
          <p:nvPr/>
        </p:nvSpPr>
        <p:spPr>
          <a:xfrm>
            <a:off x="5929312" y="3278981"/>
            <a:ext cx="157164" cy="200026"/>
          </a:xfrm>
          <a:custGeom>
            <a:avLst/>
            <a:gdLst/>
            <a:ahLst/>
            <a:cxnLst/>
            <a:rect l="0" t="0" r="0" b="0"/>
            <a:pathLst>
              <a:path w="157164" h="200026">
                <a:moveTo>
                  <a:pt x="157163" y="0"/>
                </a:moveTo>
                <a:lnTo>
                  <a:pt x="157163" y="3792"/>
                </a:lnTo>
                <a:lnTo>
                  <a:pt x="156369" y="5703"/>
                </a:lnTo>
                <a:lnTo>
                  <a:pt x="153370" y="9943"/>
                </a:lnTo>
                <a:lnTo>
                  <a:pt x="149392" y="14473"/>
                </a:lnTo>
                <a:lnTo>
                  <a:pt x="147220" y="16792"/>
                </a:lnTo>
                <a:lnTo>
                  <a:pt x="145771" y="19132"/>
                </a:lnTo>
                <a:lnTo>
                  <a:pt x="144162" y="23849"/>
                </a:lnTo>
                <a:lnTo>
                  <a:pt x="142939" y="27012"/>
                </a:lnTo>
                <a:lnTo>
                  <a:pt x="141331" y="30708"/>
                </a:lnTo>
                <a:lnTo>
                  <a:pt x="139464" y="34759"/>
                </a:lnTo>
                <a:lnTo>
                  <a:pt x="136632" y="39048"/>
                </a:lnTo>
                <a:lnTo>
                  <a:pt x="133157" y="43494"/>
                </a:lnTo>
                <a:lnTo>
                  <a:pt x="129253" y="48046"/>
                </a:lnTo>
                <a:lnTo>
                  <a:pt x="125856" y="52668"/>
                </a:lnTo>
                <a:lnTo>
                  <a:pt x="122798" y="57337"/>
                </a:lnTo>
                <a:lnTo>
                  <a:pt x="119965" y="62037"/>
                </a:lnTo>
                <a:lnTo>
                  <a:pt x="117283" y="66758"/>
                </a:lnTo>
                <a:lnTo>
                  <a:pt x="112186" y="76237"/>
                </a:lnTo>
                <a:lnTo>
                  <a:pt x="108922" y="80987"/>
                </a:lnTo>
                <a:lnTo>
                  <a:pt x="105158" y="85741"/>
                </a:lnTo>
                <a:lnTo>
                  <a:pt x="101062" y="90498"/>
                </a:lnTo>
                <a:lnTo>
                  <a:pt x="97537" y="95257"/>
                </a:lnTo>
                <a:lnTo>
                  <a:pt x="94393" y="100017"/>
                </a:lnTo>
                <a:lnTo>
                  <a:pt x="91504" y="104778"/>
                </a:lnTo>
                <a:lnTo>
                  <a:pt x="87990" y="109540"/>
                </a:lnTo>
                <a:lnTo>
                  <a:pt x="84060" y="114301"/>
                </a:lnTo>
                <a:lnTo>
                  <a:pt x="76254" y="123032"/>
                </a:lnTo>
                <a:lnTo>
                  <a:pt x="70139" y="129558"/>
                </a:lnTo>
                <a:lnTo>
                  <a:pt x="48713" y="151283"/>
                </a:lnTo>
                <a:lnTo>
                  <a:pt x="45969" y="154830"/>
                </a:lnTo>
                <a:lnTo>
                  <a:pt x="43346" y="158783"/>
                </a:lnTo>
                <a:lnTo>
                  <a:pt x="40804" y="163005"/>
                </a:lnTo>
                <a:lnTo>
                  <a:pt x="37521" y="166614"/>
                </a:lnTo>
                <a:lnTo>
                  <a:pt x="33745" y="169813"/>
                </a:lnTo>
                <a:lnTo>
                  <a:pt x="29641" y="172740"/>
                </a:lnTo>
                <a:lnTo>
                  <a:pt x="26111" y="175485"/>
                </a:lnTo>
                <a:lnTo>
                  <a:pt x="22963" y="178109"/>
                </a:lnTo>
                <a:lnTo>
                  <a:pt x="16001" y="184230"/>
                </a:lnTo>
                <a:lnTo>
                  <a:pt x="12933" y="187184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3" name="SMARTPenAnnotation920"/>
          <p:cNvSpPr/>
          <p:nvPr/>
        </p:nvSpPr>
        <p:spPr>
          <a:xfrm>
            <a:off x="6943725" y="3150393"/>
            <a:ext cx="106736" cy="428626"/>
          </a:xfrm>
          <a:custGeom>
            <a:avLst/>
            <a:gdLst/>
            <a:ahLst/>
            <a:cxnLst/>
            <a:rect l="0" t="0" r="0" b="0"/>
            <a:pathLst>
              <a:path w="106736" h="428626">
                <a:moveTo>
                  <a:pt x="0" y="0"/>
                </a:moveTo>
                <a:lnTo>
                  <a:pt x="10642" y="10642"/>
                </a:lnTo>
                <a:lnTo>
                  <a:pt x="12651" y="11857"/>
                </a:lnTo>
                <a:lnTo>
                  <a:pt x="14784" y="12668"/>
                </a:lnTo>
                <a:lnTo>
                  <a:pt x="16999" y="13208"/>
                </a:lnTo>
                <a:lnTo>
                  <a:pt x="20064" y="14361"/>
                </a:lnTo>
                <a:lnTo>
                  <a:pt x="23694" y="15924"/>
                </a:lnTo>
                <a:lnTo>
                  <a:pt x="27703" y="17760"/>
                </a:lnTo>
                <a:lnTo>
                  <a:pt x="31962" y="20571"/>
                </a:lnTo>
                <a:lnTo>
                  <a:pt x="36390" y="24033"/>
                </a:lnTo>
                <a:lnTo>
                  <a:pt x="40928" y="27928"/>
                </a:lnTo>
                <a:lnTo>
                  <a:pt x="44748" y="31319"/>
                </a:lnTo>
                <a:lnTo>
                  <a:pt x="51109" y="37203"/>
                </a:lnTo>
                <a:lnTo>
                  <a:pt x="53916" y="40677"/>
                </a:lnTo>
                <a:lnTo>
                  <a:pt x="56581" y="44581"/>
                </a:lnTo>
                <a:lnTo>
                  <a:pt x="59152" y="48771"/>
                </a:lnTo>
                <a:lnTo>
                  <a:pt x="62453" y="53151"/>
                </a:lnTo>
                <a:lnTo>
                  <a:pt x="66242" y="57659"/>
                </a:lnTo>
                <a:lnTo>
                  <a:pt x="70355" y="62252"/>
                </a:lnTo>
                <a:lnTo>
                  <a:pt x="73890" y="67695"/>
                </a:lnTo>
                <a:lnTo>
                  <a:pt x="77041" y="73705"/>
                </a:lnTo>
                <a:lnTo>
                  <a:pt x="79936" y="80093"/>
                </a:lnTo>
                <a:lnTo>
                  <a:pt x="82660" y="86733"/>
                </a:lnTo>
                <a:lnTo>
                  <a:pt x="85269" y="93541"/>
                </a:lnTo>
                <a:lnTo>
                  <a:pt x="90285" y="107455"/>
                </a:lnTo>
                <a:lnTo>
                  <a:pt x="102367" y="142914"/>
                </a:lnTo>
                <a:lnTo>
                  <a:pt x="103963" y="150839"/>
                </a:lnTo>
                <a:lnTo>
                  <a:pt x="105027" y="159297"/>
                </a:lnTo>
                <a:lnTo>
                  <a:pt x="105737" y="168110"/>
                </a:lnTo>
                <a:lnTo>
                  <a:pt x="106209" y="177161"/>
                </a:lnTo>
                <a:lnTo>
                  <a:pt x="106735" y="195684"/>
                </a:lnTo>
                <a:lnTo>
                  <a:pt x="106082" y="205069"/>
                </a:lnTo>
                <a:lnTo>
                  <a:pt x="104852" y="214500"/>
                </a:lnTo>
                <a:lnTo>
                  <a:pt x="103238" y="223963"/>
                </a:lnTo>
                <a:lnTo>
                  <a:pt x="101369" y="233446"/>
                </a:lnTo>
                <a:lnTo>
                  <a:pt x="97176" y="252450"/>
                </a:lnTo>
                <a:lnTo>
                  <a:pt x="95740" y="261169"/>
                </a:lnTo>
                <a:lnTo>
                  <a:pt x="94783" y="269362"/>
                </a:lnTo>
                <a:lnTo>
                  <a:pt x="94145" y="277207"/>
                </a:lnTo>
                <a:lnTo>
                  <a:pt x="92926" y="285610"/>
                </a:lnTo>
                <a:lnTo>
                  <a:pt x="91319" y="294388"/>
                </a:lnTo>
                <a:lnTo>
                  <a:pt x="89455" y="303415"/>
                </a:lnTo>
                <a:lnTo>
                  <a:pt x="86624" y="311815"/>
                </a:lnTo>
                <a:lnTo>
                  <a:pt x="83149" y="319795"/>
                </a:lnTo>
                <a:lnTo>
                  <a:pt x="79245" y="327497"/>
                </a:lnTo>
                <a:lnTo>
                  <a:pt x="75848" y="335013"/>
                </a:lnTo>
                <a:lnTo>
                  <a:pt x="72790" y="342404"/>
                </a:lnTo>
                <a:lnTo>
                  <a:pt x="69958" y="349713"/>
                </a:lnTo>
                <a:lnTo>
                  <a:pt x="64695" y="364185"/>
                </a:lnTo>
                <a:lnTo>
                  <a:pt x="62179" y="371377"/>
                </a:lnTo>
                <a:lnTo>
                  <a:pt x="59709" y="377760"/>
                </a:lnTo>
                <a:lnTo>
                  <a:pt x="57269" y="383603"/>
                </a:lnTo>
                <a:lnTo>
                  <a:pt x="54847" y="389085"/>
                </a:lnTo>
                <a:lnTo>
                  <a:pt x="51646" y="394328"/>
                </a:lnTo>
                <a:lnTo>
                  <a:pt x="47924" y="399410"/>
                </a:lnTo>
                <a:lnTo>
                  <a:pt x="43856" y="404386"/>
                </a:lnTo>
                <a:lnTo>
                  <a:pt x="40350" y="408497"/>
                </a:lnTo>
                <a:lnTo>
                  <a:pt x="37218" y="412032"/>
                </a:lnTo>
                <a:lnTo>
                  <a:pt x="31622" y="418076"/>
                </a:lnTo>
                <a:lnTo>
                  <a:pt x="22930" y="427079"/>
                </a:lnTo>
                <a:lnTo>
                  <a:pt x="21637" y="427594"/>
                </a:lnTo>
                <a:lnTo>
                  <a:pt x="19980" y="427938"/>
                </a:lnTo>
                <a:lnTo>
                  <a:pt x="14287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4" name="SMARTPenAnnotation921"/>
          <p:cNvSpPr/>
          <p:nvPr/>
        </p:nvSpPr>
        <p:spPr>
          <a:xfrm>
            <a:off x="7172325" y="3093537"/>
            <a:ext cx="114301" cy="135349"/>
          </a:xfrm>
          <a:custGeom>
            <a:avLst/>
            <a:gdLst/>
            <a:ahLst/>
            <a:cxnLst/>
            <a:rect l="0" t="0" r="0" b="0"/>
            <a:pathLst>
              <a:path w="114301" h="135349">
                <a:moveTo>
                  <a:pt x="0" y="6850"/>
                </a:moveTo>
                <a:lnTo>
                  <a:pt x="6150" y="6850"/>
                </a:lnTo>
                <a:lnTo>
                  <a:pt x="8819" y="4733"/>
                </a:lnTo>
                <a:lnTo>
                  <a:pt x="10642" y="3058"/>
                </a:lnTo>
                <a:lnTo>
                  <a:pt x="13444" y="1940"/>
                </a:lnTo>
                <a:lnTo>
                  <a:pt x="16901" y="1196"/>
                </a:lnTo>
                <a:lnTo>
                  <a:pt x="20791" y="699"/>
                </a:lnTo>
                <a:lnTo>
                  <a:pt x="24973" y="368"/>
                </a:lnTo>
                <a:lnTo>
                  <a:pt x="29349" y="148"/>
                </a:lnTo>
                <a:lnTo>
                  <a:pt x="33853" y="0"/>
                </a:lnTo>
                <a:lnTo>
                  <a:pt x="37650" y="696"/>
                </a:lnTo>
                <a:lnTo>
                  <a:pt x="40975" y="1954"/>
                </a:lnTo>
                <a:lnTo>
                  <a:pt x="43985" y="3586"/>
                </a:lnTo>
                <a:lnTo>
                  <a:pt x="46786" y="5468"/>
                </a:lnTo>
                <a:lnTo>
                  <a:pt x="49447" y="7516"/>
                </a:lnTo>
                <a:lnTo>
                  <a:pt x="52014" y="9675"/>
                </a:lnTo>
                <a:lnTo>
                  <a:pt x="54520" y="11908"/>
                </a:lnTo>
                <a:lnTo>
                  <a:pt x="59421" y="16507"/>
                </a:lnTo>
                <a:lnTo>
                  <a:pt x="66642" y="23558"/>
                </a:lnTo>
                <a:lnTo>
                  <a:pt x="68240" y="26720"/>
                </a:lnTo>
                <a:lnTo>
                  <a:pt x="69306" y="30415"/>
                </a:lnTo>
                <a:lnTo>
                  <a:pt x="70016" y="34466"/>
                </a:lnTo>
                <a:lnTo>
                  <a:pt x="69696" y="38755"/>
                </a:lnTo>
                <a:lnTo>
                  <a:pt x="68689" y="43201"/>
                </a:lnTo>
                <a:lnTo>
                  <a:pt x="67224" y="47753"/>
                </a:lnTo>
                <a:lnTo>
                  <a:pt x="65453" y="51581"/>
                </a:lnTo>
                <a:lnTo>
                  <a:pt x="63479" y="54927"/>
                </a:lnTo>
                <a:lnTo>
                  <a:pt x="61369" y="57951"/>
                </a:lnTo>
                <a:lnTo>
                  <a:pt x="59170" y="61555"/>
                </a:lnTo>
                <a:lnTo>
                  <a:pt x="56908" y="65545"/>
                </a:lnTo>
                <a:lnTo>
                  <a:pt x="54608" y="69792"/>
                </a:lnTo>
                <a:lnTo>
                  <a:pt x="51486" y="74212"/>
                </a:lnTo>
                <a:lnTo>
                  <a:pt x="47818" y="78745"/>
                </a:lnTo>
                <a:lnTo>
                  <a:pt x="43784" y="83355"/>
                </a:lnTo>
                <a:lnTo>
                  <a:pt x="37186" y="90594"/>
                </a:lnTo>
                <a:lnTo>
                  <a:pt x="34316" y="93636"/>
                </a:lnTo>
                <a:lnTo>
                  <a:pt x="31608" y="97251"/>
                </a:lnTo>
                <a:lnTo>
                  <a:pt x="29009" y="101249"/>
                </a:lnTo>
                <a:lnTo>
                  <a:pt x="26483" y="105501"/>
                </a:lnTo>
                <a:lnTo>
                  <a:pt x="24006" y="108336"/>
                </a:lnTo>
                <a:lnTo>
                  <a:pt x="21559" y="110226"/>
                </a:lnTo>
                <a:lnTo>
                  <a:pt x="19136" y="111486"/>
                </a:lnTo>
                <a:lnTo>
                  <a:pt x="17519" y="113120"/>
                </a:lnTo>
                <a:lnTo>
                  <a:pt x="16442" y="115003"/>
                </a:lnTo>
                <a:lnTo>
                  <a:pt x="14713" y="119936"/>
                </a:lnTo>
                <a:lnTo>
                  <a:pt x="14476" y="122727"/>
                </a:lnTo>
                <a:lnTo>
                  <a:pt x="14324" y="127194"/>
                </a:lnTo>
                <a:lnTo>
                  <a:pt x="15106" y="127561"/>
                </a:lnTo>
                <a:lnTo>
                  <a:pt x="18091" y="127968"/>
                </a:lnTo>
                <a:lnTo>
                  <a:pt x="19998" y="128870"/>
                </a:lnTo>
                <a:lnTo>
                  <a:pt x="22063" y="130266"/>
                </a:lnTo>
                <a:lnTo>
                  <a:pt x="24233" y="131990"/>
                </a:lnTo>
                <a:lnTo>
                  <a:pt x="26474" y="133139"/>
                </a:lnTo>
                <a:lnTo>
                  <a:pt x="28762" y="133905"/>
                </a:lnTo>
                <a:lnTo>
                  <a:pt x="31081" y="134416"/>
                </a:lnTo>
                <a:lnTo>
                  <a:pt x="34214" y="134757"/>
                </a:lnTo>
                <a:lnTo>
                  <a:pt x="37890" y="134984"/>
                </a:lnTo>
                <a:lnTo>
                  <a:pt x="46208" y="135236"/>
                </a:lnTo>
                <a:lnTo>
                  <a:pt x="55197" y="135348"/>
                </a:lnTo>
                <a:lnTo>
                  <a:pt x="60611" y="134584"/>
                </a:lnTo>
                <a:lnTo>
                  <a:pt x="66601" y="133281"/>
                </a:lnTo>
                <a:lnTo>
                  <a:pt x="72975" y="131619"/>
                </a:lnTo>
                <a:lnTo>
                  <a:pt x="78813" y="130510"/>
                </a:lnTo>
                <a:lnTo>
                  <a:pt x="84292" y="129771"/>
                </a:lnTo>
                <a:lnTo>
                  <a:pt x="89531" y="129279"/>
                </a:lnTo>
                <a:lnTo>
                  <a:pt x="94613" y="128951"/>
                </a:lnTo>
                <a:lnTo>
                  <a:pt x="99587" y="128732"/>
                </a:lnTo>
                <a:lnTo>
                  <a:pt x="114300" y="128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5" name="SMARTPenAnnotation922"/>
          <p:cNvSpPr/>
          <p:nvPr/>
        </p:nvSpPr>
        <p:spPr>
          <a:xfrm>
            <a:off x="6215062" y="3336131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0"/>
                </a:moveTo>
                <a:lnTo>
                  <a:pt x="149992" y="0"/>
                </a:lnTo>
                <a:lnTo>
                  <a:pt x="15716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6" name="SMARTPenAnnotation923"/>
          <p:cNvSpPr/>
          <p:nvPr/>
        </p:nvSpPr>
        <p:spPr>
          <a:xfrm>
            <a:off x="6443689" y="3200400"/>
            <a:ext cx="128562" cy="307182"/>
          </a:xfrm>
          <a:custGeom>
            <a:avLst/>
            <a:gdLst/>
            <a:ahLst/>
            <a:cxnLst/>
            <a:rect l="0" t="0" r="0" b="0"/>
            <a:pathLst>
              <a:path w="128562" h="307182">
                <a:moveTo>
                  <a:pt x="128561" y="0"/>
                </a:moveTo>
                <a:lnTo>
                  <a:pt x="110594" y="0"/>
                </a:lnTo>
                <a:lnTo>
                  <a:pt x="109439" y="793"/>
                </a:lnTo>
                <a:lnTo>
                  <a:pt x="108669" y="2116"/>
                </a:lnTo>
                <a:lnTo>
                  <a:pt x="108156" y="3792"/>
                </a:lnTo>
                <a:lnTo>
                  <a:pt x="106225" y="5703"/>
                </a:lnTo>
                <a:lnTo>
                  <a:pt x="103352" y="7771"/>
                </a:lnTo>
                <a:lnTo>
                  <a:pt x="99848" y="9943"/>
                </a:lnTo>
                <a:lnTo>
                  <a:pt x="97513" y="12184"/>
                </a:lnTo>
                <a:lnTo>
                  <a:pt x="95956" y="14473"/>
                </a:lnTo>
                <a:lnTo>
                  <a:pt x="94918" y="16792"/>
                </a:lnTo>
                <a:lnTo>
                  <a:pt x="93432" y="18338"/>
                </a:lnTo>
                <a:lnTo>
                  <a:pt x="91648" y="19369"/>
                </a:lnTo>
                <a:lnTo>
                  <a:pt x="89665" y="20056"/>
                </a:lnTo>
                <a:lnTo>
                  <a:pt x="87549" y="22102"/>
                </a:lnTo>
                <a:lnTo>
                  <a:pt x="85345" y="25053"/>
                </a:lnTo>
                <a:lnTo>
                  <a:pt x="83081" y="28608"/>
                </a:lnTo>
                <a:lnTo>
                  <a:pt x="79985" y="31772"/>
                </a:lnTo>
                <a:lnTo>
                  <a:pt x="76333" y="34675"/>
                </a:lnTo>
                <a:lnTo>
                  <a:pt x="72311" y="37404"/>
                </a:lnTo>
                <a:lnTo>
                  <a:pt x="68835" y="40017"/>
                </a:lnTo>
                <a:lnTo>
                  <a:pt x="65726" y="42553"/>
                </a:lnTo>
                <a:lnTo>
                  <a:pt x="62858" y="45037"/>
                </a:lnTo>
                <a:lnTo>
                  <a:pt x="60947" y="48281"/>
                </a:lnTo>
                <a:lnTo>
                  <a:pt x="58822" y="56118"/>
                </a:lnTo>
                <a:lnTo>
                  <a:pt x="56668" y="59637"/>
                </a:lnTo>
                <a:lnTo>
                  <a:pt x="53645" y="62777"/>
                </a:lnTo>
                <a:lnTo>
                  <a:pt x="50042" y="65663"/>
                </a:lnTo>
                <a:lnTo>
                  <a:pt x="46846" y="68382"/>
                </a:lnTo>
                <a:lnTo>
                  <a:pt x="43921" y="70988"/>
                </a:lnTo>
                <a:lnTo>
                  <a:pt x="41178" y="73519"/>
                </a:lnTo>
                <a:lnTo>
                  <a:pt x="38556" y="76794"/>
                </a:lnTo>
                <a:lnTo>
                  <a:pt x="36013" y="80564"/>
                </a:lnTo>
                <a:lnTo>
                  <a:pt x="33525" y="84666"/>
                </a:lnTo>
                <a:lnTo>
                  <a:pt x="31072" y="88987"/>
                </a:lnTo>
                <a:lnTo>
                  <a:pt x="26231" y="98023"/>
                </a:lnTo>
                <a:lnTo>
                  <a:pt x="23549" y="105213"/>
                </a:lnTo>
                <a:lnTo>
                  <a:pt x="21564" y="111848"/>
                </a:lnTo>
                <a:lnTo>
                  <a:pt x="18035" y="120089"/>
                </a:lnTo>
                <a:lnTo>
                  <a:pt x="15938" y="126927"/>
                </a:lnTo>
                <a:lnTo>
                  <a:pt x="15379" y="129862"/>
                </a:lnTo>
                <a:lnTo>
                  <a:pt x="12641" y="135239"/>
                </a:lnTo>
                <a:lnTo>
                  <a:pt x="10799" y="137784"/>
                </a:lnTo>
                <a:lnTo>
                  <a:pt x="8753" y="144846"/>
                </a:lnTo>
                <a:lnTo>
                  <a:pt x="7844" y="152482"/>
                </a:lnTo>
                <a:lnTo>
                  <a:pt x="7440" y="158521"/>
                </a:lnTo>
                <a:lnTo>
                  <a:pt x="6538" y="161244"/>
                </a:lnTo>
                <a:lnTo>
                  <a:pt x="3420" y="166384"/>
                </a:lnTo>
                <a:lnTo>
                  <a:pt x="1505" y="173432"/>
                </a:lnTo>
                <a:lnTo>
                  <a:pt x="654" y="181062"/>
                </a:lnTo>
                <a:lnTo>
                  <a:pt x="175" y="189820"/>
                </a:lnTo>
                <a:lnTo>
                  <a:pt x="33" y="198236"/>
                </a:lnTo>
                <a:lnTo>
                  <a:pt x="0" y="206109"/>
                </a:lnTo>
                <a:lnTo>
                  <a:pt x="785" y="209637"/>
                </a:lnTo>
                <a:lnTo>
                  <a:pt x="4888" y="218395"/>
                </a:lnTo>
                <a:lnTo>
                  <a:pt x="6126" y="223535"/>
                </a:lnTo>
                <a:lnTo>
                  <a:pt x="8793" y="228465"/>
                </a:lnTo>
                <a:lnTo>
                  <a:pt x="10615" y="230892"/>
                </a:lnTo>
                <a:lnTo>
                  <a:pt x="11830" y="234096"/>
                </a:lnTo>
                <a:lnTo>
                  <a:pt x="13180" y="241891"/>
                </a:lnTo>
                <a:lnTo>
                  <a:pt x="13940" y="247618"/>
                </a:lnTo>
                <a:lnTo>
                  <a:pt x="16235" y="253192"/>
                </a:lnTo>
                <a:lnTo>
                  <a:pt x="19107" y="260167"/>
                </a:lnTo>
                <a:lnTo>
                  <a:pt x="20383" y="265913"/>
                </a:lnTo>
                <a:lnTo>
                  <a:pt x="21517" y="267763"/>
                </a:lnTo>
                <a:lnTo>
                  <a:pt x="23067" y="268996"/>
                </a:lnTo>
                <a:lnTo>
                  <a:pt x="24894" y="269818"/>
                </a:lnTo>
                <a:lnTo>
                  <a:pt x="26906" y="271160"/>
                </a:lnTo>
                <a:lnTo>
                  <a:pt x="29041" y="272848"/>
                </a:lnTo>
                <a:lnTo>
                  <a:pt x="31258" y="274767"/>
                </a:lnTo>
                <a:lnTo>
                  <a:pt x="32735" y="276840"/>
                </a:lnTo>
                <a:lnTo>
                  <a:pt x="34378" y="281261"/>
                </a:lnTo>
                <a:lnTo>
                  <a:pt x="35610" y="282757"/>
                </a:lnTo>
                <a:lnTo>
                  <a:pt x="37224" y="283755"/>
                </a:lnTo>
                <a:lnTo>
                  <a:pt x="39095" y="284420"/>
                </a:lnTo>
                <a:lnTo>
                  <a:pt x="40342" y="285656"/>
                </a:lnTo>
                <a:lnTo>
                  <a:pt x="41173" y="287275"/>
                </a:lnTo>
                <a:lnTo>
                  <a:pt x="41727" y="289148"/>
                </a:lnTo>
                <a:lnTo>
                  <a:pt x="44460" y="293346"/>
                </a:lnTo>
                <a:lnTo>
                  <a:pt x="46300" y="295576"/>
                </a:lnTo>
                <a:lnTo>
                  <a:pt x="48320" y="297063"/>
                </a:lnTo>
                <a:lnTo>
                  <a:pt x="50461" y="298054"/>
                </a:lnTo>
                <a:lnTo>
                  <a:pt x="52681" y="298715"/>
                </a:lnTo>
                <a:lnTo>
                  <a:pt x="54956" y="299156"/>
                </a:lnTo>
                <a:lnTo>
                  <a:pt x="57266" y="299449"/>
                </a:lnTo>
                <a:lnTo>
                  <a:pt x="59600" y="299645"/>
                </a:lnTo>
                <a:lnTo>
                  <a:pt x="61949" y="300570"/>
                </a:lnTo>
                <a:lnTo>
                  <a:pt x="64309" y="301980"/>
                </a:lnTo>
                <a:lnTo>
                  <a:pt x="70008" y="306154"/>
                </a:lnTo>
                <a:lnTo>
                  <a:pt x="72904" y="306724"/>
                </a:lnTo>
                <a:lnTo>
                  <a:pt x="78554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7" name="SMARTPenAnnotation924"/>
          <p:cNvSpPr/>
          <p:nvPr/>
        </p:nvSpPr>
        <p:spPr>
          <a:xfrm>
            <a:off x="6550818" y="3343275"/>
            <a:ext cx="114301" cy="14288"/>
          </a:xfrm>
          <a:custGeom>
            <a:avLst/>
            <a:gdLst/>
            <a:ahLst/>
            <a:cxnLst/>
            <a:rect l="0" t="0" r="0" b="0"/>
            <a:pathLst>
              <a:path w="114301" h="14288">
                <a:moveTo>
                  <a:pt x="0" y="0"/>
                </a:moveTo>
                <a:lnTo>
                  <a:pt x="17000" y="0"/>
                </a:lnTo>
                <a:lnTo>
                  <a:pt x="19271" y="793"/>
                </a:lnTo>
                <a:lnTo>
                  <a:pt x="21579" y="2116"/>
                </a:lnTo>
                <a:lnTo>
                  <a:pt x="23911" y="3792"/>
                </a:lnTo>
                <a:lnTo>
                  <a:pt x="26260" y="4909"/>
                </a:lnTo>
                <a:lnTo>
                  <a:pt x="28619" y="5654"/>
                </a:lnTo>
                <a:lnTo>
                  <a:pt x="30986" y="6150"/>
                </a:lnTo>
                <a:lnTo>
                  <a:pt x="33357" y="6481"/>
                </a:lnTo>
                <a:lnTo>
                  <a:pt x="35732" y="6702"/>
                </a:lnTo>
                <a:lnTo>
                  <a:pt x="38110" y="6849"/>
                </a:lnTo>
                <a:lnTo>
                  <a:pt x="44984" y="7012"/>
                </a:lnTo>
                <a:lnTo>
                  <a:pt x="73731" y="7141"/>
                </a:lnTo>
                <a:lnTo>
                  <a:pt x="76142" y="7935"/>
                </a:lnTo>
                <a:lnTo>
                  <a:pt x="78543" y="9259"/>
                </a:lnTo>
                <a:lnTo>
                  <a:pt x="80937" y="10935"/>
                </a:lnTo>
                <a:lnTo>
                  <a:pt x="83327" y="12052"/>
                </a:lnTo>
                <a:lnTo>
                  <a:pt x="85714" y="12797"/>
                </a:lnTo>
                <a:lnTo>
                  <a:pt x="91456" y="13993"/>
                </a:lnTo>
                <a:lnTo>
                  <a:pt x="94357" y="14156"/>
                </a:lnTo>
                <a:lnTo>
                  <a:pt x="98293" y="14229"/>
                </a:lnTo>
                <a:lnTo>
                  <a:pt x="11430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8" name="SMARTPenAnnotation925"/>
          <p:cNvSpPr/>
          <p:nvPr/>
        </p:nvSpPr>
        <p:spPr>
          <a:xfrm>
            <a:off x="6743700" y="3250406"/>
            <a:ext cx="148902" cy="185738"/>
          </a:xfrm>
          <a:custGeom>
            <a:avLst/>
            <a:gdLst/>
            <a:ahLst/>
            <a:cxnLst/>
            <a:rect l="0" t="0" r="0" b="0"/>
            <a:pathLst>
              <a:path w="148902" h="185738">
                <a:moveTo>
                  <a:pt x="128587" y="7144"/>
                </a:moveTo>
                <a:lnTo>
                  <a:pt x="128587" y="87"/>
                </a:lnTo>
                <a:lnTo>
                  <a:pt x="124794" y="26"/>
                </a:lnTo>
                <a:lnTo>
                  <a:pt x="22550" y="0"/>
                </a:lnTo>
                <a:lnTo>
                  <a:pt x="17970" y="3792"/>
                </a:lnTo>
                <a:lnTo>
                  <a:pt x="15378" y="6151"/>
                </a:lnTo>
                <a:lnTo>
                  <a:pt x="15015" y="7275"/>
                </a:lnTo>
                <a:lnTo>
                  <a:pt x="14502" y="12651"/>
                </a:lnTo>
                <a:lnTo>
                  <a:pt x="14383" y="16999"/>
                </a:lnTo>
                <a:lnTo>
                  <a:pt x="13558" y="19271"/>
                </a:lnTo>
                <a:lnTo>
                  <a:pt x="10523" y="23910"/>
                </a:lnTo>
                <a:lnTo>
                  <a:pt x="8645" y="28618"/>
                </a:lnTo>
                <a:lnTo>
                  <a:pt x="8145" y="30985"/>
                </a:lnTo>
                <a:lnTo>
                  <a:pt x="7017" y="32563"/>
                </a:lnTo>
                <a:lnTo>
                  <a:pt x="5472" y="33615"/>
                </a:lnTo>
                <a:lnTo>
                  <a:pt x="3648" y="34316"/>
                </a:lnTo>
                <a:lnTo>
                  <a:pt x="2432" y="35577"/>
                </a:lnTo>
                <a:lnTo>
                  <a:pt x="1621" y="37212"/>
                </a:lnTo>
                <a:lnTo>
                  <a:pt x="720" y="41145"/>
                </a:lnTo>
                <a:lnTo>
                  <a:pt x="320" y="45538"/>
                </a:lnTo>
                <a:lnTo>
                  <a:pt x="142" y="50137"/>
                </a:lnTo>
                <a:lnTo>
                  <a:pt x="42" y="57189"/>
                </a:lnTo>
                <a:lnTo>
                  <a:pt x="0" y="71429"/>
                </a:lnTo>
                <a:lnTo>
                  <a:pt x="10642" y="71437"/>
                </a:lnTo>
                <a:lnTo>
                  <a:pt x="12651" y="70643"/>
                </a:lnTo>
                <a:lnTo>
                  <a:pt x="16999" y="67645"/>
                </a:lnTo>
                <a:lnTo>
                  <a:pt x="21578" y="65783"/>
                </a:lnTo>
                <a:lnTo>
                  <a:pt x="23910" y="65286"/>
                </a:lnTo>
                <a:lnTo>
                  <a:pt x="26259" y="64955"/>
                </a:lnTo>
                <a:lnTo>
                  <a:pt x="28618" y="64735"/>
                </a:lnTo>
                <a:lnTo>
                  <a:pt x="30985" y="64588"/>
                </a:lnTo>
                <a:lnTo>
                  <a:pt x="35731" y="64424"/>
                </a:lnTo>
                <a:lnTo>
                  <a:pt x="45246" y="64319"/>
                </a:lnTo>
                <a:lnTo>
                  <a:pt x="109509" y="64294"/>
                </a:lnTo>
                <a:lnTo>
                  <a:pt x="111900" y="65087"/>
                </a:lnTo>
                <a:lnTo>
                  <a:pt x="114287" y="66410"/>
                </a:lnTo>
                <a:lnTo>
                  <a:pt x="116672" y="68086"/>
                </a:lnTo>
                <a:lnTo>
                  <a:pt x="119057" y="69203"/>
                </a:lnTo>
                <a:lnTo>
                  <a:pt x="121440" y="69948"/>
                </a:lnTo>
                <a:lnTo>
                  <a:pt x="123822" y="70444"/>
                </a:lnTo>
                <a:lnTo>
                  <a:pt x="126204" y="71569"/>
                </a:lnTo>
                <a:lnTo>
                  <a:pt x="128586" y="73113"/>
                </a:lnTo>
                <a:lnTo>
                  <a:pt x="130967" y="74935"/>
                </a:lnTo>
                <a:lnTo>
                  <a:pt x="133350" y="76944"/>
                </a:lnTo>
                <a:lnTo>
                  <a:pt x="135731" y="79077"/>
                </a:lnTo>
                <a:lnTo>
                  <a:pt x="138112" y="81293"/>
                </a:lnTo>
                <a:lnTo>
                  <a:pt x="139700" y="83564"/>
                </a:lnTo>
                <a:lnTo>
                  <a:pt x="141463" y="88204"/>
                </a:lnTo>
                <a:lnTo>
                  <a:pt x="144364" y="92912"/>
                </a:lnTo>
                <a:lnTo>
                  <a:pt x="146249" y="95279"/>
                </a:lnTo>
                <a:lnTo>
                  <a:pt x="147505" y="97650"/>
                </a:lnTo>
                <a:lnTo>
                  <a:pt x="148901" y="102402"/>
                </a:lnTo>
                <a:lnTo>
                  <a:pt x="148480" y="104781"/>
                </a:lnTo>
                <a:lnTo>
                  <a:pt x="145895" y="109540"/>
                </a:lnTo>
                <a:lnTo>
                  <a:pt x="144888" y="112714"/>
                </a:lnTo>
                <a:lnTo>
                  <a:pt x="144217" y="116418"/>
                </a:lnTo>
                <a:lnTo>
                  <a:pt x="143770" y="120474"/>
                </a:lnTo>
                <a:lnTo>
                  <a:pt x="142678" y="123972"/>
                </a:lnTo>
                <a:lnTo>
                  <a:pt x="141156" y="127098"/>
                </a:lnTo>
                <a:lnTo>
                  <a:pt x="137348" y="132688"/>
                </a:lnTo>
                <a:lnTo>
                  <a:pt x="133010" y="137818"/>
                </a:lnTo>
                <a:lnTo>
                  <a:pt x="128436" y="142744"/>
                </a:lnTo>
                <a:lnTo>
                  <a:pt x="126105" y="145169"/>
                </a:lnTo>
                <a:lnTo>
                  <a:pt x="123757" y="148373"/>
                </a:lnTo>
                <a:lnTo>
                  <a:pt x="121399" y="152097"/>
                </a:lnTo>
                <a:lnTo>
                  <a:pt x="119032" y="156166"/>
                </a:lnTo>
                <a:lnTo>
                  <a:pt x="115867" y="159673"/>
                </a:lnTo>
                <a:lnTo>
                  <a:pt x="112169" y="162805"/>
                </a:lnTo>
                <a:lnTo>
                  <a:pt x="108117" y="165687"/>
                </a:lnTo>
                <a:lnTo>
                  <a:pt x="103828" y="168401"/>
                </a:lnTo>
                <a:lnTo>
                  <a:pt x="99381" y="171005"/>
                </a:lnTo>
                <a:lnTo>
                  <a:pt x="94829" y="173535"/>
                </a:lnTo>
                <a:lnTo>
                  <a:pt x="91000" y="175221"/>
                </a:lnTo>
                <a:lnTo>
                  <a:pt x="87655" y="176345"/>
                </a:lnTo>
                <a:lnTo>
                  <a:pt x="84630" y="177095"/>
                </a:lnTo>
                <a:lnTo>
                  <a:pt x="81026" y="178388"/>
                </a:lnTo>
                <a:lnTo>
                  <a:pt x="77036" y="180044"/>
                </a:lnTo>
                <a:lnTo>
                  <a:pt x="72788" y="181942"/>
                </a:lnTo>
                <a:lnTo>
                  <a:pt x="69163" y="183207"/>
                </a:lnTo>
                <a:lnTo>
                  <a:pt x="65952" y="184051"/>
                </a:lnTo>
                <a:lnTo>
                  <a:pt x="63018" y="184613"/>
                </a:lnTo>
                <a:lnTo>
                  <a:pt x="60268" y="184988"/>
                </a:lnTo>
                <a:lnTo>
                  <a:pt x="57641" y="185238"/>
                </a:lnTo>
                <a:lnTo>
                  <a:pt x="55096" y="185404"/>
                </a:lnTo>
                <a:lnTo>
                  <a:pt x="52606" y="185515"/>
                </a:lnTo>
                <a:lnTo>
                  <a:pt x="47722" y="185638"/>
                </a:lnTo>
                <a:lnTo>
                  <a:pt x="7143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09" name="SMARTPenAnnotation926"/>
          <p:cNvSpPr/>
          <p:nvPr/>
        </p:nvSpPr>
        <p:spPr>
          <a:xfrm>
            <a:off x="6843712" y="3178968"/>
            <a:ext cx="121416" cy="342901"/>
          </a:xfrm>
          <a:custGeom>
            <a:avLst/>
            <a:gdLst/>
            <a:ahLst/>
            <a:cxnLst/>
            <a:rect l="0" t="0" r="0" b="0"/>
            <a:pathLst>
              <a:path w="121416" h="342901">
                <a:moveTo>
                  <a:pt x="0" y="0"/>
                </a:moveTo>
                <a:lnTo>
                  <a:pt x="10849" y="0"/>
                </a:lnTo>
                <a:lnTo>
                  <a:pt x="11995" y="794"/>
                </a:lnTo>
                <a:lnTo>
                  <a:pt x="12759" y="2117"/>
                </a:lnTo>
                <a:lnTo>
                  <a:pt x="13269" y="3793"/>
                </a:lnTo>
                <a:lnTo>
                  <a:pt x="14402" y="4910"/>
                </a:lnTo>
                <a:lnTo>
                  <a:pt x="15952" y="5655"/>
                </a:lnTo>
                <a:lnTo>
                  <a:pt x="20349" y="6850"/>
                </a:lnTo>
                <a:lnTo>
                  <a:pt x="23067" y="9130"/>
                </a:lnTo>
                <a:lnTo>
                  <a:pt x="24903" y="10849"/>
                </a:lnTo>
                <a:lnTo>
                  <a:pt x="26921" y="11995"/>
                </a:lnTo>
                <a:lnTo>
                  <a:pt x="29060" y="12760"/>
                </a:lnTo>
                <a:lnTo>
                  <a:pt x="31279" y="13269"/>
                </a:lnTo>
                <a:lnTo>
                  <a:pt x="33553" y="14402"/>
                </a:lnTo>
                <a:lnTo>
                  <a:pt x="35862" y="15952"/>
                </a:lnTo>
                <a:lnTo>
                  <a:pt x="38196" y="17778"/>
                </a:lnTo>
                <a:lnTo>
                  <a:pt x="40545" y="19790"/>
                </a:lnTo>
                <a:lnTo>
                  <a:pt x="42905" y="21925"/>
                </a:lnTo>
                <a:lnTo>
                  <a:pt x="45272" y="24141"/>
                </a:lnTo>
                <a:lnTo>
                  <a:pt x="47644" y="25619"/>
                </a:lnTo>
                <a:lnTo>
                  <a:pt x="50019" y="26605"/>
                </a:lnTo>
                <a:lnTo>
                  <a:pt x="52395" y="27262"/>
                </a:lnTo>
                <a:lnTo>
                  <a:pt x="54774" y="28493"/>
                </a:lnTo>
                <a:lnTo>
                  <a:pt x="57154" y="30108"/>
                </a:lnTo>
                <a:lnTo>
                  <a:pt x="59534" y="31978"/>
                </a:lnTo>
                <a:lnTo>
                  <a:pt x="61914" y="34019"/>
                </a:lnTo>
                <a:lnTo>
                  <a:pt x="64295" y="36173"/>
                </a:lnTo>
                <a:lnTo>
                  <a:pt x="69057" y="40683"/>
                </a:lnTo>
                <a:lnTo>
                  <a:pt x="95250" y="66678"/>
                </a:lnTo>
                <a:lnTo>
                  <a:pt x="97631" y="69852"/>
                </a:lnTo>
                <a:lnTo>
                  <a:pt x="100013" y="73555"/>
                </a:lnTo>
                <a:lnTo>
                  <a:pt x="102394" y="77612"/>
                </a:lnTo>
                <a:lnTo>
                  <a:pt x="104775" y="81110"/>
                </a:lnTo>
                <a:lnTo>
                  <a:pt x="107156" y="84236"/>
                </a:lnTo>
                <a:lnTo>
                  <a:pt x="109538" y="87114"/>
                </a:lnTo>
                <a:lnTo>
                  <a:pt x="111125" y="90620"/>
                </a:lnTo>
                <a:lnTo>
                  <a:pt x="112888" y="98748"/>
                </a:lnTo>
                <a:lnTo>
                  <a:pt x="115790" y="107653"/>
                </a:lnTo>
                <a:lnTo>
                  <a:pt x="118931" y="116902"/>
                </a:lnTo>
                <a:lnTo>
                  <a:pt x="120327" y="126305"/>
                </a:lnTo>
                <a:lnTo>
                  <a:pt x="120948" y="135775"/>
                </a:lnTo>
                <a:lnTo>
                  <a:pt x="121296" y="147915"/>
                </a:lnTo>
                <a:lnTo>
                  <a:pt x="121415" y="162921"/>
                </a:lnTo>
                <a:lnTo>
                  <a:pt x="119314" y="171893"/>
                </a:lnTo>
                <a:lnTo>
                  <a:pt x="116529" y="181172"/>
                </a:lnTo>
                <a:lnTo>
                  <a:pt x="115291" y="190587"/>
                </a:lnTo>
                <a:lnTo>
                  <a:pt x="112623" y="200064"/>
                </a:lnTo>
                <a:lnTo>
                  <a:pt x="109586" y="209568"/>
                </a:lnTo>
                <a:lnTo>
                  <a:pt x="108236" y="219083"/>
                </a:lnTo>
                <a:lnTo>
                  <a:pt x="105520" y="228604"/>
                </a:lnTo>
                <a:lnTo>
                  <a:pt x="103684" y="233365"/>
                </a:lnTo>
                <a:lnTo>
                  <a:pt x="101667" y="237333"/>
                </a:lnTo>
                <a:lnTo>
                  <a:pt x="99527" y="240772"/>
                </a:lnTo>
                <a:lnTo>
                  <a:pt x="97308" y="243859"/>
                </a:lnTo>
                <a:lnTo>
                  <a:pt x="94842" y="251521"/>
                </a:lnTo>
                <a:lnTo>
                  <a:pt x="94185" y="255787"/>
                </a:lnTo>
                <a:lnTo>
                  <a:pt x="91337" y="262644"/>
                </a:lnTo>
                <a:lnTo>
                  <a:pt x="89467" y="265583"/>
                </a:lnTo>
                <a:lnTo>
                  <a:pt x="87426" y="268337"/>
                </a:lnTo>
                <a:lnTo>
                  <a:pt x="85271" y="270967"/>
                </a:lnTo>
                <a:lnTo>
                  <a:pt x="83041" y="273513"/>
                </a:lnTo>
                <a:lnTo>
                  <a:pt x="81555" y="276798"/>
                </a:lnTo>
                <a:lnTo>
                  <a:pt x="79903" y="284682"/>
                </a:lnTo>
                <a:lnTo>
                  <a:pt x="77052" y="291361"/>
                </a:lnTo>
                <a:lnTo>
                  <a:pt x="75180" y="294253"/>
                </a:lnTo>
                <a:lnTo>
                  <a:pt x="73139" y="296976"/>
                </a:lnTo>
                <a:lnTo>
                  <a:pt x="70985" y="299584"/>
                </a:lnTo>
                <a:lnTo>
                  <a:pt x="68754" y="302116"/>
                </a:lnTo>
                <a:lnTo>
                  <a:pt x="64160" y="307047"/>
                </a:lnTo>
                <a:lnTo>
                  <a:pt x="54742" y="316680"/>
                </a:lnTo>
                <a:lnTo>
                  <a:pt x="53164" y="319070"/>
                </a:lnTo>
                <a:lnTo>
                  <a:pt x="51410" y="323842"/>
                </a:lnTo>
                <a:lnTo>
                  <a:pt x="50148" y="325433"/>
                </a:lnTo>
                <a:lnTo>
                  <a:pt x="48513" y="326493"/>
                </a:lnTo>
                <a:lnTo>
                  <a:pt x="46630" y="327199"/>
                </a:lnTo>
                <a:lnTo>
                  <a:pt x="44580" y="328464"/>
                </a:lnTo>
                <a:lnTo>
                  <a:pt x="42421" y="330101"/>
                </a:lnTo>
                <a:lnTo>
                  <a:pt x="37043" y="334640"/>
                </a:lnTo>
                <a:lnTo>
                  <a:pt x="34190" y="337377"/>
                </a:lnTo>
                <a:lnTo>
                  <a:pt x="32319" y="339218"/>
                </a:lnTo>
                <a:lnTo>
                  <a:pt x="30277" y="340445"/>
                </a:lnTo>
                <a:lnTo>
                  <a:pt x="28122" y="341264"/>
                </a:lnTo>
                <a:lnTo>
                  <a:pt x="21548" y="342872"/>
                </a:lnTo>
                <a:lnTo>
                  <a:pt x="14288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10" name="SMARTPenAnnotation927"/>
          <p:cNvSpPr/>
          <p:nvPr/>
        </p:nvSpPr>
        <p:spPr>
          <a:xfrm>
            <a:off x="7429500" y="3378993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0"/>
                </a:moveTo>
                <a:lnTo>
                  <a:pt x="122563" y="0"/>
                </a:lnTo>
                <a:lnTo>
                  <a:pt x="128540" y="794"/>
                </a:lnTo>
                <a:lnTo>
                  <a:pt x="134111" y="2117"/>
                </a:lnTo>
                <a:lnTo>
                  <a:pt x="139413" y="3793"/>
                </a:lnTo>
                <a:lnTo>
                  <a:pt x="144536" y="4910"/>
                </a:lnTo>
                <a:lnTo>
                  <a:pt x="149538" y="5655"/>
                </a:lnTo>
                <a:lnTo>
                  <a:pt x="154461" y="6151"/>
                </a:lnTo>
                <a:lnTo>
                  <a:pt x="159330" y="6482"/>
                </a:lnTo>
                <a:lnTo>
                  <a:pt x="164164" y="6703"/>
                </a:lnTo>
                <a:lnTo>
                  <a:pt x="176435" y="7013"/>
                </a:lnTo>
                <a:lnTo>
                  <a:pt x="191485" y="7118"/>
                </a:lnTo>
                <a:lnTo>
                  <a:pt x="195125" y="7921"/>
                </a:lnTo>
                <a:lnTo>
                  <a:pt x="198346" y="9249"/>
                </a:lnTo>
                <a:lnTo>
                  <a:pt x="201286" y="10929"/>
                </a:lnTo>
                <a:lnTo>
                  <a:pt x="204041" y="12049"/>
                </a:lnTo>
                <a:lnTo>
                  <a:pt x="206671" y="12795"/>
                </a:lnTo>
                <a:lnTo>
                  <a:pt x="209218" y="13292"/>
                </a:lnTo>
                <a:lnTo>
                  <a:pt x="211710" y="13624"/>
                </a:lnTo>
                <a:lnTo>
                  <a:pt x="216595" y="13993"/>
                </a:lnTo>
                <a:lnTo>
                  <a:pt x="221412" y="14157"/>
                </a:lnTo>
                <a:lnTo>
                  <a:pt x="228600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11" name="SMARTPenAnnotation928"/>
          <p:cNvSpPr/>
          <p:nvPr/>
        </p:nvSpPr>
        <p:spPr>
          <a:xfrm>
            <a:off x="7558087" y="3321843"/>
            <a:ext cx="21432" cy="207170"/>
          </a:xfrm>
          <a:custGeom>
            <a:avLst/>
            <a:gdLst/>
            <a:ahLst/>
            <a:cxnLst/>
            <a:rect l="0" t="0" r="0" b="0"/>
            <a:pathLst>
              <a:path w="21432" h="207170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3" y="17000"/>
                </a:lnTo>
                <a:lnTo>
                  <a:pt x="4910" y="19271"/>
                </a:lnTo>
                <a:lnTo>
                  <a:pt x="5654" y="21579"/>
                </a:lnTo>
                <a:lnTo>
                  <a:pt x="6152" y="23911"/>
                </a:lnTo>
                <a:lnTo>
                  <a:pt x="6703" y="28619"/>
                </a:lnTo>
                <a:lnTo>
                  <a:pt x="6850" y="30986"/>
                </a:lnTo>
                <a:lnTo>
                  <a:pt x="7741" y="34151"/>
                </a:lnTo>
                <a:lnTo>
                  <a:pt x="9130" y="37849"/>
                </a:lnTo>
                <a:lnTo>
                  <a:pt x="10849" y="41901"/>
                </a:lnTo>
                <a:lnTo>
                  <a:pt x="11995" y="46191"/>
                </a:lnTo>
                <a:lnTo>
                  <a:pt x="12760" y="50637"/>
                </a:lnTo>
                <a:lnTo>
                  <a:pt x="13269" y="55190"/>
                </a:lnTo>
                <a:lnTo>
                  <a:pt x="13608" y="59812"/>
                </a:lnTo>
                <a:lnTo>
                  <a:pt x="13835" y="64481"/>
                </a:lnTo>
                <a:lnTo>
                  <a:pt x="14086" y="73902"/>
                </a:lnTo>
                <a:lnTo>
                  <a:pt x="14198" y="83381"/>
                </a:lnTo>
                <a:lnTo>
                  <a:pt x="15022" y="88925"/>
                </a:lnTo>
                <a:lnTo>
                  <a:pt x="16365" y="95002"/>
                </a:lnTo>
                <a:lnTo>
                  <a:pt x="18053" y="101435"/>
                </a:lnTo>
                <a:lnTo>
                  <a:pt x="19179" y="107311"/>
                </a:lnTo>
                <a:lnTo>
                  <a:pt x="19930" y="112815"/>
                </a:lnTo>
                <a:lnTo>
                  <a:pt x="20430" y="118073"/>
                </a:lnTo>
                <a:lnTo>
                  <a:pt x="20764" y="123166"/>
                </a:lnTo>
                <a:lnTo>
                  <a:pt x="20986" y="128148"/>
                </a:lnTo>
                <a:lnTo>
                  <a:pt x="21234" y="137917"/>
                </a:lnTo>
                <a:lnTo>
                  <a:pt x="2143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12" name="SMARTPenAnnotation929"/>
          <p:cNvSpPr/>
          <p:nvPr/>
        </p:nvSpPr>
        <p:spPr>
          <a:xfrm>
            <a:off x="7786687" y="3378993"/>
            <a:ext cx="128589" cy="14281"/>
          </a:xfrm>
          <a:custGeom>
            <a:avLst/>
            <a:gdLst/>
            <a:ahLst/>
            <a:cxnLst/>
            <a:rect l="0" t="0" r="0" b="0"/>
            <a:pathLst>
              <a:path w="128589" h="14281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2" y="3793"/>
                </a:lnTo>
                <a:lnTo>
                  <a:pt x="7276" y="4910"/>
                </a:lnTo>
                <a:lnTo>
                  <a:pt x="8819" y="5655"/>
                </a:lnTo>
                <a:lnTo>
                  <a:pt x="10643" y="6151"/>
                </a:lnTo>
                <a:lnTo>
                  <a:pt x="13445" y="6482"/>
                </a:lnTo>
                <a:lnTo>
                  <a:pt x="16901" y="6703"/>
                </a:lnTo>
                <a:lnTo>
                  <a:pt x="24180" y="6948"/>
                </a:lnTo>
                <a:lnTo>
                  <a:pt x="30061" y="7057"/>
                </a:lnTo>
                <a:lnTo>
                  <a:pt x="32741" y="7880"/>
                </a:lnTo>
                <a:lnTo>
                  <a:pt x="35321" y="9222"/>
                </a:lnTo>
                <a:lnTo>
                  <a:pt x="37835" y="10911"/>
                </a:lnTo>
                <a:lnTo>
                  <a:pt x="40305" y="12036"/>
                </a:lnTo>
                <a:lnTo>
                  <a:pt x="42745" y="12787"/>
                </a:lnTo>
                <a:lnTo>
                  <a:pt x="45165" y="13287"/>
                </a:lnTo>
                <a:lnTo>
                  <a:pt x="48367" y="13621"/>
                </a:lnTo>
                <a:lnTo>
                  <a:pt x="52088" y="13843"/>
                </a:lnTo>
                <a:lnTo>
                  <a:pt x="60457" y="14090"/>
                </a:lnTo>
                <a:lnTo>
                  <a:pt x="93875" y="14280"/>
                </a:lnTo>
                <a:lnTo>
                  <a:pt x="96714" y="13489"/>
                </a:lnTo>
                <a:lnTo>
                  <a:pt x="99401" y="12168"/>
                </a:lnTo>
                <a:lnTo>
                  <a:pt x="101987" y="10493"/>
                </a:lnTo>
                <a:lnTo>
                  <a:pt x="105297" y="9377"/>
                </a:lnTo>
                <a:lnTo>
                  <a:pt x="109093" y="8633"/>
                </a:lnTo>
                <a:lnTo>
                  <a:pt x="113209" y="8136"/>
                </a:lnTo>
                <a:lnTo>
                  <a:pt x="116748" y="7806"/>
                </a:lnTo>
                <a:lnTo>
                  <a:pt x="119901" y="7585"/>
                </a:lnTo>
                <a:lnTo>
                  <a:pt x="12858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13" name="SMARTPenAnnotation930"/>
          <p:cNvSpPr/>
          <p:nvPr/>
        </p:nvSpPr>
        <p:spPr>
          <a:xfrm>
            <a:off x="7979568" y="3250434"/>
            <a:ext cx="214314" cy="221429"/>
          </a:xfrm>
          <a:custGeom>
            <a:avLst/>
            <a:gdLst/>
            <a:ahLst/>
            <a:cxnLst/>
            <a:rect l="0" t="0" r="0" b="0"/>
            <a:pathLst>
              <a:path w="214314" h="221429">
                <a:moveTo>
                  <a:pt x="0" y="21403"/>
                </a:moveTo>
                <a:lnTo>
                  <a:pt x="0" y="17611"/>
                </a:lnTo>
                <a:lnTo>
                  <a:pt x="794" y="16494"/>
                </a:lnTo>
                <a:lnTo>
                  <a:pt x="2116" y="15749"/>
                </a:lnTo>
                <a:lnTo>
                  <a:pt x="6498" y="14127"/>
                </a:lnTo>
                <a:lnTo>
                  <a:pt x="9888" y="12584"/>
                </a:lnTo>
                <a:lnTo>
                  <a:pt x="19152" y="8196"/>
                </a:lnTo>
                <a:lnTo>
                  <a:pt x="28340" y="3644"/>
                </a:lnTo>
                <a:lnTo>
                  <a:pt x="32387" y="2420"/>
                </a:lnTo>
                <a:lnTo>
                  <a:pt x="36673" y="1603"/>
                </a:lnTo>
                <a:lnTo>
                  <a:pt x="41118" y="1060"/>
                </a:lnTo>
                <a:lnTo>
                  <a:pt x="44874" y="697"/>
                </a:lnTo>
                <a:lnTo>
                  <a:pt x="51165" y="294"/>
                </a:lnTo>
                <a:lnTo>
                  <a:pt x="58724" y="115"/>
                </a:lnTo>
                <a:lnTo>
                  <a:pt x="76511" y="0"/>
                </a:lnTo>
                <a:lnTo>
                  <a:pt x="80376" y="784"/>
                </a:lnTo>
                <a:lnTo>
                  <a:pt x="86787" y="3773"/>
                </a:lnTo>
                <a:lnTo>
                  <a:pt x="90402" y="4887"/>
                </a:lnTo>
                <a:lnTo>
                  <a:pt x="94399" y="5630"/>
                </a:lnTo>
                <a:lnTo>
                  <a:pt x="98652" y="6125"/>
                </a:lnTo>
                <a:lnTo>
                  <a:pt x="102281" y="7249"/>
                </a:lnTo>
                <a:lnTo>
                  <a:pt x="108429" y="10615"/>
                </a:lnTo>
                <a:lnTo>
                  <a:pt x="113807" y="12640"/>
                </a:lnTo>
                <a:lnTo>
                  <a:pt x="116353" y="13179"/>
                </a:lnTo>
                <a:lnTo>
                  <a:pt x="121298" y="15896"/>
                </a:lnTo>
                <a:lnTo>
                  <a:pt x="123728" y="17732"/>
                </a:lnTo>
                <a:lnTo>
                  <a:pt x="125348" y="20543"/>
                </a:lnTo>
                <a:lnTo>
                  <a:pt x="126427" y="24005"/>
                </a:lnTo>
                <a:lnTo>
                  <a:pt x="127148" y="27900"/>
                </a:lnTo>
                <a:lnTo>
                  <a:pt x="130065" y="34345"/>
                </a:lnTo>
                <a:lnTo>
                  <a:pt x="131953" y="37175"/>
                </a:lnTo>
                <a:lnTo>
                  <a:pt x="133213" y="40649"/>
                </a:lnTo>
                <a:lnTo>
                  <a:pt x="134053" y="44552"/>
                </a:lnTo>
                <a:lnTo>
                  <a:pt x="134613" y="48742"/>
                </a:lnTo>
                <a:lnTo>
                  <a:pt x="134191" y="53123"/>
                </a:lnTo>
                <a:lnTo>
                  <a:pt x="133117" y="57631"/>
                </a:lnTo>
                <a:lnTo>
                  <a:pt x="131608" y="62224"/>
                </a:lnTo>
                <a:lnTo>
                  <a:pt x="130602" y="66873"/>
                </a:lnTo>
                <a:lnTo>
                  <a:pt x="129930" y="71560"/>
                </a:lnTo>
                <a:lnTo>
                  <a:pt x="129482" y="76272"/>
                </a:lnTo>
                <a:lnTo>
                  <a:pt x="128391" y="81001"/>
                </a:lnTo>
                <a:lnTo>
                  <a:pt x="126869" y="85741"/>
                </a:lnTo>
                <a:lnTo>
                  <a:pt x="125061" y="90489"/>
                </a:lnTo>
                <a:lnTo>
                  <a:pt x="122268" y="95242"/>
                </a:lnTo>
                <a:lnTo>
                  <a:pt x="118819" y="99997"/>
                </a:lnTo>
                <a:lnTo>
                  <a:pt x="114931" y="104756"/>
                </a:lnTo>
                <a:lnTo>
                  <a:pt x="111546" y="109515"/>
                </a:lnTo>
                <a:lnTo>
                  <a:pt x="108495" y="114276"/>
                </a:lnTo>
                <a:lnTo>
                  <a:pt x="105668" y="119037"/>
                </a:lnTo>
                <a:lnTo>
                  <a:pt x="102196" y="123799"/>
                </a:lnTo>
                <a:lnTo>
                  <a:pt x="98293" y="128560"/>
                </a:lnTo>
                <a:lnTo>
                  <a:pt x="94104" y="133323"/>
                </a:lnTo>
                <a:lnTo>
                  <a:pt x="90517" y="138085"/>
                </a:lnTo>
                <a:lnTo>
                  <a:pt x="87332" y="142847"/>
                </a:lnTo>
                <a:lnTo>
                  <a:pt x="84415" y="147610"/>
                </a:lnTo>
                <a:lnTo>
                  <a:pt x="80883" y="152372"/>
                </a:lnTo>
                <a:lnTo>
                  <a:pt x="76941" y="157135"/>
                </a:lnTo>
                <a:lnTo>
                  <a:pt x="72726" y="161897"/>
                </a:lnTo>
                <a:lnTo>
                  <a:pt x="69122" y="166659"/>
                </a:lnTo>
                <a:lnTo>
                  <a:pt x="65925" y="171422"/>
                </a:lnTo>
                <a:lnTo>
                  <a:pt x="63000" y="176184"/>
                </a:lnTo>
                <a:lnTo>
                  <a:pt x="60256" y="180153"/>
                </a:lnTo>
                <a:lnTo>
                  <a:pt x="55091" y="186679"/>
                </a:lnTo>
                <a:lnTo>
                  <a:pt x="51809" y="189531"/>
                </a:lnTo>
                <a:lnTo>
                  <a:pt x="48033" y="192226"/>
                </a:lnTo>
                <a:lnTo>
                  <a:pt x="43929" y="194816"/>
                </a:lnTo>
                <a:lnTo>
                  <a:pt x="37251" y="199811"/>
                </a:lnTo>
                <a:lnTo>
                  <a:pt x="30289" y="205693"/>
                </a:lnTo>
                <a:lnTo>
                  <a:pt x="24004" y="211764"/>
                </a:lnTo>
                <a:lnTo>
                  <a:pt x="21531" y="214186"/>
                </a:lnTo>
                <a:lnTo>
                  <a:pt x="25254" y="214255"/>
                </a:lnTo>
                <a:lnTo>
                  <a:pt x="26361" y="215059"/>
                </a:lnTo>
                <a:lnTo>
                  <a:pt x="27099" y="216388"/>
                </a:lnTo>
                <a:lnTo>
                  <a:pt x="27591" y="218068"/>
                </a:lnTo>
                <a:lnTo>
                  <a:pt x="28713" y="219188"/>
                </a:lnTo>
                <a:lnTo>
                  <a:pt x="30255" y="219935"/>
                </a:lnTo>
                <a:lnTo>
                  <a:pt x="34084" y="220764"/>
                </a:lnTo>
                <a:lnTo>
                  <a:pt x="40702" y="221232"/>
                </a:lnTo>
                <a:lnTo>
                  <a:pt x="45342" y="221341"/>
                </a:lnTo>
                <a:lnTo>
                  <a:pt x="214313" y="221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14" name="SMARTPenAnnotation931"/>
          <p:cNvSpPr/>
          <p:nvPr/>
        </p:nvSpPr>
        <p:spPr>
          <a:xfrm>
            <a:off x="8258499" y="3257550"/>
            <a:ext cx="234999" cy="199907"/>
          </a:xfrm>
          <a:custGeom>
            <a:avLst/>
            <a:gdLst/>
            <a:ahLst/>
            <a:cxnLst/>
            <a:rect l="0" t="0" r="0" b="0"/>
            <a:pathLst>
              <a:path w="234999" h="199907">
                <a:moveTo>
                  <a:pt x="42538" y="21431"/>
                </a:moveTo>
                <a:lnTo>
                  <a:pt x="42538" y="15280"/>
                </a:lnTo>
                <a:lnTo>
                  <a:pt x="41744" y="14949"/>
                </a:lnTo>
                <a:lnTo>
                  <a:pt x="35689" y="14313"/>
                </a:lnTo>
                <a:lnTo>
                  <a:pt x="29270" y="20440"/>
                </a:lnTo>
                <a:lnTo>
                  <a:pt x="28930" y="21564"/>
                </a:lnTo>
                <a:lnTo>
                  <a:pt x="28552" y="24930"/>
                </a:lnTo>
                <a:lnTo>
                  <a:pt x="26864" y="26938"/>
                </a:lnTo>
                <a:lnTo>
                  <a:pt x="20756" y="31287"/>
                </a:lnTo>
                <a:lnTo>
                  <a:pt x="18491" y="34352"/>
                </a:lnTo>
                <a:lnTo>
                  <a:pt x="16982" y="37982"/>
                </a:lnTo>
                <a:lnTo>
                  <a:pt x="15975" y="41990"/>
                </a:lnTo>
                <a:lnTo>
                  <a:pt x="14512" y="45456"/>
                </a:lnTo>
                <a:lnTo>
                  <a:pt x="10767" y="51423"/>
                </a:lnTo>
                <a:lnTo>
                  <a:pt x="8574" y="56721"/>
                </a:lnTo>
                <a:lnTo>
                  <a:pt x="6805" y="62515"/>
                </a:lnTo>
                <a:lnTo>
                  <a:pt x="5222" y="66283"/>
                </a:lnTo>
                <a:lnTo>
                  <a:pt x="3374" y="70382"/>
                </a:lnTo>
                <a:lnTo>
                  <a:pt x="2140" y="73909"/>
                </a:lnTo>
                <a:lnTo>
                  <a:pt x="771" y="79944"/>
                </a:lnTo>
                <a:lnTo>
                  <a:pt x="406" y="83458"/>
                </a:lnTo>
                <a:lnTo>
                  <a:pt x="162" y="87389"/>
                </a:lnTo>
                <a:lnTo>
                  <a:pt x="0" y="91597"/>
                </a:lnTo>
                <a:lnTo>
                  <a:pt x="686" y="95989"/>
                </a:lnTo>
                <a:lnTo>
                  <a:pt x="1937" y="100505"/>
                </a:lnTo>
                <a:lnTo>
                  <a:pt x="3564" y="105103"/>
                </a:lnTo>
                <a:lnTo>
                  <a:pt x="4650" y="109756"/>
                </a:lnTo>
                <a:lnTo>
                  <a:pt x="5373" y="114446"/>
                </a:lnTo>
                <a:lnTo>
                  <a:pt x="5855" y="119159"/>
                </a:lnTo>
                <a:lnTo>
                  <a:pt x="6177" y="123096"/>
                </a:lnTo>
                <a:lnTo>
                  <a:pt x="6391" y="126514"/>
                </a:lnTo>
                <a:lnTo>
                  <a:pt x="6533" y="129586"/>
                </a:lnTo>
                <a:lnTo>
                  <a:pt x="7422" y="133222"/>
                </a:lnTo>
                <a:lnTo>
                  <a:pt x="8809" y="137233"/>
                </a:lnTo>
                <a:lnTo>
                  <a:pt x="10528" y="141495"/>
                </a:lnTo>
                <a:lnTo>
                  <a:pt x="12467" y="145924"/>
                </a:lnTo>
                <a:lnTo>
                  <a:pt x="16738" y="155078"/>
                </a:lnTo>
                <a:lnTo>
                  <a:pt x="18987" y="158948"/>
                </a:lnTo>
                <a:lnTo>
                  <a:pt x="21282" y="162321"/>
                </a:lnTo>
                <a:lnTo>
                  <a:pt x="23605" y="165364"/>
                </a:lnTo>
                <a:lnTo>
                  <a:pt x="25153" y="168980"/>
                </a:lnTo>
                <a:lnTo>
                  <a:pt x="26186" y="172978"/>
                </a:lnTo>
                <a:lnTo>
                  <a:pt x="26874" y="177231"/>
                </a:lnTo>
                <a:lnTo>
                  <a:pt x="28920" y="180066"/>
                </a:lnTo>
                <a:lnTo>
                  <a:pt x="31872" y="181957"/>
                </a:lnTo>
                <a:lnTo>
                  <a:pt x="38591" y="184851"/>
                </a:lnTo>
                <a:lnTo>
                  <a:pt x="47631" y="190942"/>
                </a:lnTo>
                <a:lnTo>
                  <a:pt x="51489" y="193176"/>
                </a:lnTo>
                <a:lnTo>
                  <a:pt x="55649" y="195459"/>
                </a:lnTo>
                <a:lnTo>
                  <a:pt x="62388" y="197996"/>
                </a:lnTo>
                <a:lnTo>
                  <a:pt x="68823" y="199123"/>
                </a:lnTo>
                <a:lnTo>
                  <a:pt x="72761" y="199423"/>
                </a:lnTo>
                <a:lnTo>
                  <a:pt x="80576" y="199757"/>
                </a:lnTo>
                <a:lnTo>
                  <a:pt x="86697" y="199906"/>
                </a:lnTo>
                <a:lnTo>
                  <a:pt x="90234" y="199152"/>
                </a:lnTo>
                <a:lnTo>
                  <a:pt x="94178" y="197855"/>
                </a:lnTo>
                <a:lnTo>
                  <a:pt x="98397" y="196197"/>
                </a:lnTo>
                <a:lnTo>
                  <a:pt x="102796" y="194298"/>
                </a:lnTo>
                <a:lnTo>
                  <a:pt x="111917" y="190071"/>
                </a:lnTo>
                <a:lnTo>
                  <a:pt x="140198" y="176175"/>
                </a:lnTo>
                <a:lnTo>
                  <a:pt x="144950" y="173012"/>
                </a:lnTo>
                <a:lnTo>
                  <a:pt x="149707" y="169316"/>
                </a:lnTo>
                <a:lnTo>
                  <a:pt x="154465" y="165265"/>
                </a:lnTo>
                <a:lnTo>
                  <a:pt x="159225" y="161770"/>
                </a:lnTo>
                <a:lnTo>
                  <a:pt x="163985" y="158647"/>
                </a:lnTo>
                <a:lnTo>
                  <a:pt x="168747" y="155771"/>
                </a:lnTo>
                <a:lnTo>
                  <a:pt x="173509" y="152266"/>
                </a:lnTo>
                <a:lnTo>
                  <a:pt x="178270" y="148342"/>
                </a:lnTo>
                <a:lnTo>
                  <a:pt x="183033" y="144138"/>
                </a:lnTo>
                <a:lnTo>
                  <a:pt x="192558" y="135234"/>
                </a:lnTo>
                <a:lnTo>
                  <a:pt x="197320" y="130637"/>
                </a:lnTo>
                <a:lnTo>
                  <a:pt x="201289" y="125985"/>
                </a:lnTo>
                <a:lnTo>
                  <a:pt x="204728" y="121296"/>
                </a:lnTo>
                <a:lnTo>
                  <a:pt x="207815" y="116582"/>
                </a:lnTo>
                <a:lnTo>
                  <a:pt x="210666" y="112647"/>
                </a:lnTo>
                <a:lnTo>
                  <a:pt x="213361" y="109229"/>
                </a:lnTo>
                <a:lnTo>
                  <a:pt x="215951" y="106157"/>
                </a:lnTo>
                <a:lnTo>
                  <a:pt x="218472" y="102521"/>
                </a:lnTo>
                <a:lnTo>
                  <a:pt x="220946" y="98510"/>
                </a:lnTo>
                <a:lnTo>
                  <a:pt x="223390" y="94248"/>
                </a:lnTo>
                <a:lnTo>
                  <a:pt x="228220" y="85280"/>
                </a:lnTo>
                <a:lnTo>
                  <a:pt x="230620" y="80666"/>
                </a:lnTo>
                <a:lnTo>
                  <a:pt x="232219" y="76796"/>
                </a:lnTo>
                <a:lnTo>
                  <a:pt x="233286" y="73422"/>
                </a:lnTo>
                <a:lnTo>
                  <a:pt x="234471" y="67557"/>
                </a:lnTo>
                <a:lnTo>
                  <a:pt x="234998" y="62304"/>
                </a:lnTo>
                <a:lnTo>
                  <a:pt x="234345" y="58999"/>
                </a:lnTo>
                <a:lnTo>
                  <a:pt x="233116" y="55207"/>
                </a:lnTo>
                <a:lnTo>
                  <a:pt x="231502" y="51092"/>
                </a:lnTo>
                <a:lnTo>
                  <a:pt x="229634" y="47555"/>
                </a:lnTo>
                <a:lnTo>
                  <a:pt x="225438" y="41508"/>
                </a:lnTo>
                <a:lnTo>
                  <a:pt x="220929" y="36175"/>
                </a:lnTo>
                <a:lnTo>
                  <a:pt x="216279" y="31159"/>
                </a:lnTo>
                <a:lnTo>
                  <a:pt x="206827" y="21471"/>
                </a:lnTo>
                <a:lnTo>
                  <a:pt x="201279" y="16686"/>
                </a:lnTo>
                <a:lnTo>
                  <a:pt x="197579" y="14299"/>
                </a:lnTo>
                <a:lnTo>
                  <a:pt x="193524" y="11914"/>
                </a:lnTo>
                <a:lnTo>
                  <a:pt x="189233" y="10324"/>
                </a:lnTo>
                <a:lnTo>
                  <a:pt x="184784" y="9264"/>
                </a:lnTo>
                <a:lnTo>
                  <a:pt x="180231" y="8557"/>
                </a:lnTo>
                <a:lnTo>
                  <a:pt x="175609" y="8086"/>
                </a:lnTo>
                <a:lnTo>
                  <a:pt x="170939" y="7772"/>
                </a:lnTo>
                <a:lnTo>
                  <a:pt x="166240" y="7562"/>
                </a:lnTo>
                <a:lnTo>
                  <a:pt x="161518" y="6629"/>
                </a:lnTo>
                <a:lnTo>
                  <a:pt x="156783" y="5213"/>
                </a:lnTo>
                <a:lnTo>
                  <a:pt x="152039" y="3475"/>
                </a:lnTo>
                <a:lnTo>
                  <a:pt x="147288" y="2316"/>
                </a:lnTo>
                <a:lnTo>
                  <a:pt x="142534" y="1544"/>
                </a:lnTo>
                <a:lnTo>
                  <a:pt x="137777" y="1029"/>
                </a:lnTo>
                <a:lnTo>
                  <a:pt x="133019" y="686"/>
                </a:lnTo>
                <a:lnTo>
                  <a:pt x="128258" y="457"/>
                </a:lnTo>
                <a:lnTo>
                  <a:pt x="118736" y="203"/>
                </a:lnTo>
                <a:lnTo>
                  <a:pt x="782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928" name="Group 35927"/>
          <p:cNvGrpSpPr/>
          <p:nvPr/>
        </p:nvGrpSpPr>
        <p:grpSpPr>
          <a:xfrm>
            <a:off x="5222081" y="3679059"/>
            <a:ext cx="2471613" cy="485748"/>
            <a:chOff x="5222081" y="3679059"/>
            <a:chExt cx="2471613" cy="485748"/>
          </a:xfrm>
        </p:grpSpPr>
        <p:sp>
          <p:nvSpPr>
            <p:cNvPr id="35915" name="SMARTPenAnnotation932"/>
            <p:cNvSpPr/>
            <p:nvPr/>
          </p:nvSpPr>
          <p:spPr>
            <a:xfrm>
              <a:off x="5222081" y="3893343"/>
              <a:ext cx="178595" cy="28568"/>
            </a:xfrm>
            <a:custGeom>
              <a:avLst/>
              <a:gdLst/>
              <a:ahLst/>
              <a:cxnLst/>
              <a:rect l="0" t="0" r="0" b="0"/>
              <a:pathLst>
                <a:path w="178595" h="28568">
                  <a:moveTo>
                    <a:pt x="0" y="0"/>
                  </a:moveTo>
                  <a:lnTo>
                    <a:pt x="6151" y="6151"/>
                  </a:lnTo>
                  <a:lnTo>
                    <a:pt x="6482" y="7276"/>
                  </a:lnTo>
                  <a:lnTo>
                    <a:pt x="6702" y="8819"/>
                  </a:lnTo>
                  <a:lnTo>
                    <a:pt x="6849" y="10642"/>
                  </a:lnTo>
                  <a:lnTo>
                    <a:pt x="7741" y="11857"/>
                  </a:lnTo>
                  <a:lnTo>
                    <a:pt x="9129" y="12668"/>
                  </a:lnTo>
                  <a:lnTo>
                    <a:pt x="10849" y="13208"/>
                  </a:lnTo>
                  <a:lnTo>
                    <a:pt x="14876" y="13808"/>
                  </a:lnTo>
                  <a:lnTo>
                    <a:pt x="19311" y="14075"/>
                  </a:lnTo>
                  <a:lnTo>
                    <a:pt x="23929" y="14193"/>
                  </a:lnTo>
                  <a:lnTo>
                    <a:pt x="34783" y="14259"/>
                  </a:lnTo>
                  <a:lnTo>
                    <a:pt x="38270" y="15063"/>
                  </a:lnTo>
                  <a:lnTo>
                    <a:pt x="41388" y="16392"/>
                  </a:lnTo>
                  <a:lnTo>
                    <a:pt x="44261" y="18072"/>
                  </a:lnTo>
                  <a:lnTo>
                    <a:pt x="47764" y="19192"/>
                  </a:lnTo>
                  <a:lnTo>
                    <a:pt x="51686" y="19938"/>
                  </a:lnTo>
                  <a:lnTo>
                    <a:pt x="55889" y="20436"/>
                  </a:lnTo>
                  <a:lnTo>
                    <a:pt x="59484" y="20768"/>
                  </a:lnTo>
                  <a:lnTo>
                    <a:pt x="62675" y="20989"/>
                  </a:lnTo>
                  <a:lnTo>
                    <a:pt x="65595" y="21136"/>
                  </a:lnTo>
                  <a:lnTo>
                    <a:pt x="73074" y="21300"/>
                  </a:lnTo>
                  <a:lnTo>
                    <a:pt x="77291" y="21344"/>
                  </a:lnTo>
                  <a:lnTo>
                    <a:pt x="81690" y="22167"/>
                  </a:lnTo>
                  <a:lnTo>
                    <a:pt x="86210" y="23510"/>
                  </a:lnTo>
                  <a:lnTo>
                    <a:pt x="90811" y="25198"/>
                  </a:lnTo>
                  <a:lnTo>
                    <a:pt x="94672" y="26323"/>
                  </a:lnTo>
                  <a:lnTo>
                    <a:pt x="98039" y="27075"/>
                  </a:lnTo>
                  <a:lnTo>
                    <a:pt x="101078" y="27575"/>
                  </a:lnTo>
                  <a:lnTo>
                    <a:pt x="104692" y="27908"/>
                  </a:lnTo>
                  <a:lnTo>
                    <a:pt x="108688" y="28130"/>
                  </a:lnTo>
                  <a:lnTo>
                    <a:pt x="117362" y="28378"/>
                  </a:lnTo>
                  <a:lnTo>
                    <a:pt x="148657" y="28567"/>
                  </a:lnTo>
                  <a:lnTo>
                    <a:pt x="152286" y="27776"/>
                  </a:lnTo>
                  <a:lnTo>
                    <a:pt x="155499" y="26455"/>
                  </a:lnTo>
                  <a:lnTo>
                    <a:pt x="158435" y="24781"/>
                  </a:lnTo>
                  <a:lnTo>
                    <a:pt x="161185" y="23664"/>
                  </a:lnTo>
                  <a:lnTo>
                    <a:pt x="163813" y="22920"/>
                  </a:lnTo>
                  <a:lnTo>
                    <a:pt x="166359" y="22424"/>
                  </a:lnTo>
                  <a:lnTo>
                    <a:pt x="168849" y="21299"/>
                  </a:lnTo>
                  <a:lnTo>
                    <a:pt x="171304" y="19756"/>
                  </a:lnTo>
                  <a:lnTo>
                    <a:pt x="178594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16" name="SMARTPenAnnotation933"/>
            <p:cNvSpPr/>
            <p:nvPr/>
          </p:nvSpPr>
          <p:spPr>
            <a:xfrm>
              <a:off x="5257800" y="3986212"/>
              <a:ext cx="164307" cy="1"/>
            </a:xfrm>
            <a:custGeom>
              <a:avLst/>
              <a:gdLst/>
              <a:ahLst/>
              <a:cxnLst/>
              <a:rect l="0" t="0" r="0" b="0"/>
              <a:pathLst>
                <a:path w="164307" h="1">
                  <a:moveTo>
                    <a:pt x="0" y="0"/>
                  </a:move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17" name="SMARTPenAnnotation934"/>
            <p:cNvSpPr/>
            <p:nvPr/>
          </p:nvSpPr>
          <p:spPr>
            <a:xfrm>
              <a:off x="5579269" y="3700462"/>
              <a:ext cx="164307" cy="464345"/>
            </a:xfrm>
            <a:custGeom>
              <a:avLst/>
              <a:gdLst/>
              <a:ahLst/>
              <a:cxnLst/>
              <a:rect l="0" t="0" r="0" b="0"/>
              <a:pathLst>
                <a:path w="164307" h="464345">
                  <a:moveTo>
                    <a:pt x="164306" y="0"/>
                  </a:moveTo>
                  <a:lnTo>
                    <a:pt x="157187" y="0"/>
                  </a:lnTo>
                  <a:lnTo>
                    <a:pt x="144162" y="13000"/>
                  </a:lnTo>
                  <a:lnTo>
                    <a:pt x="139464" y="21491"/>
                  </a:lnTo>
                  <a:lnTo>
                    <a:pt x="135273" y="27543"/>
                  </a:lnTo>
                  <a:lnTo>
                    <a:pt x="133045" y="30269"/>
                  </a:lnTo>
                  <a:lnTo>
                    <a:pt x="129971" y="33673"/>
                  </a:lnTo>
                  <a:lnTo>
                    <a:pt x="122323" y="41689"/>
                  </a:lnTo>
                  <a:lnTo>
                    <a:pt x="112884" y="51334"/>
                  </a:lnTo>
                  <a:lnTo>
                    <a:pt x="109388" y="55654"/>
                  </a:lnTo>
                  <a:lnTo>
                    <a:pt x="105468" y="60915"/>
                  </a:lnTo>
                  <a:lnTo>
                    <a:pt x="101268" y="66804"/>
                  </a:lnTo>
                  <a:lnTo>
                    <a:pt x="97675" y="72317"/>
                  </a:lnTo>
                  <a:lnTo>
                    <a:pt x="94485" y="77580"/>
                  </a:lnTo>
                  <a:lnTo>
                    <a:pt x="91565" y="82676"/>
                  </a:lnTo>
                  <a:lnTo>
                    <a:pt x="88030" y="87661"/>
                  </a:lnTo>
                  <a:lnTo>
                    <a:pt x="84086" y="92572"/>
                  </a:lnTo>
                  <a:lnTo>
                    <a:pt x="79870" y="97434"/>
                  </a:lnTo>
                  <a:lnTo>
                    <a:pt x="76265" y="102262"/>
                  </a:lnTo>
                  <a:lnTo>
                    <a:pt x="73068" y="107069"/>
                  </a:lnTo>
                  <a:lnTo>
                    <a:pt x="70143" y="111860"/>
                  </a:lnTo>
                  <a:lnTo>
                    <a:pt x="67400" y="116642"/>
                  </a:lnTo>
                  <a:lnTo>
                    <a:pt x="62234" y="126189"/>
                  </a:lnTo>
                  <a:lnTo>
                    <a:pt x="58952" y="131751"/>
                  </a:lnTo>
                  <a:lnTo>
                    <a:pt x="51072" y="144281"/>
                  </a:lnTo>
                  <a:lnTo>
                    <a:pt x="47541" y="150163"/>
                  </a:lnTo>
                  <a:lnTo>
                    <a:pt x="44394" y="155671"/>
                  </a:lnTo>
                  <a:lnTo>
                    <a:pt x="41502" y="160930"/>
                  </a:lnTo>
                  <a:lnTo>
                    <a:pt x="37986" y="166025"/>
                  </a:lnTo>
                  <a:lnTo>
                    <a:pt x="34055" y="171008"/>
                  </a:lnTo>
                  <a:lnTo>
                    <a:pt x="29847" y="175918"/>
                  </a:lnTo>
                  <a:lnTo>
                    <a:pt x="26248" y="181572"/>
                  </a:lnTo>
                  <a:lnTo>
                    <a:pt x="23055" y="187723"/>
                  </a:lnTo>
                  <a:lnTo>
                    <a:pt x="17390" y="200114"/>
                  </a:lnTo>
                  <a:lnTo>
                    <a:pt x="7286" y="221004"/>
                  </a:lnTo>
                  <a:lnTo>
                    <a:pt x="4857" y="225917"/>
                  </a:lnTo>
                  <a:lnTo>
                    <a:pt x="2158" y="237726"/>
                  </a:lnTo>
                  <a:lnTo>
                    <a:pt x="959" y="250118"/>
                  </a:lnTo>
                  <a:lnTo>
                    <a:pt x="426" y="260918"/>
                  </a:lnTo>
                  <a:lnTo>
                    <a:pt x="189" y="271009"/>
                  </a:lnTo>
                  <a:lnTo>
                    <a:pt x="0" y="333373"/>
                  </a:lnTo>
                  <a:lnTo>
                    <a:pt x="2117" y="342899"/>
                  </a:lnTo>
                  <a:lnTo>
                    <a:pt x="5703" y="352424"/>
                  </a:lnTo>
                  <a:lnTo>
                    <a:pt x="9943" y="361950"/>
                  </a:lnTo>
                  <a:lnTo>
                    <a:pt x="16792" y="376238"/>
                  </a:lnTo>
                  <a:lnTo>
                    <a:pt x="23849" y="390525"/>
                  </a:lnTo>
                  <a:lnTo>
                    <a:pt x="28591" y="397933"/>
                  </a:lnTo>
                  <a:lnTo>
                    <a:pt x="33344" y="404666"/>
                  </a:lnTo>
                  <a:lnTo>
                    <a:pt x="38103" y="412949"/>
                  </a:lnTo>
                  <a:lnTo>
                    <a:pt x="42863" y="419806"/>
                  </a:lnTo>
                  <a:lnTo>
                    <a:pt x="47625" y="425499"/>
                  </a:lnTo>
                  <a:lnTo>
                    <a:pt x="52387" y="430675"/>
                  </a:lnTo>
                  <a:lnTo>
                    <a:pt x="57149" y="437738"/>
                  </a:lnTo>
                  <a:lnTo>
                    <a:pt x="59531" y="441844"/>
                  </a:lnTo>
                  <a:lnTo>
                    <a:pt x="61912" y="444581"/>
                  </a:lnTo>
                  <a:lnTo>
                    <a:pt x="64293" y="446407"/>
                  </a:lnTo>
                  <a:lnTo>
                    <a:pt x="69056" y="449228"/>
                  </a:lnTo>
                  <a:lnTo>
                    <a:pt x="73818" y="453127"/>
                  </a:lnTo>
                  <a:lnTo>
                    <a:pt x="76993" y="454485"/>
                  </a:lnTo>
                  <a:lnTo>
                    <a:pt x="80697" y="455390"/>
                  </a:lnTo>
                  <a:lnTo>
                    <a:pt x="84754" y="455993"/>
                  </a:lnTo>
                  <a:lnTo>
                    <a:pt x="88252" y="457190"/>
                  </a:lnTo>
                  <a:lnTo>
                    <a:pt x="91379" y="458781"/>
                  </a:lnTo>
                  <a:lnTo>
                    <a:pt x="98306" y="463245"/>
                  </a:lnTo>
                  <a:lnTo>
                    <a:pt x="101371" y="463855"/>
                  </a:lnTo>
                  <a:lnTo>
                    <a:pt x="107156" y="4643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18" name="SMARTPenAnnotation935"/>
            <p:cNvSpPr/>
            <p:nvPr/>
          </p:nvSpPr>
          <p:spPr>
            <a:xfrm>
              <a:off x="5743575" y="3871912"/>
              <a:ext cx="200026" cy="207170"/>
            </a:xfrm>
            <a:custGeom>
              <a:avLst/>
              <a:gdLst/>
              <a:ahLst/>
              <a:cxnLst/>
              <a:rect l="0" t="0" r="0" b="0"/>
              <a:pathLst>
                <a:path w="200026" h="207170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11391" y="4910"/>
                  </a:lnTo>
                  <a:lnTo>
                    <a:pt x="13000" y="6151"/>
                  </a:lnTo>
                  <a:lnTo>
                    <a:pt x="17948" y="8819"/>
                  </a:lnTo>
                  <a:lnTo>
                    <a:pt x="21490" y="10642"/>
                  </a:lnTo>
                  <a:lnTo>
                    <a:pt x="27543" y="14784"/>
                  </a:lnTo>
                  <a:lnTo>
                    <a:pt x="32879" y="19271"/>
                  </a:lnTo>
                  <a:lnTo>
                    <a:pt x="37896" y="23911"/>
                  </a:lnTo>
                  <a:lnTo>
                    <a:pt x="40345" y="27053"/>
                  </a:lnTo>
                  <a:lnTo>
                    <a:pt x="42771" y="30735"/>
                  </a:lnTo>
                  <a:lnTo>
                    <a:pt x="45183" y="34778"/>
                  </a:lnTo>
                  <a:lnTo>
                    <a:pt x="48378" y="38266"/>
                  </a:lnTo>
                  <a:lnTo>
                    <a:pt x="52096" y="41386"/>
                  </a:lnTo>
                  <a:lnTo>
                    <a:pt x="56162" y="44259"/>
                  </a:lnTo>
                  <a:lnTo>
                    <a:pt x="60460" y="47763"/>
                  </a:lnTo>
                  <a:lnTo>
                    <a:pt x="64913" y="51685"/>
                  </a:lnTo>
                  <a:lnTo>
                    <a:pt x="69469" y="55888"/>
                  </a:lnTo>
                  <a:lnTo>
                    <a:pt x="73300" y="60278"/>
                  </a:lnTo>
                  <a:lnTo>
                    <a:pt x="76648" y="64791"/>
                  </a:lnTo>
                  <a:lnTo>
                    <a:pt x="79673" y="69388"/>
                  </a:lnTo>
                  <a:lnTo>
                    <a:pt x="84072" y="74040"/>
                  </a:lnTo>
                  <a:lnTo>
                    <a:pt x="89386" y="78729"/>
                  </a:lnTo>
                  <a:lnTo>
                    <a:pt x="95309" y="83443"/>
                  </a:lnTo>
                  <a:lnTo>
                    <a:pt x="100052" y="88172"/>
                  </a:lnTo>
                  <a:lnTo>
                    <a:pt x="104007" y="92912"/>
                  </a:lnTo>
                  <a:lnTo>
                    <a:pt x="107438" y="97661"/>
                  </a:lnTo>
                  <a:lnTo>
                    <a:pt x="119851" y="115720"/>
                  </a:lnTo>
                  <a:lnTo>
                    <a:pt x="124351" y="121596"/>
                  </a:lnTo>
                  <a:lnTo>
                    <a:pt x="128938" y="127102"/>
                  </a:lnTo>
                  <a:lnTo>
                    <a:pt x="133583" y="132359"/>
                  </a:lnTo>
                  <a:lnTo>
                    <a:pt x="137474" y="137452"/>
                  </a:lnTo>
                  <a:lnTo>
                    <a:pt x="140862" y="142435"/>
                  </a:lnTo>
                  <a:lnTo>
                    <a:pt x="143914" y="147344"/>
                  </a:lnTo>
                  <a:lnTo>
                    <a:pt x="147536" y="151411"/>
                  </a:lnTo>
                  <a:lnTo>
                    <a:pt x="151539" y="154915"/>
                  </a:lnTo>
                  <a:lnTo>
                    <a:pt x="155795" y="158046"/>
                  </a:lnTo>
                  <a:lnTo>
                    <a:pt x="159425" y="161720"/>
                  </a:lnTo>
                  <a:lnTo>
                    <a:pt x="162640" y="165757"/>
                  </a:lnTo>
                  <a:lnTo>
                    <a:pt x="165576" y="170036"/>
                  </a:lnTo>
                  <a:lnTo>
                    <a:pt x="169122" y="174476"/>
                  </a:lnTo>
                  <a:lnTo>
                    <a:pt x="173072" y="179024"/>
                  </a:lnTo>
                  <a:lnTo>
                    <a:pt x="180902" y="187516"/>
                  </a:lnTo>
                  <a:lnTo>
                    <a:pt x="189773" y="196760"/>
                  </a:lnTo>
                  <a:lnTo>
                    <a:pt x="200025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19" name="SMARTPenAnnotation936"/>
            <p:cNvSpPr/>
            <p:nvPr/>
          </p:nvSpPr>
          <p:spPr>
            <a:xfrm>
              <a:off x="5772150" y="3882084"/>
              <a:ext cx="171451" cy="211285"/>
            </a:xfrm>
            <a:custGeom>
              <a:avLst/>
              <a:gdLst/>
              <a:ahLst/>
              <a:cxnLst/>
              <a:rect l="0" t="0" r="0" b="0"/>
              <a:pathLst>
                <a:path w="171451" h="211285">
                  <a:moveTo>
                    <a:pt x="171450" y="4116"/>
                  </a:moveTo>
                  <a:lnTo>
                    <a:pt x="167657" y="323"/>
                  </a:lnTo>
                  <a:lnTo>
                    <a:pt x="166540" y="0"/>
                  </a:lnTo>
                  <a:lnTo>
                    <a:pt x="165795" y="578"/>
                  </a:lnTo>
                  <a:lnTo>
                    <a:pt x="165299" y="1757"/>
                  </a:lnTo>
                  <a:lnTo>
                    <a:pt x="164174" y="2543"/>
                  </a:lnTo>
                  <a:lnTo>
                    <a:pt x="159592" y="3650"/>
                  </a:lnTo>
                  <a:lnTo>
                    <a:pt x="158243" y="3909"/>
                  </a:lnTo>
                  <a:lnTo>
                    <a:pt x="153690" y="7847"/>
                  </a:lnTo>
                  <a:lnTo>
                    <a:pt x="147314" y="14040"/>
                  </a:lnTo>
                  <a:lnTo>
                    <a:pt x="145040" y="17082"/>
                  </a:lnTo>
                  <a:lnTo>
                    <a:pt x="142731" y="20697"/>
                  </a:lnTo>
                  <a:lnTo>
                    <a:pt x="140398" y="24695"/>
                  </a:lnTo>
                  <a:lnTo>
                    <a:pt x="138048" y="28948"/>
                  </a:lnTo>
                  <a:lnTo>
                    <a:pt x="133321" y="37906"/>
                  </a:lnTo>
                  <a:lnTo>
                    <a:pt x="126198" y="51875"/>
                  </a:lnTo>
                  <a:lnTo>
                    <a:pt x="123025" y="57386"/>
                  </a:lnTo>
                  <a:lnTo>
                    <a:pt x="119323" y="63442"/>
                  </a:lnTo>
                  <a:lnTo>
                    <a:pt x="115267" y="69860"/>
                  </a:lnTo>
                  <a:lnTo>
                    <a:pt x="110976" y="75727"/>
                  </a:lnTo>
                  <a:lnTo>
                    <a:pt x="106527" y="81225"/>
                  </a:lnTo>
                  <a:lnTo>
                    <a:pt x="101975" y="86478"/>
                  </a:lnTo>
                  <a:lnTo>
                    <a:pt x="97351" y="91568"/>
                  </a:lnTo>
                  <a:lnTo>
                    <a:pt x="87982" y="101456"/>
                  </a:lnTo>
                  <a:lnTo>
                    <a:pt x="83261" y="107109"/>
                  </a:lnTo>
                  <a:lnTo>
                    <a:pt x="78526" y="113259"/>
                  </a:lnTo>
                  <a:lnTo>
                    <a:pt x="73781" y="119741"/>
                  </a:lnTo>
                  <a:lnTo>
                    <a:pt x="69825" y="125649"/>
                  </a:lnTo>
                  <a:lnTo>
                    <a:pt x="66394" y="131175"/>
                  </a:lnTo>
                  <a:lnTo>
                    <a:pt x="63312" y="136447"/>
                  </a:lnTo>
                  <a:lnTo>
                    <a:pt x="60464" y="141549"/>
                  </a:lnTo>
                  <a:lnTo>
                    <a:pt x="55183" y="151451"/>
                  </a:lnTo>
                  <a:lnTo>
                    <a:pt x="51870" y="156314"/>
                  </a:lnTo>
                  <a:lnTo>
                    <a:pt x="48074" y="161144"/>
                  </a:lnTo>
                  <a:lnTo>
                    <a:pt x="43955" y="165951"/>
                  </a:lnTo>
                  <a:lnTo>
                    <a:pt x="39622" y="169950"/>
                  </a:lnTo>
                  <a:lnTo>
                    <a:pt x="35146" y="173409"/>
                  </a:lnTo>
                  <a:lnTo>
                    <a:pt x="30574" y="176509"/>
                  </a:lnTo>
                  <a:lnTo>
                    <a:pt x="26733" y="180163"/>
                  </a:lnTo>
                  <a:lnTo>
                    <a:pt x="23378" y="184187"/>
                  </a:lnTo>
                  <a:lnTo>
                    <a:pt x="20348" y="188457"/>
                  </a:lnTo>
                  <a:lnTo>
                    <a:pt x="17534" y="192097"/>
                  </a:lnTo>
                  <a:lnTo>
                    <a:pt x="12291" y="198259"/>
                  </a:lnTo>
                  <a:lnTo>
                    <a:pt x="7366" y="203772"/>
                  </a:lnTo>
                  <a:lnTo>
                    <a:pt x="0" y="211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0" name="SMARTPenAnnotation937"/>
            <p:cNvSpPr/>
            <p:nvPr/>
          </p:nvSpPr>
          <p:spPr>
            <a:xfrm>
              <a:off x="6100762" y="3886200"/>
              <a:ext cx="7119" cy="178594"/>
            </a:xfrm>
            <a:custGeom>
              <a:avLst/>
              <a:gdLst/>
              <a:ahLst/>
              <a:cxnLst/>
              <a:rect l="0" t="0" r="0" b="0"/>
              <a:pathLst>
                <a:path w="7119" h="178594">
                  <a:moveTo>
                    <a:pt x="0" y="0"/>
                  </a:moveTo>
                  <a:lnTo>
                    <a:pt x="0" y="21552"/>
                  </a:lnTo>
                  <a:lnTo>
                    <a:pt x="794" y="24686"/>
                  </a:lnTo>
                  <a:lnTo>
                    <a:pt x="2117" y="27570"/>
                  </a:lnTo>
                  <a:lnTo>
                    <a:pt x="3792" y="30286"/>
                  </a:lnTo>
                  <a:lnTo>
                    <a:pt x="4910" y="32891"/>
                  </a:lnTo>
                  <a:lnTo>
                    <a:pt x="5654" y="35421"/>
                  </a:lnTo>
                  <a:lnTo>
                    <a:pt x="6151" y="37901"/>
                  </a:lnTo>
                  <a:lnTo>
                    <a:pt x="6482" y="41142"/>
                  </a:lnTo>
                  <a:lnTo>
                    <a:pt x="6703" y="44891"/>
                  </a:lnTo>
                  <a:lnTo>
                    <a:pt x="6948" y="53288"/>
                  </a:lnTo>
                  <a:lnTo>
                    <a:pt x="7118" y="80111"/>
                  </a:lnTo>
                  <a:lnTo>
                    <a:pt x="6333" y="85951"/>
                  </a:lnTo>
                  <a:lnTo>
                    <a:pt x="5016" y="91432"/>
                  </a:lnTo>
                  <a:lnTo>
                    <a:pt x="3344" y="96673"/>
                  </a:lnTo>
                  <a:lnTo>
                    <a:pt x="2229" y="101755"/>
                  </a:lnTo>
                  <a:lnTo>
                    <a:pt x="1486" y="106730"/>
                  </a:lnTo>
                  <a:lnTo>
                    <a:pt x="991" y="111635"/>
                  </a:lnTo>
                  <a:lnTo>
                    <a:pt x="660" y="116492"/>
                  </a:lnTo>
                  <a:lnTo>
                    <a:pt x="440" y="121317"/>
                  </a:lnTo>
                  <a:lnTo>
                    <a:pt x="196" y="130912"/>
                  </a:lnTo>
                  <a:lnTo>
                    <a:pt x="0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1" name="SMARTPenAnnotation938"/>
            <p:cNvSpPr/>
            <p:nvPr/>
          </p:nvSpPr>
          <p:spPr>
            <a:xfrm>
              <a:off x="6000750" y="3950493"/>
              <a:ext cx="192882" cy="21433"/>
            </a:xfrm>
            <a:custGeom>
              <a:avLst/>
              <a:gdLst/>
              <a:ahLst/>
              <a:cxnLst/>
              <a:rect l="0" t="0" r="0" b="0"/>
              <a:pathLst>
                <a:path w="192882" h="21433">
                  <a:moveTo>
                    <a:pt x="0" y="21432"/>
                  </a:moveTo>
                  <a:lnTo>
                    <a:pt x="16093" y="21432"/>
                  </a:lnTo>
                  <a:lnTo>
                    <a:pt x="19460" y="20638"/>
                  </a:lnTo>
                  <a:lnTo>
                    <a:pt x="23292" y="19315"/>
                  </a:lnTo>
                  <a:lnTo>
                    <a:pt x="27434" y="17639"/>
                  </a:lnTo>
                  <a:lnTo>
                    <a:pt x="32577" y="16522"/>
                  </a:lnTo>
                  <a:lnTo>
                    <a:pt x="38386" y="15777"/>
                  </a:lnTo>
                  <a:lnTo>
                    <a:pt x="44641" y="15281"/>
                  </a:lnTo>
                  <a:lnTo>
                    <a:pt x="50398" y="14950"/>
                  </a:lnTo>
                  <a:lnTo>
                    <a:pt x="61028" y="14582"/>
                  </a:lnTo>
                  <a:lnTo>
                    <a:pt x="66879" y="13690"/>
                  </a:lnTo>
                  <a:lnTo>
                    <a:pt x="73161" y="12302"/>
                  </a:lnTo>
                  <a:lnTo>
                    <a:pt x="79730" y="10583"/>
                  </a:lnTo>
                  <a:lnTo>
                    <a:pt x="85697" y="9436"/>
                  </a:lnTo>
                  <a:lnTo>
                    <a:pt x="91263" y="8672"/>
                  </a:lnTo>
                  <a:lnTo>
                    <a:pt x="96560" y="8163"/>
                  </a:lnTo>
                  <a:lnTo>
                    <a:pt x="102473" y="7029"/>
                  </a:lnTo>
                  <a:lnTo>
                    <a:pt x="108797" y="5480"/>
                  </a:lnTo>
                  <a:lnTo>
                    <a:pt x="115394" y="3654"/>
                  </a:lnTo>
                  <a:lnTo>
                    <a:pt x="122173" y="2436"/>
                  </a:lnTo>
                  <a:lnTo>
                    <a:pt x="129073" y="1624"/>
                  </a:lnTo>
                  <a:lnTo>
                    <a:pt x="136055" y="1082"/>
                  </a:lnTo>
                  <a:lnTo>
                    <a:pt x="143091" y="722"/>
                  </a:lnTo>
                  <a:lnTo>
                    <a:pt x="157259" y="321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2" name="SMARTPenAnnotation939"/>
            <p:cNvSpPr/>
            <p:nvPr/>
          </p:nvSpPr>
          <p:spPr>
            <a:xfrm>
              <a:off x="6286500" y="3822200"/>
              <a:ext cx="199988" cy="264022"/>
            </a:xfrm>
            <a:custGeom>
              <a:avLst/>
              <a:gdLst/>
              <a:ahLst/>
              <a:cxnLst/>
              <a:rect l="0" t="0" r="0" b="0"/>
              <a:pathLst>
                <a:path w="199988" h="264022">
                  <a:moveTo>
                    <a:pt x="178593" y="13993"/>
                  </a:moveTo>
                  <a:lnTo>
                    <a:pt x="178593" y="7842"/>
                  </a:lnTo>
                  <a:lnTo>
                    <a:pt x="177800" y="7511"/>
                  </a:lnTo>
                  <a:lnTo>
                    <a:pt x="172890" y="7046"/>
                  </a:lnTo>
                  <a:lnTo>
                    <a:pt x="168650" y="6937"/>
                  </a:lnTo>
                  <a:lnTo>
                    <a:pt x="59735" y="6850"/>
                  </a:lnTo>
                  <a:lnTo>
                    <a:pt x="55698" y="6056"/>
                  </a:lnTo>
                  <a:lnTo>
                    <a:pt x="52213" y="4733"/>
                  </a:lnTo>
                  <a:lnTo>
                    <a:pt x="46225" y="1940"/>
                  </a:lnTo>
                  <a:lnTo>
                    <a:pt x="40917" y="699"/>
                  </a:lnTo>
                  <a:lnTo>
                    <a:pt x="35912" y="147"/>
                  </a:lnTo>
                  <a:lnTo>
                    <a:pt x="33466" y="0"/>
                  </a:lnTo>
                  <a:lnTo>
                    <a:pt x="31042" y="696"/>
                  </a:lnTo>
                  <a:lnTo>
                    <a:pt x="26231" y="3585"/>
                  </a:lnTo>
                  <a:lnTo>
                    <a:pt x="21448" y="5399"/>
                  </a:lnTo>
                  <a:lnTo>
                    <a:pt x="15702" y="6563"/>
                  </a:lnTo>
                  <a:lnTo>
                    <a:pt x="9657" y="6793"/>
                  </a:lnTo>
                  <a:lnTo>
                    <a:pt x="8260" y="6825"/>
                  </a:lnTo>
                  <a:lnTo>
                    <a:pt x="7888" y="7627"/>
                  </a:lnTo>
                  <a:lnTo>
                    <a:pt x="7474" y="10635"/>
                  </a:lnTo>
                  <a:lnTo>
                    <a:pt x="6570" y="12548"/>
                  </a:lnTo>
                  <a:lnTo>
                    <a:pt x="2299" y="19033"/>
                  </a:lnTo>
                  <a:lnTo>
                    <a:pt x="1022" y="23641"/>
                  </a:lnTo>
                  <a:lnTo>
                    <a:pt x="454" y="30452"/>
                  </a:lnTo>
                  <a:lnTo>
                    <a:pt x="201" y="37977"/>
                  </a:lnTo>
                  <a:lnTo>
                    <a:pt x="40" y="49276"/>
                  </a:lnTo>
                  <a:lnTo>
                    <a:pt x="0" y="128195"/>
                  </a:lnTo>
                  <a:lnTo>
                    <a:pt x="6150" y="128285"/>
                  </a:lnTo>
                  <a:lnTo>
                    <a:pt x="6849" y="128291"/>
                  </a:lnTo>
                  <a:lnTo>
                    <a:pt x="10848" y="124500"/>
                  </a:lnTo>
                  <a:lnTo>
                    <a:pt x="12788" y="123383"/>
                  </a:lnTo>
                  <a:lnTo>
                    <a:pt x="20105" y="121017"/>
                  </a:lnTo>
                  <a:lnTo>
                    <a:pt x="23722" y="119474"/>
                  </a:lnTo>
                  <a:lnTo>
                    <a:pt x="27721" y="117651"/>
                  </a:lnTo>
                  <a:lnTo>
                    <a:pt x="31180" y="115642"/>
                  </a:lnTo>
                  <a:lnTo>
                    <a:pt x="37141" y="111294"/>
                  </a:lnTo>
                  <a:lnTo>
                    <a:pt x="42436" y="108832"/>
                  </a:lnTo>
                  <a:lnTo>
                    <a:pt x="48229" y="106943"/>
                  </a:lnTo>
                  <a:lnTo>
                    <a:pt x="51996" y="105329"/>
                  </a:lnTo>
                  <a:lnTo>
                    <a:pt x="60415" y="101418"/>
                  </a:lnTo>
                  <a:lnTo>
                    <a:pt x="69449" y="97034"/>
                  </a:lnTo>
                  <a:lnTo>
                    <a:pt x="74081" y="95548"/>
                  </a:lnTo>
                  <a:lnTo>
                    <a:pt x="78756" y="94557"/>
                  </a:lnTo>
                  <a:lnTo>
                    <a:pt x="83460" y="93896"/>
                  </a:lnTo>
                  <a:lnTo>
                    <a:pt x="88184" y="93455"/>
                  </a:lnTo>
                  <a:lnTo>
                    <a:pt x="92920" y="93162"/>
                  </a:lnTo>
                  <a:lnTo>
                    <a:pt x="102416" y="92836"/>
                  </a:lnTo>
                  <a:lnTo>
                    <a:pt x="121448" y="92626"/>
                  </a:lnTo>
                  <a:lnTo>
                    <a:pt x="126209" y="92609"/>
                  </a:lnTo>
                  <a:lnTo>
                    <a:pt x="130970" y="93391"/>
                  </a:lnTo>
                  <a:lnTo>
                    <a:pt x="135732" y="94707"/>
                  </a:lnTo>
                  <a:lnTo>
                    <a:pt x="140494" y="96377"/>
                  </a:lnTo>
                  <a:lnTo>
                    <a:pt x="145257" y="98285"/>
                  </a:lnTo>
                  <a:lnTo>
                    <a:pt x="150019" y="100350"/>
                  </a:lnTo>
                  <a:lnTo>
                    <a:pt x="159544" y="104762"/>
                  </a:lnTo>
                  <a:lnTo>
                    <a:pt x="169068" y="109368"/>
                  </a:lnTo>
                  <a:lnTo>
                    <a:pt x="173037" y="111708"/>
                  </a:lnTo>
                  <a:lnTo>
                    <a:pt x="176477" y="114061"/>
                  </a:lnTo>
                  <a:lnTo>
                    <a:pt x="179563" y="116424"/>
                  </a:lnTo>
                  <a:lnTo>
                    <a:pt x="185110" y="123283"/>
                  </a:lnTo>
                  <a:lnTo>
                    <a:pt x="187700" y="127334"/>
                  </a:lnTo>
                  <a:lnTo>
                    <a:pt x="190221" y="131623"/>
                  </a:lnTo>
                  <a:lnTo>
                    <a:pt x="192695" y="136069"/>
                  </a:lnTo>
                  <a:lnTo>
                    <a:pt x="195138" y="140621"/>
                  </a:lnTo>
                  <a:lnTo>
                    <a:pt x="196767" y="145243"/>
                  </a:lnTo>
                  <a:lnTo>
                    <a:pt x="197853" y="149912"/>
                  </a:lnTo>
                  <a:lnTo>
                    <a:pt x="198577" y="154612"/>
                  </a:lnTo>
                  <a:lnTo>
                    <a:pt x="199059" y="159332"/>
                  </a:lnTo>
                  <a:lnTo>
                    <a:pt x="199382" y="164067"/>
                  </a:lnTo>
                  <a:lnTo>
                    <a:pt x="199595" y="168811"/>
                  </a:lnTo>
                  <a:lnTo>
                    <a:pt x="199834" y="178316"/>
                  </a:lnTo>
                  <a:lnTo>
                    <a:pt x="199987" y="197353"/>
                  </a:lnTo>
                  <a:lnTo>
                    <a:pt x="199206" y="202114"/>
                  </a:lnTo>
                  <a:lnTo>
                    <a:pt x="197891" y="206876"/>
                  </a:lnTo>
                  <a:lnTo>
                    <a:pt x="196221" y="211638"/>
                  </a:lnTo>
                  <a:lnTo>
                    <a:pt x="192249" y="219046"/>
                  </a:lnTo>
                  <a:lnTo>
                    <a:pt x="187044" y="225778"/>
                  </a:lnTo>
                  <a:lnTo>
                    <a:pt x="183433" y="229796"/>
                  </a:lnTo>
                  <a:lnTo>
                    <a:pt x="179439" y="234062"/>
                  </a:lnTo>
                  <a:lnTo>
                    <a:pt x="175188" y="237699"/>
                  </a:lnTo>
                  <a:lnTo>
                    <a:pt x="170767" y="240918"/>
                  </a:lnTo>
                  <a:lnTo>
                    <a:pt x="166232" y="243858"/>
                  </a:lnTo>
                  <a:lnTo>
                    <a:pt x="161621" y="245817"/>
                  </a:lnTo>
                  <a:lnTo>
                    <a:pt x="156960" y="247124"/>
                  </a:lnTo>
                  <a:lnTo>
                    <a:pt x="152265" y="247995"/>
                  </a:lnTo>
                  <a:lnTo>
                    <a:pt x="147547" y="249370"/>
                  </a:lnTo>
                  <a:lnTo>
                    <a:pt x="142815" y="251080"/>
                  </a:lnTo>
                  <a:lnTo>
                    <a:pt x="138072" y="253013"/>
                  </a:lnTo>
                  <a:lnTo>
                    <a:pt x="133323" y="255096"/>
                  </a:lnTo>
                  <a:lnTo>
                    <a:pt x="123812" y="259527"/>
                  </a:lnTo>
                  <a:lnTo>
                    <a:pt x="118260" y="261026"/>
                  </a:lnTo>
                  <a:lnTo>
                    <a:pt x="112178" y="262026"/>
                  </a:lnTo>
                  <a:lnTo>
                    <a:pt x="105741" y="262692"/>
                  </a:lnTo>
                  <a:lnTo>
                    <a:pt x="99863" y="263136"/>
                  </a:lnTo>
                  <a:lnTo>
                    <a:pt x="94357" y="263432"/>
                  </a:lnTo>
                  <a:lnTo>
                    <a:pt x="84004" y="263761"/>
                  </a:lnTo>
                  <a:lnTo>
                    <a:pt x="60530" y="264001"/>
                  </a:lnTo>
                  <a:lnTo>
                    <a:pt x="47756" y="264021"/>
                  </a:lnTo>
                  <a:lnTo>
                    <a:pt x="46125" y="263229"/>
                  </a:lnTo>
                  <a:lnTo>
                    <a:pt x="45037" y="261906"/>
                  </a:lnTo>
                  <a:lnTo>
                    <a:pt x="44312" y="260231"/>
                  </a:lnTo>
                  <a:lnTo>
                    <a:pt x="43035" y="259114"/>
                  </a:lnTo>
                  <a:lnTo>
                    <a:pt x="41390" y="258370"/>
                  </a:lnTo>
                  <a:lnTo>
                    <a:pt x="35718" y="256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3" name="SMARTPenAnnotation940"/>
            <p:cNvSpPr/>
            <p:nvPr/>
          </p:nvSpPr>
          <p:spPr>
            <a:xfrm>
              <a:off x="6557962" y="3771900"/>
              <a:ext cx="121434" cy="350044"/>
            </a:xfrm>
            <a:custGeom>
              <a:avLst/>
              <a:gdLst/>
              <a:ahLst/>
              <a:cxnLst/>
              <a:rect l="0" t="0" r="0" b="0"/>
              <a:pathLst>
                <a:path w="121434" h="350044">
                  <a:moveTo>
                    <a:pt x="0" y="0"/>
                  </a:moveTo>
                  <a:lnTo>
                    <a:pt x="6151" y="0"/>
                  </a:lnTo>
                  <a:lnTo>
                    <a:pt x="8820" y="2116"/>
                  </a:lnTo>
                  <a:lnTo>
                    <a:pt x="10643" y="3792"/>
                  </a:lnTo>
                  <a:lnTo>
                    <a:pt x="14784" y="7770"/>
                  </a:lnTo>
                  <a:lnTo>
                    <a:pt x="17000" y="9942"/>
                  </a:lnTo>
                  <a:lnTo>
                    <a:pt x="20065" y="12184"/>
                  </a:lnTo>
                  <a:lnTo>
                    <a:pt x="23695" y="14473"/>
                  </a:lnTo>
                  <a:lnTo>
                    <a:pt x="27704" y="16792"/>
                  </a:lnTo>
                  <a:lnTo>
                    <a:pt x="31169" y="18339"/>
                  </a:lnTo>
                  <a:lnTo>
                    <a:pt x="34273" y="19369"/>
                  </a:lnTo>
                  <a:lnTo>
                    <a:pt x="37136" y="20056"/>
                  </a:lnTo>
                  <a:lnTo>
                    <a:pt x="39839" y="22102"/>
                  </a:lnTo>
                  <a:lnTo>
                    <a:pt x="42435" y="25053"/>
                  </a:lnTo>
                  <a:lnTo>
                    <a:pt x="44958" y="28609"/>
                  </a:lnTo>
                  <a:lnTo>
                    <a:pt x="48228" y="31772"/>
                  </a:lnTo>
                  <a:lnTo>
                    <a:pt x="51996" y="34675"/>
                  </a:lnTo>
                  <a:lnTo>
                    <a:pt x="56095" y="37404"/>
                  </a:lnTo>
                  <a:lnTo>
                    <a:pt x="60416" y="40017"/>
                  </a:lnTo>
                  <a:lnTo>
                    <a:pt x="64883" y="42553"/>
                  </a:lnTo>
                  <a:lnTo>
                    <a:pt x="69450" y="45037"/>
                  </a:lnTo>
                  <a:lnTo>
                    <a:pt x="73287" y="48281"/>
                  </a:lnTo>
                  <a:lnTo>
                    <a:pt x="76640" y="52030"/>
                  </a:lnTo>
                  <a:lnTo>
                    <a:pt x="79668" y="56118"/>
                  </a:lnTo>
                  <a:lnTo>
                    <a:pt x="82481" y="59637"/>
                  </a:lnTo>
                  <a:lnTo>
                    <a:pt x="85150" y="62777"/>
                  </a:lnTo>
                  <a:lnTo>
                    <a:pt x="87723" y="65664"/>
                  </a:lnTo>
                  <a:lnTo>
                    <a:pt x="90232" y="69176"/>
                  </a:lnTo>
                  <a:lnTo>
                    <a:pt x="92698" y="73104"/>
                  </a:lnTo>
                  <a:lnTo>
                    <a:pt x="95137" y="77311"/>
                  </a:lnTo>
                  <a:lnTo>
                    <a:pt x="99962" y="86219"/>
                  </a:lnTo>
                  <a:lnTo>
                    <a:pt x="111913" y="109602"/>
                  </a:lnTo>
                  <a:lnTo>
                    <a:pt x="116678" y="119091"/>
                  </a:lnTo>
                  <a:lnTo>
                    <a:pt x="119326" y="128600"/>
                  </a:lnTo>
                  <a:lnTo>
                    <a:pt x="120503" y="138117"/>
                  </a:lnTo>
                  <a:lnTo>
                    <a:pt x="121026" y="147640"/>
                  </a:lnTo>
                  <a:lnTo>
                    <a:pt x="121258" y="159280"/>
                  </a:lnTo>
                  <a:lnTo>
                    <a:pt x="121433" y="201141"/>
                  </a:lnTo>
                  <a:lnTo>
                    <a:pt x="120643" y="207119"/>
                  </a:lnTo>
                  <a:lnTo>
                    <a:pt x="117648" y="217995"/>
                  </a:lnTo>
                  <a:lnTo>
                    <a:pt x="111500" y="236835"/>
                  </a:lnTo>
                  <a:lnTo>
                    <a:pt x="109258" y="242821"/>
                  </a:lnTo>
                  <a:lnTo>
                    <a:pt x="106970" y="248399"/>
                  </a:lnTo>
                  <a:lnTo>
                    <a:pt x="104651" y="253706"/>
                  </a:lnTo>
                  <a:lnTo>
                    <a:pt x="101517" y="258831"/>
                  </a:lnTo>
                  <a:lnTo>
                    <a:pt x="97841" y="263835"/>
                  </a:lnTo>
                  <a:lnTo>
                    <a:pt x="93802" y="268759"/>
                  </a:lnTo>
                  <a:lnTo>
                    <a:pt x="91110" y="273629"/>
                  </a:lnTo>
                  <a:lnTo>
                    <a:pt x="88119" y="283273"/>
                  </a:lnTo>
                  <a:lnTo>
                    <a:pt x="84672" y="292851"/>
                  </a:lnTo>
                  <a:lnTo>
                    <a:pt x="82642" y="297627"/>
                  </a:lnTo>
                  <a:lnTo>
                    <a:pt x="79701" y="302399"/>
                  </a:lnTo>
                  <a:lnTo>
                    <a:pt x="76153" y="307168"/>
                  </a:lnTo>
                  <a:lnTo>
                    <a:pt x="72199" y="311935"/>
                  </a:lnTo>
                  <a:lnTo>
                    <a:pt x="68771" y="315907"/>
                  </a:lnTo>
                  <a:lnTo>
                    <a:pt x="65691" y="319348"/>
                  </a:lnTo>
                  <a:lnTo>
                    <a:pt x="60152" y="325288"/>
                  </a:lnTo>
                  <a:lnTo>
                    <a:pt x="55045" y="330575"/>
                  </a:lnTo>
                  <a:lnTo>
                    <a:pt x="53366" y="333095"/>
                  </a:lnTo>
                  <a:lnTo>
                    <a:pt x="51499" y="338013"/>
                  </a:lnTo>
                  <a:lnTo>
                    <a:pt x="50208" y="339642"/>
                  </a:lnTo>
                  <a:lnTo>
                    <a:pt x="48553" y="340728"/>
                  </a:lnTo>
                  <a:lnTo>
                    <a:pt x="46656" y="341452"/>
                  </a:lnTo>
                  <a:lnTo>
                    <a:pt x="44598" y="341934"/>
                  </a:lnTo>
                  <a:lnTo>
                    <a:pt x="42432" y="342256"/>
                  </a:lnTo>
                  <a:lnTo>
                    <a:pt x="37045" y="342773"/>
                  </a:lnTo>
                  <a:lnTo>
                    <a:pt x="36603" y="343608"/>
                  </a:lnTo>
                  <a:lnTo>
                    <a:pt x="35719" y="3500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4" name="SMARTPenAnnotation941"/>
            <p:cNvSpPr/>
            <p:nvPr/>
          </p:nvSpPr>
          <p:spPr>
            <a:xfrm>
              <a:off x="6722268" y="3679059"/>
              <a:ext cx="185739" cy="128560"/>
            </a:xfrm>
            <a:custGeom>
              <a:avLst/>
              <a:gdLst/>
              <a:ahLst/>
              <a:cxnLst/>
              <a:rect l="0" t="0" r="0" b="0"/>
              <a:pathLst>
                <a:path w="185739" h="128560">
                  <a:moveTo>
                    <a:pt x="0" y="35691"/>
                  </a:moveTo>
                  <a:lnTo>
                    <a:pt x="0" y="31898"/>
                  </a:lnTo>
                  <a:lnTo>
                    <a:pt x="794" y="30781"/>
                  </a:lnTo>
                  <a:lnTo>
                    <a:pt x="2117" y="30036"/>
                  </a:lnTo>
                  <a:lnTo>
                    <a:pt x="5704" y="29209"/>
                  </a:lnTo>
                  <a:lnTo>
                    <a:pt x="9943" y="28841"/>
                  </a:lnTo>
                  <a:lnTo>
                    <a:pt x="11392" y="27949"/>
                  </a:lnTo>
                  <a:lnTo>
                    <a:pt x="12357" y="26561"/>
                  </a:lnTo>
                  <a:lnTo>
                    <a:pt x="13001" y="24842"/>
                  </a:lnTo>
                  <a:lnTo>
                    <a:pt x="15017" y="23695"/>
                  </a:lnTo>
                  <a:lnTo>
                    <a:pt x="17949" y="22931"/>
                  </a:lnTo>
                  <a:lnTo>
                    <a:pt x="21490" y="22422"/>
                  </a:lnTo>
                  <a:lnTo>
                    <a:pt x="24646" y="21288"/>
                  </a:lnTo>
                  <a:lnTo>
                    <a:pt x="30269" y="17913"/>
                  </a:lnTo>
                  <a:lnTo>
                    <a:pt x="33673" y="15901"/>
                  </a:lnTo>
                  <a:lnTo>
                    <a:pt x="37531" y="13766"/>
                  </a:lnTo>
                  <a:lnTo>
                    <a:pt x="41688" y="11549"/>
                  </a:lnTo>
                  <a:lnTo>
                    <a:pt x="46049" y="10071"/>
                  </a:lnTo>
                  <a:lnTo>
                    <a:pt x="50543" y="9086"/>
                  </a:lnTo>
                  <a:lnTo>
                    <a:pt x="55126" y="8429"/>
                  </a:lnTo>
                  <a:lnTo>
                    <a:pt x="58976" y="7198"/>
                  </a:lnTo>
                  <a:lnTo>
                    <a:pt x="62336" y="5583"/>
                  </a:lnTo>
                  <a:lnTo>
                    <a:pt x="65370" y="3712"/>
                  </a:lnTo>
                  <a:lnTo>
                    <a:pt x="68980" y="2465"/>
                  </a:lnTo>
                  <a:lnTo>
                    <a:pt x="72974" y="1634"/>
                  </a:lnTo>
                  <a:lnTo>
                    <a:pt x="77225" y="1080"/>
                  </a:lnTo>
                  <a:lnTo>
                    <a:pt x="81646" y="711"/>
                  </a:lnTo>
                  <a:lnTo>
                    <a:pt x="86180" y="464"/>
                  </a:lnTo>
                  <a:lnTo>
                    <a:pt x="98031" y="118"/>
                  </a:lnTo>
                  <a:lnTo>
                    <a:pt x="112938" y="0"/>
                  </a:lnTo>
                  <a:lnTo>
                    <a:pt x="116568" y="785"/>
                  </a:lnTo>
                  <a:lnTo>
                    <a:pt x="119781" y="2101"/>
                  </a:lnTo>
                  <a:lnTo>
                    <a:pt x="125467" y="4887"/>
                  </a:lnTo>
                  <a:lnTo>
                    <a:pt x="130640" y="6125"/>
                  </a:lnTo>
                  <a:lnTo>
                    <a:pt x="133131" y="8043"/>
                  </a:lnTo>
                  <a:lnTo>
                    <a:pt x="135586" y="10909"/>
                  </a:lnTo>
                  <a:lnTo>
                    <a:pt x="138016" y="14407"/>
                  </a:lnTo>
                  <a:lnTo>
                    <a:pt x="140429" y="17532"/>
                  </a:lnTo>
                  <a:lnTo>
                    <a:pt x="142832" y="20410"/>
                  </a:lnTo>
                  <a:lnTo>
                    <a:pt x="145228" y="23123"/>
                  </a:lnTo>
                  <a:lnTo>
                    <a:pt x="146825" y="25724"/>
                  </a:lnTo>
                  <a:lnTo>
                    <a:pt x="147890" y="28253"/>
                  </a:lnTo>
                  <a:lnTo>
                    <a:pt x="148599" y="30732"/>
                  </a:lnTo>
                  <a:lnTo>
                    <a:pt x="148279" y="33972"/>
                  </a:lnTo>
                  <a:lnTo>
                    <a:pt x="147272" y="37720"/>
                  </a:lnTo>
                  <a:lnTo>
                    <a:pt x="145806" y="41806"/>
                  </a:lnTo>
                  <a:lnTo>
                    <a:pt x="144035" y="46117"/>
                  </a:lnTo>
                  <a:lnTo>
                    <a:pt x="142061" y="50579"/>
                  </a:lnTo>
                  <a:lnTo>
                    <a:pt x="139951" y="55141"/>
                  </a:lnTo>
                  <a:lnTo>
                    <a:pt x="138545" y="59770"/>
                  </a:lnTo>
                  <a:lnTo>
                    <a:pt x="137607" y="64444"/>
                  </a:lnTo>
                  <a:lnTo>
                    <a:pt x="136982" y="69147"/>
                  </a:lnTo>
                  <a:lnTo>
                    <a:pt x="134977" y="73870"/>
                  </a:lnTo>
                  <a:lnTo>
                    <a:pt x="132054" y="78606"/>
                  </a:lnTo>
                  <a:lnTo>
                    <a:pt x="128517" y="83350"/>
                  </a:lnTo>
                  <a:lnTo>
                    <a:pt x="125366" y="87308"/>
                  </a:lnTo>
                  <a:lnTo>
                    <a:pt x="122471" y="90739"/>
                  </a:lnTo>
                  <a:lnTo>
                    <a:pt x="119747" y="93821"/>
                  </a:lnTo>
                  <a:lnTo>
                    <a:pt x="117138" y="97463"/>
                  </a:lnTo>
                  <a:lnTo>
                    <a:pt x="114605" y="101478"/>
                  </a:lnTo>
                  <a:lnTo>
                    <a:pt x="112122" y="105743"/>
                  </a:lnTo>
                  <a:lnTo>
                    <a:pt x="109673" y="109380"/>
                  </a:lnTo>
                  <a:lnTo>
                    <a:pt x="107246" y="112598"/>
                  </a:lnTo>
                  <a:lnTo>
                    <a:pt x="104836" y="115537"/>
                  </a:lnTo>
                  <a:lnTo>
                    <a:pt x="101641" y="117496"/>
                  </a:lnTo>
                  <a:lnTo>
                    <a:pt x="97923" y="118803"/>
                  </a:lnTo>
                  <a:lnTo>
                    <a:pt x="93857" y="119674"/>
                  </a:lnTo>
                  <a:lnTo>
                    <a:pt x="91147" y="121048"/>
                  </a:lnTo>
                  <a:lnTo>
                    <a:pt x="89340" y="122758"/>
                  </a:lnTo>
                  <a:lnTo>
                    <a:pt x="88135" y="124692"/>
                  </a:lnTo>
                  <a:lnTo>
                    <a:pt x="86538" y="125981"/>
                  </a:lnTo>
                  <a:lnTo>
                    <a:pt x="84680" y="126840"/>
                  </a:lnTo>
                  <a:lnTo>
                    <a:pt x="78602" y="128553"/>
                  </a:lnTo>
                  <a:lnTo>
                    <a:pt x="78591" y="128557"/>
                  </a:lnTo>
                  <a:lnTo>
                    <a:pt x="93016" y="128559"/>
                  </a:lnTo>
                  <a:lnTo>
                    <a:pt x="96142" y="127766"/>
                  </a:lnTo>
                  <a:lnTo>
                    <a:pt x="101732" y="124767"/>
                  </a:lnTo>
                  <a:lnTo>
                    <a:pt x="105128" y="123649"/>
                  </a:lnTo>
                  <a:lnTo>
                    <a:pt x="108979" y="122905"/>
                  </a:lnTo>
                  <a:lnTo>
                    <a:pt x="113134" y="122408"/>
                  </a:lnTo>
                  <a:lnTo>
                    <a:pt x="117492" y="121284"/>
                  </a:lnTo>
                  <a:lnTo>
                    <a:pt x="121984" y="119740"/>
                  </a:lnTo>
                  <a:lnTo>
                    <a:pt x="126567" y="117917"/>
                  </a:lnTo>
                  <a:lnTo>
                    <a:pt x="130416" y="116702"/>
                  </a:lnTo>
                  <a:lnTo>
                    <a:pt x="133775" y="115892"/>
                  </a:lnTo>
                  <a:lnTo>
                    <a:pt x="136808" y="115352"/>
                  </a:lnTo>
                  <a:lnTo>
                    <a:pt x="141212" y="114198"/>
                  </a:lnTo>
                  <a:lnTo>
                    <a:pt x="146529" y="112635"/>
                  </a:lnTo>
                  <a:lnTo>
                    <a:pt x="152455" y="110800"/>
                  </a:lnTo>
                  <a:lnTo>
                    <a:pt x="157993" y="108782"/>
                  </a:lnTo>
                  <a:lnTo>
                    <a:pt x="163272" y="106643"/>
                  </a:lnTo>
                  <a:lnTo>
                    <a:pt x="168380" y="104424"/>
                  </a:lnTo>
                  <a:lnTo>
                    <a:pt x="172578" y="102944"/>
                  </a:lnTo>
                  <a:lnTo>
                    <a:pt x="176171" y="101957"/>
                  </a:lnTo>
                  <a:lnTo>
                    <a:pt x="185738" y="99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5" name="SMARTPenAnnotation942"/>
            <p:cNvSpPr/>
            <p:nvPr/>
          </p:nvSpPr>
          <p:spPr>
            <a:xfrm>
              <a:off x="6958012" y="3921918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0"/>
                  </a:moveTo>
                  <a:lnTo>
                    <a:pt x="104697" y="0"/>
                  </a:lnTo>
                  <a:lnTo>
                    <a:pt x="109485" y="794"/>
                  </a:lnTo>
                  <a:lnTo>
                    <a:pt x="114265" y="2117"/>
                  </a:lnTo>
                  <a:lnTo>
                    <a:pt x="119039" y="3793"/>
                  </a:lnTo>
                  <a:lnTo>
                    <a:pt x="124603" y="4910"/>
                  </a:lnTo>
                  <a:lnTo>
                    <a:pt x="130694" y="5655"/>
                  </a:lnTo>
                  <a:lnTo>
                    <a:pt x="142224" y="6482"/>
                  </a:lnTo>
                  <a:lnTo>
                    <a:pt x="149994" y="6850"/>
                  </a:lnTo>
                  <a:lnTo>
                    <a:pt x="158210" y="7013"/>
                  </a:lnTo>
                  <a:lnTo>
                    <a:pt x="162623" y="7057"/>
                  </a:lnTo>
                  <a:lnTo>
                    <a:pt x="166359" y="7880"/>
                  </a:lnTo>
                  <a:lnTo>
                    <a:pt x="169644" y="9222"/>
                  </a:lnTo>
                  <a:lnTo>
                    <a:pt x="178594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6" name="SMARTPenAnnotation943"/>
            <p:cNvSpPr/>
            <p:nvPr/>
          </p:nvSpPr>
          <p:spPr>
            <a:xfrm>
              <a:off x="7215306" y="3843364"/>
              <a:ext cx="178476" cy="185712"/>
            </a:xfrm>
            <a:custGeom>
              <a:avLst/>
              <a:gdLst/>
              <a:ahLst/>
              <a:cxnLst/>
              <a:rect l="0" t="0" r="0" b="0"/>
              <a:pathLst>
                <a:path w="178476" h="185712">
                  <a:moveTo>
                    <a:pt x="35600" y="14261"/>
                  </a:moveTo>
                  <a:lnTo>
                    <a:pt x="47901" y="8110"/>
                  </a:lnTo>
                  <a:lnTo>
                    <a:pt x="53238" y="7558"/>
                  </a:lnTo>
                  <a:lnTo>
                    <a:pt x="56884" y="7411"/>
                  </a:lnTo>
                  <a:lnTo>
                    <a:pt x="60108" y="6519"/>
                  </a:lnTo>
                  <a:lnTo>
                    <a:pt x="63051" y="5131"/>
                  </a:lnTo>
                  <a:lnTo>
                    <a:pt x="65806" y="3412"/>
                  </a:lnTo>
                  <a:lnTo>
                    <a:pt x="69232" y="2265"/>
                  </a:lnTo>
                  <a:lnTo>
                    <a:pt x="73102" y="1501"/>
                  </a:lnTo>
                  <a:lnTo>
                    <a:pt x="77270" y="992"/>
                  </a:lnTo>
                  <a:lnTo>
                    <a:pt x="81636" y="652"/>
                  </a:lnTo>
                  <a:lnTo>
                    <a:pt x="86135" y="426"/>
                  </a:lnTo>
                  <a:lnTo>
                    <a:pt x="97934" y="107"/>
                  </a:lnTo>
                  <a:lnTo>
                    <a:pt x="109032" y="0"/>
                  </a:lnTo>
                  <a:lnTo>
                    <a:pt x="112336" y="785"/>
                  </a:lnTo>
                  <a:lnTo>
                    <a:pt x="116126" y="2102"/>
                  </a:lnTo>
                  <a:lnTo>
                    <a:pt x="120240" y="3774"/>
                  </a:lnTo>
                  <a:lnTo>
                    <a:pt x="123777" y="4888"/>
                  </a:lnTo>
                  <a:lnTo>
                    <a:pt x="126928" y="5631"/>
                  </a:lnTo>
                  <a:lnTo>
                    <a:pt x="129823" y="6126"/>
                  </a:lnTo>
                  <a:lnTo>
                    <a:pt x="131753" y="7250"/>
                  </a:lnTo>
                  <a:lnTo>
                    <a:pt x="133040" y="8793"/>
                  </a:lnTo>
                  <a:lnTo>
                    <a:pt x="133897" y="10615"/>
                  </a:lnTo>
                  <a:lnTo>
                    <a:pt x="136966" y="14757"/>
                  </a:lnTo>
                  <a:lnTo>
                    <a:pt x="138897" y="16973"/>
                  </a:lnTo>
                  <a:lnTo>
                    <a:pt x="140977" y="18450"/>
                  </a:lnTo>
                  <a:lnTo>
                    <a:pt x="145405" y="20092"/>
                  </a:lnTo>
                  <a:lnTo>
                    <a:pt x="146903" y="21323"/>
                  </a:lnTo>
                  <a:lnTo>
                    <a:pt x="147902" y="22937"/>
                  </a:lnTo>
                  <a:lnTo>
                    <a:pt x="148568" y="24808"/>
                  </a:lnTo>
                  <a:lnTo>
                    <a:pt x="149012" y="27642"/>
                  </a:lnTo>
                  <a:lnTo>
                    <a:pt x="149308" y="31119"/>
                  </a:lnTo>
                  <a:lnTo>
                    <a:pt x="149506" y="35025"/>
                  </a:lnTo>
                  <a:lnTo>
                    <a:pt x="148842" y="38422"/>
                  </a:lnTo>
                  <a:lnTo>
                    <a:pt x="147608" y="41481"/>
                  </a:lnTo>
                  <a:lnTo>
                    <a:pt x="145991" y="44314"/>
                  </a:lnTo>
                  <a:lnTo>
                    <a:pt x="142077" y="51695"/>
                  </a:lnTo>
                  <a:lnTo>
                    <a:pt x="139922" y="55885"/>
                  </a:lnTo>
                  <a:lnTo>
                    <a:pt x="137692" y="59473"/>
                  </a:lnTo>
                  <a:lnTo>
                    <a:pt x="135411" y="62658"/>
                  </a:lnTo>
                  <a:lnTo>
                    <a:pt x="133098" y="65576"/>
                  </a:lnTo>
                  <a:lnTo>
                    <a:pt x="130760" y="69108"/>
                  </a:lnTo>
                  <a:lnTo>
                    <a:pt x="128410" y="73051"/>
                  </a:lnTo>
                  <a:lnTo>
                    <a:pt x="126048" y="77267"/>
                  </a:lnTo>
                  <a:lnTo>
                    <a:pt x="122886" y="81665"/>
                  </a:lnTo>
                  <a:lnTo>
                    <a:pt x="119191" y="86184"/>
                  </a:lnTo>
                  <a:lnTo>
                    <a:pt x="115139" y="90785"/>
                  </a:lnTo>
                  <a:lnTo>
                    <a:pt x="110852" y="95439"/>
                  </a:lnTo>
                  <a:lnTo>
                    <a:pt x="98025" y="108781"/>
                  </a:lnTo>
                  <a:lnTo>
                    <a:pt x="79813" y="127181"/>
                  </a:lnTo>
                  <a:lnTo>
                    <a:pt x="75394" y="130815"/>
                  </a:lnTo>
                  <a:lnTo>
                    <a:pt x="70860" y="134033"/>
                  </a:lnTo>
                  <a:lnTo>
                    <a:pt x="66251" y="136971"/>
                  </a:lnTo>
                  <a:lnTo>
                    <a:pt x="62384" y="139724"/>
                  </a:lnTo>
                  <a:lnTo>
                    <a:pt x="59012" y="142353"/>
                  </a:lnTo>
                  <a:lnTo>
                    <a:pt x="55971" y="144899"/>
                  </a:lnTo>
                  <a:lnTo>
                    <a:pt x="52355" y="147390"/>
                  </a:lnTo>
                  <a:lnTo>
                    <a:pt x="48358" y="149845"/>
                  </a:lnTo>
                  <a:lnTo>
                    <a:pt x="44105" y="152275"/>
                  </a:lnTo>
                  <a:lnTo>
                    <a:pt x="40476" y="154689"/>
                  </a:lnTo>
                  <a:lnTo>
                    <a:pt x="37263" y="157092"/>
                  </a:lnTo>
                  <a:lnTo>
                    <a:pt x="34328" y="159488"/>
                  </a:lnTo>
                  <a:lnTo>
                    <a:pt x="30783" y="161085"/>
                  </a:lnTo>
                  <a:lnTo>
                    <a:pt x="26832" y="162150"/>
                  </a:lnTo>
                  <a:lnTo>
                    <a:pt x="16671" y="163858"/>
                  </a:lnTo>
                  <a:lnTo>
                    <a:pt x="11118" y="164154"/>
                  </a:lnTo>
                  <a:lnTo>
                    <a:pt x="282" y="164276"/>
                  </a:lnTo>
                  <a:lnTo>
                    <a:pt x="0" y="168071"/>
                  </a:lnTo>
                  <a:lnTo>
                    <a:pt x="754" y="169188"/>
                  </a:lnTo>
                  <a:lnTo>
                    <a:pt x="2051" y="169933"/>
                  </a:lnTo>
                  <a:lnTo>
                    <a:pt x="5608" y="170761"/>
                  </a:lnTo>
                  <a:lnTo>
                    <a:pt x="9835" y="171129"/>
                  </a:lnTo>
                  <a:lnTo>
                    <a:pt x="14359" y="171292"/>
                  </a:lnTo>
                  <a:lnTo>
                    <a:pt x="23731" y="171397"/>
                  </a:lnTo>
                  <a:lnTo>
                    <a:pt x="55069" y="171422"/>
                  </a:lnTo>
                  <a:lnTo>
                    <a:pt x="58898" y="172216"/>
                  </a:lnTo>
                  <a:lnTo>
                    <a:pt x="62245" y="173540"/>
                  </a:lnTo>
                  <a:lnTo>
                    <a:pt x="65269" y="175215"/>
                  </a:lnTo>
                  <a:lnTo>
                    <a:pt x="68874" y="176333"/>
                  </a:lnTo>
                  <a:lnTo>
                    <a:pt x="72863" y="177077"/>
                  </a:lnTo>
                  <a:lnTo>
                    <a:pt x="77111" y="177574"/>
                  </a:lnTo>
                  <a:lnTo>
                    <a:pt x="82324" y="177905"/>
                  </a:lnTo>
                  <a:lnTo>
                    <a:pt x="88181" y="178126"/>
                  </a:lnTo>
                  <a:lnTo>
                    <a:pt x="107105" y="178480"/>
                  </a:lnTo>
                  <a:lnTo>
                    <a:pt x="111051" y="179302"/>
                  </a:lnTo>
                  <a:lnTo>
                    <a:pt x="115269" y="180645"/>
                  </a:lnTo>
                  <a:lnTo>
                    <a:pt x="119669" y="182334"/>
                  </a:lnTo>
                  <a:lnTo>
                    <a:pt x="124190" y="183459"/>
                  </a:lnTo>
                  <a:lnTo>
                    <a:pt x="128791" y="184210"/>
                  </a:lnTo>
                  <a:lnTo>
                    <a:pt x="133446" y="184710"/>
                  </a:lnTo>
                  <a:lnTo>
                    <a:pt x="138931" y="185043"/>
                  </a:lnTo>
                  <a:lnTo>
                    <a:pt x="151374" y="185414"/>
                  </a:lnTo>
                  <a:lnTo>
                    <a:pt x="178475" y="1857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27" name="SMARTPenAnnotation944"/>
            <p:cNvSpPr/>
            <p:nvPr/>
          </p:nvSpPr>
          <p:spPr>
            <a:xfrm>
              <a:off x="7479509" y="3829050"/>
              <a:ext cx="214185" cy="199989"/>
            </a:xfrm>
            <a:custGeom>
              <a:avLst/>
              <a:gdLst/>
              <a:ahLst/>
              <a:cxnLst/>
              <a:rect l="0" t="0" r="0" b="0"/>
              <a:pathLst>
                <a:path w="214185" h="199989">
                  <a:moveTo>
                    <a:pt x="57147" y="21431"/>
                  </a:moveTo>
                  <a:lnTo>
                    <a:pt x="43940" y="21431"/>
                  </a:lnTo>
                  <a:lnTo>
                    <a:pt x="43579" y="22225"/>
                  </a:lnTo>
                  <a:lnTo>
                    <a:pt x="43179" y="25223"/>
                  </a:lnTo>
                  <a:lnTo>
                    <a:pt x="42279" y="26341"/>
                  </a:lnTo>
                  <a:lnTo>
                    <a:pt x="40885" y="27085"/>
                  </a:lnTo>
                  <a:lnTo>
                    <a:pt x="39162" y="27582"/>
                  </a:lnTo>
                  <a:lnTo>
                    <a:pt x="38013" y="28706"/>
                  </a:lnTo>
                  <a:lnTo>
                    <a:pt x="37248" y="30250"/>
                  </a:lnTo>
                  <a:lnTo>
                    <a:pt x="36736" y="32073"/>
                  </a:lnTo>
                  <a:lnTo>
                    <a:pt x="34809" y="34082"/>
                  </a:lnTo>
                  <a:lnTo>
                    <a:pt x="28433" y="38431"/>
                  </a:lnTo>
                  <a:lnTo>
                    <a:pt x="26099" y="41495"/>
                  </a:lnTo>
                  <a:lnTo>
                    <a:pt x="24541" y="45126"/>
                  </a:lnTo>
                  <a:lnTo>
                    <a:pt x="23505" y="49134"/>
                  </a:lnTo>
                  <a:lnTo>
                    <a:pt x="22019" y="52600"/>
                  </a:lnTo>
                  <a:lnTo>
                    <a:pt x="18251" y="58566"/>
                  </a:lnTo>
                  <a:lnTo>
                    <a:pt x="13931" y="63865"/>
                  </a:lnTo>
                  <a:lnTo>
                    <a:pt x="9365" y="69659"/>
                  </a:lnTo>
                  <a:lnTo>
                    <a:pt x="7036" y="73427"/>
                  </a:lnTo>
                  <a:lnTo>
                    <a:pt x="4689" y="77526"/>
                  </a:lnTo>
                  <a:lnTo>
                    <a:pt x="3125" y="81846"/>
                  </a:lnTo>
                  <a:lnTo>
                    <a:pt x="2083" y="86314"/>
                  </a:lnTo>
                  <a:lnTo>
                    <a:pt x="1387" y="90880"/>
                  </a:lnTo>
                  <a:lnTo>
                    <a:pt x="924" y="94718"/>
                  </a:lnTo>
                  <a:lnTo>
                    <a:pt x="615" y="98070"/>
                  </a:lnTo>
                  <a:lnTo>
                    <a:pt x="271" y="103911"/>
                  </a:lnTo>
                  <a:lnTo>
                    <a:pt x="119" y="109153"/>
                  </a:lnTo>
                  <a:lnTo>
                    <a:pt x="0" y="143959"/>
                  </a:lnTo>
                  <a:lnTo>
                    <a:pt x="793" y="147566"/>
                  </a:lnTo>
                  <a:lnTo>
                    <a:pt x="2115" y="151559"/>
                  </a:lnTo>
                  <a:lnTo>
                    <a:pt x="3790" y="155808"/>
                  </a:lnTo>
                  <a:lnTo>
                    <a:pt x="5701" y="159434"/>
                  </a:lnTo>
                  <a:lnTo>
                    <a:pt x="9940" y="165580"/>
                  </a:lnTo>
                  <a:lnTo>
                    <a:pt x="14470" y="170958"/>
                  </a:lnTo>
                  <a:lnTo>
                    <a:pt x="19129" y="175993"/>
                  </a:lnTo>
                  <a:lnTo>
                    <a:pt x="26215" y="183291"/>
                  </a:lnTo>
                  <a:lnTo>
                    <a:pt x="30964" y="188090"/>
                  </a:lnTo>
                  <a:lnTo>
                    <a:pt x="34136" y="190481"/>
                  </a:lnTo>
                  <a:lnTo>
                    <a:pt x="37837" y="192868"/>
                  </a:lnTo>
                  <a:lnTo>
                    <a:pt x="41892" y="195253"/>
                  </a:lnTo>
                  <a:lnTo>
                    <a:pt x="48515" y="197904"/>
                  </a:lnTo>
                  <a:lnTo>
                    <a:pt x="54898" y="199082"/>
                  </a:lnTo>
                  <a:lnTo>
                    <a:pt x="58823" y="199396"/>
                  </a:lnTo>
                  <a:lnTo>
                    <a:pt x="63027" y="199606"/>
                  </a:lnTo>
                  <a:lnTo>
                    <a:pt x="71931" y="199838"/>
                  </a:lnTo>
                  <a:lnTo>
                    <a:pt x="86790" y="199988"/>
                  </a:lnTo>
                  <a:lnTo>
                    <a:pt x="90403" y="199207"/>
                  </a:lnTo>
                  <a:lnTo>
                    <a:pt x="94399" y="197891"/>
                  </a:lnTo>
                  <a:lnTo>
                    <a:pt x="98650" y="196222"/>
                  </a:lnTo>
                  <a:lnTo>
                    <a:pt x="103072" y="194314"/>
                  </a:lnTo>
                  <a:lnTo>
                    <a:pt x="112219" y="190079"/>
                  </a:lnTo>
                  <a:lnTo>
                    <a:pt x="145271" y="173806"/>
                  </a:lnTo>
                  <a:lnTo>
                    <a:pt x="154786" y="169057"/>
                  </a:lnTo>
                  <a:lnTo>
                    <a:pt x="158751" y="165886"/>
                  </a:lnTo>
                  <a:lnTo>
                    <a:pt x="162190" y="162185"/>
                  </a:lnTo>
                  <a:lnTo>
                    <a:pt x="165275" y="158129"/>
                  </a:lnTo>
                  <a:lnTo>
                    <a:pt x="168921" y="154632"/>
                  </a:lnTo>
                  <a:lnTo>
                    <a:pt x="172937" y="151507"/>
                  </a:lnTo>
                  <a:lnTo>
                    <a:pt x="177203" y="148629"/>
                  </a:lnTo>
                  <a:lnTo>
                    <a:pt x="180840" y="145124"/>
                  </a:lnTo>
                  <a:lnTo>
                    <a:pt x="184059" y="141199"/>
                  </a:lnTo>
                  <a:lnTo>
                    <a:pt x="186999" y="136995"/>
                  </a:lnTo>
                  <a:lnTo>
                    <a:pt x="189753" y="132605"/>
                  </a:lnTo>
                  <a:lnTo>
                    <a:pt x="192382" y="128091"/>
                  </a:lnTo>
                  <a:lnTo>
                    <a:pt x="194928" y="123494"/>
                  </a:lnTo>
                  <a:lnTo>
                    <a:pt x="197420" y="119635"/>
                  </a:lnTo>
                  <a:lnTo>
                    <a:pt x="199875" y="116269"/>
                  </a:lnTo>
                  <a:lnTo>
                    <a:pt x="204718" y="110413"/>
                  </a:lnTo>
                  <a:lnTo>
                    <a:pt x="209518" y="105164"/>
                  </a:lnTo>
                  <a:lnTo>
                    <a:pt x="211115" y="101859"/>
                  </a:lnTo>
                  <a:lnTo>
                    <a:pt x="212180" y="98068"/>
                  </a:lnTo>
                  <a:lnTo>
                    <a:pt x="212889" y="93954"/>
                  </a:lnTo>
                  <a:lnTo>
                    <a:pt x="213363" y="90417"/>
                  </a:lnTo>
                  <a:lnTo>
                    <a:pt x="213889" y="84370"/>
                  </a:lnTo>
                  <a:lnTo>
                    <a:pt x="214029" y="80853"/>
                  </a:lnTo>
                  <a:lnTo>
                    <a:pt x="214184" y="72711"/>
                  </a:lnTo>
                  <a:lnTo>
                    <a:pt x="213433" y="69112"/>
                  </a:lnTo>
                  <a:lnTo>
                    <a:pt x="209375" y="60253"/>
                  </a:lnTo>
                  <a:lnTo>
                    <a:pt x="208148" y="55089"/>
                  </a:lnTo>
                  <a:lnTo>
                    <a:pt x="205486" y="50148"/>
                  </a:lnTo>
                  <a:lnTo>
                    <a:pt x="201657" y="45307"/>
                  </a:lnTo>
                  <a:lnTo>
                    <a:pt x="197309" y="40509"/>
                  </a:lnTo>
                  <a:lnTo>
                    <a:pt x="192731" y="35731"/>
                  </a:lnTo>
                  <a:lnTo>
                    <a:pt x="190399" y="33346"/>
                  </a:lnTo>
                  <a:lnTo>
                    <a:pt x="187256" y="30961"/>
                  </a:lnTo>
                  <a:lnTo>
                    <a:pt x="183574" y="28578"/>
                  </a:lnTo>
                  <a:lnTo>
                    <a:pt x="179532" y="26196"/>
                  </a:lnTo>
                  <a:lnTo>
                    <a:pt x="175249" y="23814"/>
                  </a:lnTo>
                  <a:lnTo>
                    <a:pt x="166257" y="19051"/>
                  </a:lnTo>
                  <a:lnTo>
                    <a:pt x="162431" y="16669"/>
                  </a:lnTo>
                  <a:lnTo>
                    <a:pt x="156063" y="11906"/>
                  </a:lnTo>
                  <a:lnTo>
                    <a:pt x="152460" y="10318"/>
                  </a:lnTo>
                  <a:lnTo>
                    <a:pt x="148470" y="9260"/>
                  </a:lnTo>
                  <a:lnTo>
                    <a:pt x="144223" y="8555"/>
                  </a:lnTo>
                  <a:lnTo>
                    <a:pt x="139804" y="7290"/>
                  </a:lnTo>
                  <a:lnTo>
                    <a:pt x="135270" y="5654"/>
                  </a:lnTo>
                  <a:lnTo>
                    <a:pt x="130661" y="3769"/>
                  </a:lnTo>
                  <a:lnTo>
                    <a:pt x="126000" y="2513"/>
                  </a:lnTo>
                  <a:lnTo>
                    <a:pt x="121304" y="1675"/>
                  </a:lnTo>
                  <a:lnTo>
                    <a:pt x="116587" y="1116"/>
                  </a:lnTo>
                  <a:lnTo>
                    <a:pt x="111855" y="744"/>
                  </a:lnTo>
                  <a:lnTo>
                    <a:pt x="107113" y="496"/>
                  </a:lnTo>
                  <a:lnTo>
                    <a:pt x="94971" y="147"/>
                  </a:lnTo>
                  <a:lnTo>
                    <a:pt x="78762" y="13"/>
                  </a:lnTo>
                  <a:lnTo>
                    <a:pt x="571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20"/>
          <p:cNvSpPr/>
          <p:nvPr/>
        </p:nvSpPr>
        <p:spPr>
          <a:xfrm>
            <a:off x="821646" y="814482"/>
            <a:ext cx="135617" cy="435675"/>
          </a:xfrm>
          <a:custGeom>
            <a:avLst/>
            <a:gdLst/>
            <a:ahLst/>
            <a:cxnLst/>
            <a:rect l="0" t="0" r="0" b="0"/>
            <a:pathLst>
              <a:path w="135617" h="435675">
                <a:moveTo>
                  <a:pt x="135616" y="42768"/>
                </a:moveTo>
                <a:lnTo>
                  <a:pt x="135616" y="32824"/>
                </a:lnTo>
                <a:lnTo>
                  <a:pt x="134822" y="31376"/>
                </a:lnTo>
                <a:lnTo>
                  <a:pt x="133499" y="30411"/>
                </a:lnTo>
                <a:lnTo>
                  <a:pt x="129465" y="28861"/>
                </a:lnTo>
                <a:lnTo>
                  <a:pt x="126797" y="26533"/>
                </a:lnTo>
                <a:lnTo>
                  <a:pt x="122409" y="22363"/>
                </a:lnTo>
                <a:lnTo>
                  <a:pt x="122049" y="21227"/>
                </a:lnTo>
                <a:lnTo>
                  <a:pt x="121649" y="17848"/>
                </a:lnTo>
                <a:lnTo>
                  <a:pt x="120748" y="16630"/>
                </a:lnTo>
                <a:lnTo>
                  <a:pt x="119354" y="15817"/>
                </a:lnTo>
                <a:lnTo>
                  <a:pt x="115688" y="14915"/>
                </a:lnTo>
                <a:lnTo>
                  <a:pt x="113600" y="14674"/>
                </a:lnTo>
                <a:lnTo>
                  <a:pt x="111414" y="14513"/>
                </a:lnTo>
                <a:lnTo>
                  <a:pt x="109162" y="13613"/>
                </a:lnTo>
                <a:lnTo>
                  <a:pt x="106868" y="12218"/>
                </a:lnTo>
                <a:lnTo>
                  <a:pt x="104544" y="10495"/>
                </a:lnTo>
                <a:lnTo>
                  <a:pt x="102201" y="9346"/>
                </a:lnTo>
                <a:lnTo>
                  <a:pt x="99846" y="8581"/>
                </a:lnTo>
                <a:lnTo>
                  <a:pt x="97482" y="8070"/>
                </a:lnTo>
                <a:lnTo>
                  <a:pt x="95112" y="6936"/>
                </a:lnTo>
                <a:lnTo>
                  <a:pt x="92738" y="5386"/>
                </a:lnTo>
                <a:lnTo>
                  <a:pt x="90362" y="3559"/>
                </a:lnTo>
                <a:lnTo>
                  <a:pt x="87190" y="2341"/>
                </a:lnTo>
                <a:lnTo>
                  <a:pt x="83489" y="1529"/>
                </a:lnTo>
                <a:lnTo>
                  <a:pt x="79433" y="988"/>
                </a:lnTo>
                <a:lnTo>
                  <a:pt x="75142" y="627"/>
                </a:lnTo>
                <a:lnTo>
                  <a:pt x="70694" y="386"/>
                </a:lnTo>
                <a:lnTo>
                  <a:pt x="58965" y="48"/>
                </a:lnTo>
                <a:lnTo>
                  <a:pt x="55941" y="0"/>
                </a:lnTo>
                <a:lnTo>
                  <a:pt x="53130" y="762"/>
                </a:lnTo>
                <a:lnTo>
                  <a:pt x="50463" y="2064"/>
                </a:lnTo>
                <a:lnTo>
                  <a:pt x="47891" y="3726"/>
                </a:lnTo>
                <a:lnTo>
                  <a:pt x="45383" y="4833"/>
                </a:lnTo>
                <a:lnTo>
                  <a:pt x="42917" y="5572"/>
                </a:lnTo>
                <a:lnTo>
                  <a:pt x="37048" y="6757"/>
                </a:lnTo>
                <a:lnTo>
                  <a:pt x="34129" y="9036"/>
                </a:lnTo>
                <a:lnTo>
                  <a:pt x="32239" y="10755"/>
                </a:lnTo>
                <a:lnTo>
                  <a:pt x="30979" y="12694"/>
                </a:lnTo>
                <a:lnTo>
                  <a:pt x="28413" y="19217"/>
                </a:lnTo>
                <a:lnTo>
                  <a:pt x="24999" y="23834"/>
                </a:lnTo>
                <a:lnTo>
                  <a:pt x="23771" y="26970"/>
                </a:lnTo>
                <a:lnTo>
                  <a:pt x="21250" y="38969"/>
                </a:lnTo>
                <a:lnTo>
                  <a:pt x="17847" y="47958"/>
                </a:lnTo>
                <a:lnTo>
                  <a:pt x="15805" y="59362"/>
                </a:lnTo>
                <a:lnTo>
                  <a:pt x="14104" y="72368"/>
                </a:lnTo>
                <a:lnTo>
                  <a:pt x="12540" y="79170"/>
                </a:lnTo>
                <a:lnTo>
                  <a:pt x="10703" y="86086"/>
                </a:lnTo>
                <a:lnTo>
                  <a:pt x="6545" y="100120"/>
                </a:lnTo>
                <a:lnTo>
                  <a:pt x="4325" y="107196"/>
                </a:lnTo>
                <a:lnTo>
                  <a:pt x="2845" y="114295"/>
                </a:lnTo>
                <a:lnTo>
                  <a:pt x="1858" y="121409"/>
                </a:lnTo>
                <a:lnTo>
                  <a:pt x="1200" y="128533"/>
                </a:lnTo>
                <a:lnTo>
                  <a:pt x="762" y="136457"/>
                </a:lnTo>
                <a:lnTo>
                  <a:pt x="275" y="153728"/>
                </a:lnTo>
                <a:lnTo>
                  <a:pt x="0" y="177509"/>
                </a:lnTo>
                <a:lnTo>
                  <a:pt x="755" y="185777"/>
                </a:lnTo>
                <a:lnTo>
                  <a:pt x="2053" y="194463"/>
                </a:lnTo>
                <a:lnTo>
                  <a:pt x="3711" y="203429"/>
                </a:lnTo>
                <a:lnTo>
                  <a:pt x="4817" y="212582"/>
                </a:lnTo>
                <a:lnTo>
                  <a:pt x="5554" y="221858"/>
                </a:lnTo>
                <a:lnTo>
                  <a:pt x="6046" y="231217"/>
                </a:lnTo>
                <a:lnTo>
                  <a:pt x="6592" y="250084"/>
                </a:lnTo>
                <a:lnTo>
                  <a:pt x="6737" y="259559"/>
                </a:lnTo>
                <a:lnTo>
                  <a:pt x="7628" y="269052"/>
                </a:lnTo>
                <a:lnTo>
                  <a:pt x="9016" y="278555"/>
                </a:lnTo>
                <a:lnTo>
                  <a:pt x="10735" y="288065"/>
                </a:lnTo>
                <a:lnTo>
                  <a:pt x="11880" y="296787"/>
                </a:lnTo>
                <a:lnTo>
                  <a:pt x="12644" y="304983"/>
                </a:lnTo>
                <a:lnTo>
                  <a:pt x="13154" y="312828"/>
                </a:lnTo>
                <a:lnTo>
                  <a:pt x="14287" y="320439"/>
                </a:lnTo>
                <a:lnTo>
                  <a:pt x="15836" y="327894"/>
                </a:lnTo>
                <a:lnTo>
                  <a:pt x="17663" y="335246"/>
                </a:lnTo>
                <a:lnTo>
                  <a:pt x="18087" y="342528"/>
                </a:lnTo>
                <a:lnTo>
                  <a:pt x="17576" y="349764"/>
                </a:lnTo>
                <a:lnTo>
                  <a:pt x="16441" y="356969"/>
                </a:lnTo>
                <a:lnTo>
                  <a:pt x="17297" y="369209"/>
                </a:lnTo>
                <a:lnTo>
                  <a:pt x="19530" y="379940"/>
                </a:lnTo>
                <a:lnTo>
                  <a:pt x="20522" y="390001"/>
                </a:lnTo>
                <a:lnTo>
                  <a:pt x="21581" y="394113"/>
                </a:lnTo>
                <a:lnTo>
                  <a:pt x="24873" y="400798"/>
                </a:lnTo>
                <a:lnTo>
                  <a:pt x="28982" y="408532"/>
                </a:lnTo>
                <a:lnTo>
                  <a:pt x="32661" y="416467"/>
                </a:lnTo>
                <a:lnTo>
                  <a:pt x="35216" y="426785"/>
                </a:lnTo>
                <a:lnTo>
                  <a:pt x="35489" y="431805"/>
                </a:lnTo>
                <a:lnTo>
                  <a:pt x="36321" y="433095"/>
                </a:lnTo>
                <a:lnTo>
                  <a:pt x="37669" y="433954"/>
                </a:lnTo>
                <a:lnTo>
                  <a:pt x="42747" y="4356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21"/>
          <p:cNvSpPr/>
          <p:nvPr/>
        </p:nvSpPr>
        <p:spPr>
          <a:xfrm>
            <a:off x="721518" y="1078706"/>
            <a:ext cx="235745" cy="50007"/>
          </a:xfrm>
          <a:custGeom>
            <a:avLst/>
            <a:gdLst/>
            <a:ahLst/>
            <a:cxnLst/>
            <a:rect l="0" t="0" r="0" b="0"/>
            <a:pathLst>
              <a:path w="235745" h="50007">
                <a:moveTo>
                  <a:pt x="0" y="50006"/>
                </a:moveTo>
                <a:lnTo>
                  <a:pt x="3793" y="50006"/>
                </a:lnTo>
                <a:lnTo>
                  <a:pt x="4910" y="49212"/>
                </a:lnTo>
                <a:lnTo>
                  <a:pt x="5655" y="47889"/>
                </a:lnTo>
                <a:lnTo>
                  <a:pt x="6151" y="46214"/>
                </a:lnTo>
                <a:lnTo>
                  <a:pt x="8070" y="45097"/>
                </a:lnTo>
                <a:lnTo>
                  <a:pt x="14435" y="43855"/>
                </a:lnTo>
                <a:lnTo>
                  <a:pt x="18354" y="42731"/>
                </a:lnTo>
                <a:lnTo>
                  <a:pt x="22555" y="41187"/>
                </a:lnTo>
                <a:lnTo>
                  <a:pt x="26943" y="39364"/>
                </a:lnTo>
                <a:lnTo>
                  <a:pt x="32250" y="38149"/>
                </a:lnTo>
                <a:lnTo>
                  <a:pt x="38169" y="37339"/>
                </a:lnTo>
                <a:lnTo>
                  <a:pt x="44496" y="36799"/>
                </a:lnTo>
                <a:lnTo>
                  <a:pt x="51889" y="36439"/>
                </a:lnTo>
                <a:lnTo>
                  <a:pt x="68570" y="36039"/>
                </a:lnTo>
                <a:lnTo>
                  <a:pt x="76670" y="35138"/>
                </a:lnTo>
                <a:lnTo>
                  <a:pt x="84451" y="33744"/>
                </a:lnTo>
                <a:lnTo>
                  <a:pt x="92019" y="32021"/>
                </a:lnTo>
                <a:lnTo>
                  <a:pt x="100240" y="30872"/>
                </a:lnTo>
                <a:lnTo>
                  <a:pt x="108896" y="30106"/>
                </a:lnTo>
                <a:lnTo>
                  <a:pt x="117841" y="29596"/>
                </a:lnTo>
                <a:lnTo>
                  <a:pt x="126186" y="28462"/>
                </a:lnTo>
                <a:lnTo>
                  <a:pt x="134130" y="26912"/>
                </a:lnTo>
                <a:lnTo>
                  <a:pt x="141808" y="25085"/>
                </a:lnTo>
                <a:lnTo>
                  <a:pt x="149307" y="23073"/>
                </a:lnTo>
                <a:lnTo>
                  <a:pt x="172033" y="16450"/>
                </a:lnTo>
                <a:lnTo>
                  <a:pt x="189436" y="11809"/>
                </a:lnTo>
                <a:lnTo>
                  <a:pt x="196935" y="9460"/>
                </a:lnTo>
                <a:lnTo>
                  <a:pt x="203521" y="7100"/>
                </a:lnTo>
                <a:lnTo>
                  <a:pt x="209500" y="4733"/>
                </a:lnTo>
                <a:lnTo>
                  <a:pt x="215073" y="3156"/>
                </a:lnTo>
                <a:lnTo>
                  <a:pt x="220376" y="2104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22"/>
          <p:cNvSpPr/>
          <p:nvPr/>
        </p:nvSpPr>
        <p:spPr>
          <a:xfrm>
            <a:off x="1011101" y="871537"/>
            <a:ext cx="124756" cy="385764"/>
          </a:xfrm>
          <a:custGeom>
            <a:avLst/>
            <a:gdLst/>
            <a:ahLst/>
            <a:cxnLst/>
            <a:rect l="0" t="0" r="0" b="0"/>
            <a:pathLst>
              <a:path w="124756" h="385764">
                <a:moveTo>
                  <a:pt x="110467" y="0"/>
                </a:moveTo>
                <a:lnTo>
                  <a:pt x="99557" y="0"/>
                </a:lnTo>
                <a:lnTo>
                  <a:pt x="98431" y="794"/>
                </a:lnTo>
                <a:lnTo>
                  <a:pt x="97681" y="2117"/>
                </a:lnTo>
                <a:lnTo>
                  <a:pt x="96847" y="5703"/>
                </a:lnTo>
                <a:lnTo>
                  <a:pt x="96476" y="9943"/>
                </a:lnTo>
                <a:lnTo>
                  <a:pt x="95584" y="12185"/>
                </a:lnTo>
                <a:lnTo>
                  <a:pt x="90535" y="19926"/>
                </a:lnTo>
                <a:lnTo>
                  <a:pt x="88448" y="23603"/>
                </a:lnTo>
                <a:lnTo>
                  <a:pt x="86263" y="27642"/>
                </a:lnTo>
                <a:lnTo>
                  <a:pt x="84012" y="32715"/>
                </a:lnTo>
                <a:lnTo>
                  <a:pt x="81718" y="38479"/>
                </a:lnTo>
                <a:lnTo>
                  <a:pt x="79395" y="44703"/>
                </a:lnTo>
                <a:lnTo>
                  <a:pt x="76259" y="51233"/>
                </a:lnTo>
                <a:lnTo>
                  <a:pt x="72580" y="57968"/>
                </a:lnTo>
                <a:lnTo>
                  <a:pt x="68540" y="64839"/>
                </a:lnTo>
                <a:lnTo>
                  <a:pt x="65054" y="71801"/>
                </a:lnTo>
                <a:lnTo>
                  <a:pt x="61935" y="78824"/>
                </a:lnTo>
                <a:lnTo>
                  <a:pt x="59063" y="85887"/>
                </a:lnTo>
                <a:lnTo>
                  <a:pt x="55560" y="92976"/>
                </a:lnTo>
                <a:lnTo>
                  <a:pt x="51637" y="100084"/>
                </a:lnTo>
                <a:lnTo>
                  <a:pt x="47435" y="107204"/>
                </a:lnTo>
                <a:lnTo>
                  <a:pt x="43839" y="115126"/>
                </a:lnTo>
                <a:lnTo>
                  <a:pt x="40649" y="123582"/>
                </a:lnTo>
                <a:lnTo>
                  <a:pt x="29825" y="156174"/>
                </a:lnTo>
                <a:lnTo>
                  <a:pt x="26543" y="164441"/>
                </a:lnTo>
                <a:lnTo>
                  <a:pt x="22768" y="173127"/>
                </a:lnTo>
                <a:lnTo>
                  <a:pt x="18663" y="182093"/>
                </a:lnTo>
                <a:lnTo>
                  <a:pt x="15927" y="190452"/>
                </a:lnTo>
                <a:lnTo>
                  <a:pt x="14103" y="198405"/>
                </a:lnTo>
                <a:lnTo>
                  <a:pt x="12887" y="206089"/>
                </a:lnTo>
                <a:lnTo>
                  <a:pt x="11283" y="214386"/>
                </a:lnTo>
                <a:lnTo>
                  <a:pt x="7383" y="232072"/>
                </a:lnTo>
                <a:lnTo>
                  <a:pt x="5232" y="239646"/>
                </a:lnTo>
                <a:lnTo>
                  <a:pt x="3004" y="246283"/>
                </a:lnTo>
                <a:lnTo>
                  <a:pt x="725" y="252295"/>
                </a:lnTo>
                <a:lnTo>
                  <a:pt x="0" y="258684"/>
                </a:lnTo>
                <a:lnTo>
                  <a:pt x="310" y="265325"/>
                </a:lnTo>
                <a:lnTo>
                  <a:pt x="1310" y="272133"/>
                </a:lnTo>
                <a:lnTo>
                  <a:pt x="1977" y="279053"/>
                </a:lnTo>
                <a:lnTo>
                  <a:pt x="2422" y="286048"/>
                </a:lnTo>
                <a:lnTo>
                  <a:pt x="2718" y="293092"/>
                </a:lnTo>
                <a:lnTo>
                  <a:pt x="3710" y="299376"/>
                </a:lnTo>
                <a:lnTo>
                  <a:pt x="6928" y="310592"/>
                </a:lnTo>
                <a:lnTo>
                  <a:pt x="8897" y="315805"/>
                </a:lnTo>
                <a:lnTo>
                  <a:pt x="11004" y="320868"/>
                </a:lnTo>
                <a:lnTo>
                  <a:pt x="13202" y="325831"/>
                </a:lnTo>
                <a:lnTo>
                  <a:pt x="15461" y="329933"/>
                </a:lnTo>
                <a:lnTo>
                  <a:pt x="17761" y="333461"/>
                </a:lnTo>
                <a:lnTo>
                  <a:pt x="20088" y="336608"/>
                </a:lnTo>
                <a:lnTo>
                  <a:pt x="23227" y="340293"/>
                </a:lnTo>
                <a:lnTo>
                  <a:pt x="26907" y="344337"/>
                </a:lnTo>
                <a:lnTo>
                  <a:pt x="30948" y="348620"/>
                </a:lnTo>
                <a:lnTo>
                  <a:pt x="35229" y="352270"/>
                </a:lnTo>
                <a:lnTo>
                  <a:pt x="39671" y="355497"/>
                </a:lnTo>
                <a:lnTo>
                  <a:pt x="44220" y="358441"/>
                </a:lnTo>
                <a:lnTo>
                  <a:pt x="48046" y="361198"/>
                </a:lnTo>
                <a:lnTo>
                  <a:pt x="51391" y="363830"/>
                </a:lnTo>
                <a:lnTo>
                  <a:pt x="54414" y="366379"/>
                </a:lnTo>
                <a:lnTo>
                  <a:pt x="57223" y="368871"/>
                </a:lnTo>
                <a:lnTo>
                  <a:pt x="62462" y="373757"/>
                </a:lnTo>
                <a:lnTo>
                  <a:pt x="65764" y="376172"/>
                </a:lnTo>
                <a:lnTo>
                  <a:pt x="69552" y="378575"/>
                </a:lnTo>
                <a:lnTo>
                  <a:pt x="73666" y="380971"/>
                </a:lnTo>
                <a:lnTo>
                  <a:pt x="77202" y="382568"/>
                </a:lnTo>
                <a:lnTo>
                  <a:pt x="80353" y="383633"/>
                </a:lnTo>
                <a:lnTo>
                  <a:pt x="83247" y="384343"/>
                </a:lnTo>
                <a:lnTo>
                  <a:pt x="86764" y="384816"/>
                </a:lnTo>
                <a:lnTo>
                  <a:pt x="90696" y="385131"/>
                </a:lnTo>
                <a:lnTo>
                  <a:pt x="98505" y="385482"/>
                </a:lnTo>
                <a:lnTo>
                  <a:pt x="107364" y="385679"/>
                </a:lnTo>
                <a:lnTo>
                  <a:pt x="124755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3"/>
          <p:cNvSpPr/>
          <p:nvPr/>
        </p:nvSpPr>
        <p:spPr>
          <a:xfrm>
            <a:off x="1164431" y="1028700"/>
            <a:ext cx="192882" cy="171451"/>
          </a:xfrm>
          <a:custGeom>
            <a:avLst/>
            <a:gdLst/>
            <a:ahLst/>
            <a:cxnLst/>
            <a:rect l="0" t="0" r="0" b="0"/>
            <a:pathLst>
              <a:path w="192882" h="171451">
                <a:moveTo>
                  <a:pt x="0" y="0"/>
                </a:moveTo>
                <a:lnTo>
                  <a:pt x="0" y="10641"/>
                </a:lnTo>
                <a:lnTo>
                  <a:pt x="794" y="12650"/>
                </a:lnTo>
                <a:lnTo>
                  <a:pt x="5703" y="20064"/>
                </a:lnTo>
                <a:lnTo>
                  <a:pt x="7771" y="23694"/>
                </a:lnTo>
                <a:lnTo>
                  <a:pt x="9943" y="27702"/>
                </a:lnTo>
                <a:lnTo>
                  <a:pt x="12979" y="31168"/>
                </a:lnTo>
                <a:lnTo>
                  <a:pt x="16590" y="34272"/>
                </a:lnTo>
                <a:lnTo>
                  <a:pt x="20585" y="37136"/>
                </a:lnTo>
                <a:lnTo>
                  <a:pt x="24836" y="40632"/>
                </a:lnTo>
                <a:lnTo>
                  <a:pt x="29257" y="44550"/>
                </a:lnTo>
                <a:lnTo>
                  <a:pt x="38403" y="53137"/>
                </a:lnTo>
                <a:lnTo>
                  <a:pt x="47760" y="62246"/>
                </a:lnTo>
                <a:lnTo>
                  <a:pt x="53271" y="66897"/>
                </a:lnTo>
                <a:lnTo>
                  <a:pt x="59326" y="71585"/>
                </a:lnTo>
                <a:lnTo>
                  <a:pt x="65745" y="76298"/>
                </a:lnTo>
                <a:lnTo>
                  <a:pt x="71611" y="81028"/>
                </a:lnTo>
                <a:lnTo>
                  <a:pt x="77109" y="85768"/>
                </a:lnTo>
                <a:lnTo>
                  <a:pt x="82362" y="90516"/>
                </a:lnTo>
                <a:lnTo>
                  <a:pt x="88246" y="95269"/>
                </a:lnTo>
                <a:lnTo>
                  <a:pt x="94549" y="100025"/>
                </a:lnTo>
                <a:lnTo>
                  <a:pt x="101133" y="104783"/>
                </a:lnTo>
                <a:lnTo>
                  <a:pt x="107109" y="109543"/>
                </a:lnTo>
                <a:lnTo>
                  <a:pt x="112681" y="114303"/>
                </a:lnTo>
                <a:lnTo>
                  <a:pt x="117983" y="119065"/>
                </a:lnTo>
                <a:lnTo>
                  <a:pt x="123899" y="123032"/>
                </a:lnTo>
                <a:lnTo>
                  <a:pt x="130224" y="126472"/>
                </a:lnTo>
                <a:lnTo>
                  <a:pt x="136823" y="129558"/>
                </a:lnTo>
                <a:lnTo>
                  <a:pt x="142809" y="133203"/>
                </a:lnTo>
                <a:lnTo>
                  <a:pt x="148387" y="137221"/>
                </a:lnTo>
                <a:lnTo>
                  <a:pt x="153693" y="141486"/>
                </a:lnTo>
                <a:lnTo>
                  <a:pt x="158818" y="145124"/>
                </a:lnTo>
                <a:lnTo>
                  <a:pt x="163823" y="148343"/>
                </a:lnTo>
                <a:lnTo>
                  <a:pt x="168746" y="151283"/>
                </a:lnTo>
                <a:lnTo>
                  <a:pt x="173616" y="154036"/>
                </a:lnTo>
                <a:lnTo>
                  <a:pt x="183261" y="159212"/>
                </a:lnTo>
                <a:lnTo>
                  <a:pt x="186467" y="161704"/>
                </a:lnTo>
                <a:lnTo>
                  <a:pt x="188605" y="164159"/>
                </a:lnTo>
                <a:lnTo>
                  <a:pt x="19288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4"/>
          <p:cNvSpPr/>
          <p:nvPr/>
        </p:nvSpPr>
        <p:spPr>
          <a:xfrm>
            <a:off x="1200150" y="1057275"/>
            <a:ext cx="114301" cy="142740"/>
          </a:xfrm>
          <a:custGeom>
            <a:avLst/>
            <a:gdLst/>
            <a:ahLst/>
            <a:cxnLst/>
            <a:rect l="0" t="0" r="0" b="0"/>
            <a:pathLst>
              <a:path w="114301" h="142740">
                <a:moveTo>
                  <a:pt x="114300" y="0"/>
                </a:moveTo>
                <a:lnTo>
                  <a:pt x="108149" y="6150"/>
                </a:lnTo>
                <a:lnTo>
                  <a:pt x="106230" y="7275"/>
                </a:lnTo>
                <a:lnTo>
                  <a:pt x="99865" y="10641"/>
                </a:lnTo>
                <a:lnTo>
                  <a:pt x="96739" y="13444"/>
                </a:lnTo>
                <a:lnTo>
                  <a:pt x="93861" y="16900"/>
                </a:lnTo>
                <a:lnTo>
                  <a:pt x="91149" y="20792"/>
                </a:lnTo>
                <a:lnTo>
                  <a:pt x="87753" y="24973"/>
                </a:lnTo>
                <a:lnTo>
                  <a:pt x="83902" y="29349"/>
                </a:lnTo>
                <a:lnTo>
                  <a:pt x="79747" y="33853"/>
                </a:lnTo>
                <a:lnTo>
                  <a:pt x="76183" y="39237"/>
                </a:lnTo>
                <a:lnTo>
                  <a:pt x="73014" y="45208"/>
                </a:lnTo>
                <a:lnTo>
                  <a:pt x="67375" y="57399"/>
                </a:lnTo>
                <a:lnTo>
                  <a:pt x="62223" y="68108"/>
                </a:lnTo>
                <a:lnTo>
                  <a:pt x="58945" y="73980"/>
                </a:lnTo>
                <a:lnTo>
                  <a:pt x="55171" y="80276"/>
                </a:lnTo>
                <a:lnTo>
                  <a:pt x="51068" y="86855"/>
                </a:lnTo>
                <a:lnTo>
                  <a:pt x="46745" y="92828"/>
                </a:lnTo>
                <a:lnTo>
                  <a:pt x="42276" y="98398"/>
                </a:lnTo>
                <a:lnTo>
                  <a:pt x="37709" y="103698"/>
                </a:lnTo>
                <a:lnTo>
                  <a:pt x="33870" y="108820"/>
                </a:lnTo>
                <a:lnTo>
                  <a:pt x="30518" y="113821"/>
                </a:lnTo>
                <a:lnTo>
                  <a:pt x="27489" y="118743"/>
                </a:lnTo>
                <a:lnTo>
                  <a:pt x="24676" y="122818"/>
                </a:lnTo>
                <a:lnTo>
                  <a:pt x="22006" y="126329"/>
                </a:lnTo>
                <a:lnTo>
                  <a:pt x="19433" y="129463"/>
                </a:lnTo>
                <a:lnTo>
                  <a:pt x="17718" y="132346"/>
                </a:lnTo>
                <a:lnTo>
                  <a:pt x="16574" y="135062"/>
                </a:lnTo>
                <a:lnTo>
                  <a:pt x="14739" y="141331"/>
                </a:lnTo>
                <a:lnTo>
                  <a:pt x="13794" y="141846"/>
                </a:lnTo>
                <a:lnTo>
                  <a:pt x="10629" y="142417"/>
                </a:lnTo>
                <a:lnTo>
                  <a:pt x="8673" y="142570"/>
                </a:lnTo>
                <a:lnTo>
                  <a:pt x="6576" y="142671"/>
                </a:lnTo>
                <a:lnTo>
                  <a:pt x="4384" y="142739"/>
                </a:lnTo>
                <a:lnTo>
                  <a:pt x="2922" y="141990"/>
                </a:lnTo>
                <a:lnTo>
                  <a:pt x="1948" y="140698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5"/>
          <p:cNvSpPr/>
          <p:nvPr/>
        </p:nvSpPr>
        <p:spPr>
          <a:xfrm>
            <a:off x="1360340" y="914400"/>
            <a:ext cx="167576" cy="327458"/>
          </a:xfrm>
          <a:custGeom>
            <a:avLst/>
            <a:gdLst/>
            <a:ahLst/>
            <a:cxnLst/>
            <a:rect l="0" t="0" r="0" b="0"/>
            <a:pathLst>
              <a:path w="167576" h="327458">
                <a:moveTo>
                  <a:pt x="4116" y="0"/>
                </a:moveTo>
                <a:lnTo>
                  <a:pt x="323" y="0"/>
                </a:lnTo>
                <a:lnTo>
                  <a:pt x="0" y="793"/>
                </a:lnTo>
                <a:lnTo>
                  <a:pt x="578" y="2116"/>
                </a:lnTo>
                <a:lnTo>
                  <a:pt x="1757" y="3792"/>
                </a:lnTo>
                <a:lnTo>
                  <a:pt x="4131" y="4909"/>
                </a:lnTo>
                <a:lnTo>
                  <a:pt x="7301" y="5654"/>
                </a:lnTo>
                <a:lnTo>
                  <a:pt x="11002" y="6150"/>
                </a:lnTo>
                <a:lnTo>
                  <a:pt x="14263" y="7275"/>
                </a:lnTo>
                <a:lnTo>
                  <a:pt x="17230" y="8819"/>
                </a:lnTo>
                <a:lnTo>
                  <a:pt x="20003" y="10641"/>
                </a:lnTo>
                <a:lnTo>
                  <a:pt x="24232" y="12650"/>
                </a:lnTo>
                <a:lnTo>
                  <a:pt x="29433" y="14783"/>
                </a:lnTo>
                <a:lnTo>
                  <a:pt x="35281" y="16999"/>
                </a:lnTo>
                <a:lnTo>
                  <a:pt x="40768" y="19270"/>
                </a:lnTo>
                <a:lnTo>
                  <a:pt x="46013" y="21578"/>
                </a:lnTo>
                <a:lnTo>
                  <a:pt x="51097" y="23910"/>
                </a:lnTo>
                <a:lnTo>
                  <a:pt x="56868" y="26259"/>
                </a:lnTo>
                <a:lnTo>
                  <a:pt x="63096" y="28618"/>
                </a:lnTo>
                <a:lnTo>
                  <a:pt x="69630" y="30985"/>
                </a:lnTo>
                <a:lnTo>
                  <a:pt x="76367" y="34150"/>
                </a:lnTo>
                <a:lnTo>
                  <a:pt x="83239" y="37848"/>
                </a:lnTo>
                <a:lnTo>
                  <a:pt x="90202" y="41900"/>
                </a:lnTo>
                <a:lnTo>
                  <a:pt x="104289" y="50637"/>
                </a:lnTo>
                <a:lnTo>
                  <a:pt x="111379" y="55189"/>
                </a:lnTo>
                <a:lnTo>
                  <a:pt x="117694" y="60605"/>
                </a:lnTo>
                <a:lnTo>
                  <a:pt x="123490" y="66597"/>
                </a:lnTo>
                <a:lnTo>
                  <a:pt x="128943" y="72973"/>
                </a:lnTo>
                <a:lnTo>
                  <a:pt x="134165" y="78811"/>
                </a:lnTo>
                <a:lnTo>
                  <a:pt x="144201" y="89531"/>
                </a:lnTo>
                <a:lnTo>
                  <a:pt x="149100" y="96200"/>
                </a:lnTo>
                <a:lnTo>
                  <a:pt x="153953" y="103820"/>
                </a:lnTo>
                <a:lnTo>
                  <a:pt x="158776" y="112076"/>
                </a:lnTo>
                <a:lnTo>
                  <a:pt x="161991" y="119961"/>
                </a:lnTo>
                <a:lnTo>
                  <a:pt x="164135" y="127599"/>
                </a:lnTo>
                <a:lnTo>
                  <a:pt x="165564" y="135072"/>
                </a:lnTo>
                <a:lnTo>
                  <a:pt x="166517" y="143229"/>
                </a:lnTo>
                <a:lnTo>
                  <a:pt x="167152" y="151842"/>
                </a:lnTo>
                <a:lnTo>
                  <a:pt x="167575" y="160759"/>
                </a:lnTo>
                <a:lnTo>
                  <a:pt x="166270" y="169879"/>
                </a:lnTo>
                <a:lnTo>
                  <a:pt x="163812" y="179134"/>
                </a:lnTo>
                <a:lnTo>
                  <a:pt x="160586" y="188478"/>
                </a:lnTo>
                <a:lnTo>
                  <a:pt x="156848" y="197090"/>
                </a:lnTo>
                <a:lnTo>
                  <a:pt x="152769" y="205212"/>
                </a:lnTo>
                <a:lnTo>
                  <a:pt x="148461" y="213008"/>
                </a:lnTo>
                <a:lnTo>
                  <a:pt x="144002" y="220586"/>
                </a:lnTo>
                <a:lnTo>
                  <a:pt x="134815" y="235357"/>
                </a:lnTo>
                <a:lnTo>
                  <a:pt x="120717" y="257060"/>
                </a:lnTo>
                <a:lnTo>
                  <a:pt x="115981" y="263448"/>
                </a:lnTo>
                <a:lnTo>
                  <a:pt x="111236" y="269294"/>
                </a:lnTo>
                <a:lnTo>
                  <a:pt x="106486" y="274779"/>
                </a:lnTo>
                <a:lnTo>
                  <a:pt x="101731" y="280024"/>
                </a:lnTo>
                <a:lnTo>
                  <a:pt x="92215" y="290084"/>
                </a:lnTo>
                <a:lnTo>
                  <a:pt x="67439" y="315257"/>
                </a:lnTo>
                <a:lnTo>
                  <a:pt x="64587" y="317328"/>
                </a:lnTo>
                <a:lnTo>
                  <a:pt x="61893" y="318708"/>
                </a:lnTo>
                <a:lnTo>
                  <a:pt x="59302" y="319628"/>
                </a:lnTo>
                <a:lnTo>
                  <a:pt x="57576" y="321035"/>
                </a:lnTo>
                <a:lnTo>
                  <a:pt x="56424" y="322767"/>
                </a:lnTo>
                <a:lnTo>
                  <a:pt x="54577" y="327457"/>
                </a:lnTo>
                <a:lnTo>
                  <a:pt x="54425" y="327049"/>
                </a:lnTo>
                <a:lnTo>
                  <a:pt x="54257" y="324478"/>
                </a:lnTo>
                <a:lnTo>
                  <a:pt x="55006" y="322681"/>
                </a:lnTo>
                <a:lnTo>
                  <a:pt x="59794" y="316210"/>
                </a:lnTo>
                <a:lnTo>
                  <a:pt x="61266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6"/>
          <p:cNvSpPr/>
          <p:nvPr/>
        </p:nvSpPr>
        <p:spPr>
          <a:xfrm>
            <a:off x="1607343" y="10287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3793" y="10495"/>
                </a:lnTo>
                <a:lnTo>
                  <a:pt x="5703" y="9378"/>
                </a:lnTo>
                <a:lnTo>
                  <a:pt x="7771" y="8633"/>
                </a:lnTo>
                <a:lnTo>
                  <a:pt x="13001" y="7437"/>
                </a:lnTo>
                <a:lnTo>
                  <a:pt x="17949" y="7274"/>
                </a:lnTo>
                <a:lnTo>
                  <a:pt x="21491" y="7230"/>
                </a:lnTo>
                <a:lnTo>
                  <a:pt x="26234" y="6408"/>
                </a:lnTo>
                <a:lnTo>
                  <a:pt x="31777" y="5065"/>
                </a:lnTo>
                <a:lnTo>
                  <a:pt x="37853" y="3377"/>
                </a:lnTo>
                <a:lnTo>
                  <a:pt x="44286" y="2251"/>
                </a:lnTo>
                <a:lnTo>
                  <a:pt x="50955" y="1500"/>
                </a:lnTo>
                <a:lnTo>
                  <a:pt x="57783" y="1000"/>
                </a:lnTo>
                <a:lnTo>
                  <a:pt x="63922" y="667"/>
                </a:lnTo>
                <a:lnTo>
                  <a:pt x="74977" y="296"/>
                </a:lnTo>
                <a:lnTo>
                  <a:pt x="107623" y="39"/>
                </a:lnTo>
                <a:lnTo>
                  <a:pt x="187604" y="0"/>
                </a:lnTo>
                <a:lnTo>
                  <a:pt x="189363" y="793"/>
                </a:lnTo>
                <a:lnTo>
                  <a:pt x="190536" y="2116"/>
                </a:lnTo>
                <a:lnTo>
                  <a:pt x="192418" y="6150"/>
                </a:lnTo>
                <a:lnTo>
                  <a:pt x="193366" y="7275"/>
                </a:lnTo>
                <a:lnTo>
                  <a:pt x="194792" y="8819"/>
                </a:lnTo>
                <a:lnTo>
                  <a:pt x="200025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27"/>
          <p:cNvSpPr/>
          <p:nvPr/>
        </p:nvSpPr>
        <p:spPr>
          <a:xfrm>
            <a:off x="1614487" y="1078706"/>
            <a:ext cx="221457" cy="49713"/>
          </a:xfrm>
          <a:custGeom>
            <a:avLst/>
            <a:gdLst/>
            <a:ahLst/>
            <a:cxnLst/>
            <a:rect l="0" t="0" r="0" b="0"/>
            <a:pathLst>
              <a:path w="221457" h="49713">
                <a:moveTo>
                  <a:pt x="0" y="42862"/>
                </a:moveTo>
                <a:lnTo>
                  <a:pt x="0" y="49712"/>
                </a:lnTo>
                <a:lnTo>
                  <a:pt x="794" y="49016"/>
                </a:lnTo>
                <a:lnTo>
                  <a:pt x="3792" y="46126"/>
                </a:lnTo>
                <a:lnTo>
                  <a:pt x="6497" y="45038"/>
                </a:lnTo>
                <a:lnTo>
                  <a:pt x="9888" y="44313"/>
                </a:lnTo>
                <a:lnTo>
                  <a:pt x="13736" y="43829"/>
                </a:lnTo>
                <a:lnTo>
                  <a:pt x="18682" y="42713"/>
                </a:lnTo>
                <a:lnTo>
                  <a:pt x="24361" y="41176"/>
                </a:lnTo>
                <a:lnTo>
                  <a:pt x="30528" y="39356"/>
                </a:lnTo>
                <a:lnTo>
                  <a:pt x="38608" y="37350"/>
                </a:lnTo>
                <a:lnTo>
                  <a:pt x="58170" y="33004"/>
                </a:lnTo>
                <a:lnTo>
                  <a:pt x="67355" y="30734"/>
                </a:lnTo>
                <a:lnTo>
                  <a:pt x="75860" y="28427"/>
                </a:lnTo>
                <a:lnTo>
                  <a:pt x="83911" y="26095"/>
                </a:lnTo>
                <a:lnTo>
                  <a:pt x="93247" y="23746"/>
                </a:lnTo>
                <a:lnTo>
                  <a:pt x="114203" y="19020"/>
                </a:lnTo>
                <a:lnTo>
                  <a:pt x="123760" y="17443"/>
                </a:lnTo>
                <a:lnTo>
                  <a:pt x="132513" y="16391"/>
                </a:lnTo>
                <a:lnTo>
                  <a:pt x="140730" y="15690"/>
                </a:lnTo>
                <a:lnTo>
                  <a:pt x="148588" y="14428"/>
                </a:lnTo>
                <a:lnTo>
                  <a:pt x="156209" y="12794"/>
                </a:lnTo>
                <a:lnTo>
                  <a:pt x="163671" y="10911"/>
                </a:lnTo>
                <a:lnTo>
                  <a:pt x="171026" y="9655"/>
                </a:lnTo>
                <a:lnTo>
                  <a:pt x="178311" y="8818"/>
                </a:lnTo>
                <a:lnTo>
                  <a:pt x="185549" y="8260"/>
                </a:lnTo>
                <a:lnTo>
                  <a:pt x="192756" y="7094"/>
                </a:lnTo>
                <a:lnTo>
                  <a:pt x="199941" y="5523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28"/>
          <p:cNvSpPr/>
          <p:nvPr/>
        </p:nvSpPr>
        <p:spPr>
          <a:xfrm>
            <a:off x="2015781" y="885915"/>
            <a:ext cx="204050" cy="298725"/>
          </a:xfrm>
          <a:custGeom>
            <a:avLst/>
            <a:gdLst/>
            <a:ahLst/>
            <a:cxnLst/>
            <a:rect l="0" t="0" r="0" b="0"/>
            <a:pathLst>
              <a:path w="204050" h="298725">
                <a:moveTo>
                  <a:pt x="20187" y="21341"/>
                </a:moveTo>
                <a:lnTo>
                  <a:pt x="20187" y="17548"/>
                </a:lnTo>
                <a:lnTo>
                  <a:pt x="20981" y="15638"/>
                </a:lnTo>
                <a:lnTo>
                  <a:pt x="23980" y="11398"/>
                </a:lnTo>
                <a:lnTo>
                  <a:pt x="25891" y="9949"/>
                </a:lnTo>
                <a:lnTo>
                  <a:pt x="27958" y="8984"/>
                </a:lnTo>
                <a:lnTo>
                  <a:pt x="30130" y="8340"/>
                </a:lnTo>
                <a:lnTo>
                  <a:pt x="33166" y="7911"/>
                </a:lnTo>
                <a:lnTo>
                  <a:pt x="36777" y="7625"/>
                </a:lnTo>
                <a:lnTo>
                  <a:pt x="40772" y="7435"/>
                </a:lnTo>
                <a:lnTo>
                  <a:pt x="45023" y="6514"/>
                </a:lnTo>
                <a:lnTo>
                  <a:pt x="49445" y="5106"/>
                </a:lnTo>
                <a:lnTo>
                  <a:pt x="53980" y="3374"/>
                </a:lnTo>
                <a:lnTo>
                  <a:pt x="59384" y="2219"/>
                </a:lnTo>
                <a:lnTo>
                  <a:pt x="65369" y="1449"/>
                </a:lnTo>
                <a:lnTo>
                  <a:pt x="71739" y="936"/>
                </a:lnTo>
                <a:lnTo>
                  <a:pt x="78368" y="594"/>
                </a:lnTo>
                <a:lnTo>
                  <a:pt x="92083" y="214"/>
                </a:lnTo>
                <a:lnTo>
                  <a:pt x="113192" y="0"/>
                </a:lnTo>
                <a:lnTo>
                  <a:pt x="119496" y="763"/>
                </a:lnTo>
                <a:lnTo>
                  <a:pt x="125287" y="2066"/>
                </a:lnTo>
                <a:lnTo>
                  <a:pt x="130735" y="3729"/>
                </a:lnTo>
                <a:lnTo>
                  <a:pt x="136748" y="4837"/>
                </a:lnTo>
                <a:lnTo>
                  <a:pt x="143138" y="5576"/>
                </a:lnTo>
                <a:lnTo>
                  <a:pt x="149780" y="6068"/>
                </a:lnTo>
                <a:lnTo>
                  <a:pt x="154207" y="7190"/>
                </a:lnTo>
                <a:lnTo>
                  <a:pt x="157159" y="8732"/>
                </a:lnTo>
                <a:lnTo>
                  <a:pt x="159127" y="10554"/>
                </a:lnTo>
                <a:lnTo>
                  <a:pt x="160439" y="13356"/>
                </a:lnTo>
                <a:lnTo>
                  <a:pt x="161896" y="20702"/>
                </a:lnTo>
                <a:lnTo>
                  <a:pt x="164661" y="27142"/>
                </a:lnTo>
                <a:lnTo>
                  <a:pt x="166509" y="29971"/>
                </a:lnTo>
                <a:lnTo>
                  <a:pt x="166948" y="33444"/>
                </a:lnTo>
                <a:lnTo>
                  <a:pt x="165319" y="41537"/>
                </a:lnTo>
                <a:lnTo>
                  <a:pt x="161948" y="50425"/>
                </a:lnTo>
                <a:lnTo>
                  <a:pt x="159938" y="55018"/>
                </a:lnTo>
                <a:lnTo>
                  <a:pt x="157011" y="58873"/>
                </a:lnTo>
                <a:lnTo>
                  <a:pt x="153472" y="62238"/>
                </a:lnTo>
                <a:lnTo>
                  <a:pt x="149525" y="65274"/>
                </a:lnTo>
                <a:lnTo>
                  <a:pt x="144512" y="68886"/>
                </a:lnTo>
                <a:lnTo>
                  <a:pt x="126081" y="81554"/>
                </a:lnTo>
                <a:lnTo>
                  <a:pt x="91458" y="104774"/>
                </a:lnTo>
                <a:lnTo>
                  <a:pt x="85164" y="108713"/>
                </a:lnTo>
                <a:lnTo>
                  <a:pt x="79380" y="112133"/>
                </a:lnTo>
                <a:lnTo>
                  <a:pt x="73936" y="115206"/>
                </a:lnTo>
                <a:lnTo>
                  <a:pt x="63655" y="120738"/>
                </a:lnTo>
                <a:lnTo>
                  <a:pt x="34726" y="135514"/>
                </a:lnTo>
                <a:lnTo>
                  <a:pt x="38820" y="135584"/>
                </a:lnTo>
                <a:lnTo>
                  <a:pt x="42134" y="135603"/>
                </a:lnTo>
                <a:lnTo>
                  <a:pt x="45137" y="134822"/>
                </a:lnTo>
                <a:lnTo>
                  <a:pt x="50591" y="131837"/>
                </a:lnTo>
                <a:lnTo>
                  <a:pt x="53950" y="130724"/>
                </a:lnTo>
                <a:lnTo>
                  <a:pt x="57777" y="129982"/>
                </a:lnTo>
                <a:lnTo>
                  <a:pt x="61916" y="129487"/>
                </a:lnTo>
                <a:lnTo>
                  <a:pt x="67056" y="128363"/>
                </a:lnTo>
                <a:lnTo>
                  <a:pt x="72865" y="126820"/>
                </a:lnTo>
                <a:lnTo>
                  <a:pt x="79118" y="124998"/>
                </a:lnTo>
                <a:lnTo>
                  <a:pt x="86462" y="123783"/>
                </a:lnTo>
                <a:lnTo>
                  <a:pt x="94533" y="122973"/>
                </a:lnTo>
                <a:lnTo>
                  <a:pt x="103089" y="122433"/>
                </a:lnTo>
                <a:lnTo>
                  <a:pt x="121062" y="121833"/>
                </a:lnTo>
                <a:lnTo>
                  <a:pt x="167538" y="121395"/>
                </a:lnTo>
                <a:lnTo>
                  <a:pt x="173190" y="121381"/>
                </a:lnTo>
                <a:lnTo>
                  <a:pt x="178545" y="122959"/>
                </a:lnTo>
                <a:lnTo>
                  <a:pt x="183703" y="125599"/>
                </a:lnTo>
                <a:lnTo>
                  <a:pt x="188729" y="128946"/>
                </a:lnTo>
                <a:lnTo>
                  <a:pt x="192873" y="132765"/>
                </a:lnTo>
                <a:lnTo>
                  <a:pt x="196430" y="136899"/>
                </a:lnTo>
                <a:lnTo>
                  <a:pt x="199595" y="141242"/>
                </a:lnTo>
                <a:lnTo>
                  <a:pt x="203112" y="150301"/>
                </a:lnTo>
                <a:lnTo>
                  <a:pt x="204049" y="154939"/>
                </a:lnTo>
                <a:lnTo>
                  <a:pt x="203881" y="159619"/>
                </a:lnTo>
                <a:lnTo>
                  <a:pt x="202975" y="164326"/>
                </a:lnTo>
                <a:lnTo>
                  <a:pt x="201577" y="169052"/>
                </a:lnTo>
                <a:lnTo>
                  <a:pt x="199057" y="174584"/>
                </a:lnTo>
                <a:lnTo>
                  <a:pt x="195790" y="180653"/>
                </a:lnTo>
                <a:lnTo>
                  <a:pt x="192025" y="187080"/>
                </a:lnTo>
                <a:lnTo>
                  <a:pt x="187133" y="192952"/>
                </a:lnTo>
                <a:lnTo>
                  <a:pt x="181491" y="198455"/>
                </a:lnTo>
                <a:lnTo>
                  <a:pt x="175348" y="203710"/>
                </a:lnTo>
                <a:lnTo>
                  <a:pt x="168872" y="209596"/>
                </a:lnTo>
                <a:lnTo>
                  <a:pt x="155325" y="222485"/>
                </a:lnTo>
                <a:lnTo>
                  <a:pt x="148379" y="228462"/>
                </a:lnTo>
                <a:lnTo>
                  <a:pt x="141367" y="234034"/>
                </a:lnTo>
                <a:lnTo>
                  <a:pt x="109212" y="258176"/>
                </a:lnTo>
                <a:lnTo>
                  <a:pt x="100968" y="263368"/>
                </a:lnTo>
                <a:lnTo>
                  <a:pt x="93091" y="267624"/>
                </a:lnTo>
                <a:lnTo>
                  <a:pt x="85458" y="271254"/>
                </a:lnTo>
                <a:lnTo>
                  <a:pt x="77989" y="275262"/>
                </a:lnTo>
                <a:lnTo>
                  <a:pt x="70628" y="279522"/>
                </a:lnTo>
                <a:lnTo>
                  <a:pt x="63339" y="283949"/>
                </a:lnTo>
                <a:lnTo>
                  <a:pt x="56893" y="286900"/>
                </a:lnTo>
                <a:lnTo>
                  <a:pt x="51008" y="288868"/>
                </a:lnTo>
                <a:lnTo>
                  <a:pt x="45497" y="290180"/>
                </a:lnTo>
                <a:lnTo>
                  <a:pt x="40235" y="291848"/>
                </a:lnTo>
                <a:lnTo>
                  <a:pt x="35140" y="293754"/>
                </a:lnTo>
                <a:lnTo>
                  <a:pt x="30156" y="295818"/>
                </a:lnTo>
                <a:lnTo>
                  <a:pt x="25245" y="297195"/>
                </a:lnTo>
                <a:lnTo>
                  <a:pt x="20384" y="298112"/>
                </a:lnTo>
                <a:lnTo>
                  <a:pt x="15556" y="298724"/>
                </a:lnTo>
                <a:lnTo>
                  <a:pt x="12337" y="298338"/>
                </a:lnTo>
                <a:lnTo>
                  <a:pt x="10192" y="297287"/>
                </a:lnTo>
                <a:lnTo>
                  <a:pt x="5055" y="292015"/>
                </a:lnTo>
                <a:lnTo>
                  <a:pt x="2955" y="289897"/>
                </a:lnTo>
                <a:lnTo>
                  <a:pt x="1555" y="287690"/>
                </a:lnTo>
                <a:lnTo>
                  <a:pt x="0" y="283123"/>
                </a:lnTo>
                <a:lnTo>
                  <a:pt x="379" y="281587"/>
                </a:lnTo>
                <a:lnTo>
                  <a:pt x="1426" y="280563"/>
                </a:lnTo>
                <a:lnTo>
                  <a:pt x="2917" y="279881"/>
                </a:lnTo>
                <a:lnTo>
                  <a:pt x="3911" y="278632"/>
                </a:lnTo>
                <a:lnTo>
                  <a:pt x="4574" y="277006"/>
                </a:lnTo>
                <a:lnTo>
                  <a:pt x="5507" y="270925"/>
                </a:lnTo>
                <a:lnTo>
                  <a:pt x="5900" y="2642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9"/>
          <p:cNvSpPr/>
          <p:nvPr/>
        </p:nvSpPr>
        <p:spPr>
          <a:xfrm>
            <a:off x="2300287" y="964406"/>
            <a:ext cx="150020" cy="214313"/>
          </a:xfrm>
          <a:custGeom>
            <a:avLst/>
            <a:gdLst/>
            <a:ahLst/>
            <a:cxnLst/>
            <a:rect l="0" t="0" r="0" b="0"/>
            <a:pathLst>
              <a:path w="150020" h="214313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3792" y="23910"/>
                </a:lnTo>
                <a:lnTo>
                  <a:pt x="5703" y="27053"/>
                </a:lnTo>
                <a:lnTo>
                  <a:pt x="7771" y="30735"/>
                </a:lnTo>
                <a:lnTo>
                  <a:pt x="9943" y="34777"/>
                </a:lnTo>
                <a:lnTo>
                  <a:pt x="14474" y="41386"/>
                </a:lnTo>
                <a:lnTo>
                  <a:pt x="19133" y="47762"/>
                </a:lnTo>
                <a:lnTo>
                  <a:pt x="21486" y="51685"/>
                </a:lnTo>
                <a:lnTo>
                  <a:pt x="23849" y="55888"/>
                </a:lnTo>
                <a:lnTo>
                  <a:pt x="27012" y="60277"/>
                </a:lnTo>
                <a:lnTo>
                  <a:pt x="30708" y="64791"/>
                </a:lnTo>
                <a:lnTo>
                  <a:pt x="34760" y="69388"/>
                </a:lnTo>
                <a:lnTo>
                  <a:pt x="38254" y="74040"/>
                </a:lnTo>
                <a:lnTo>
                  <a:pt x="41378" y="78728"/>
                </a:lnTo>
                <a:lnTo>
                  <a:pt x="44254" y="83442"/>
                </a:lnTo>
                <a:lnTo>
                  <a:pt x="46965" y="88172"/>
                </a:lnTo>
                <a:lnTo>
                  <a:pt x="52094" y="97660"/>
                </a:lnTo>
                <a:lnTo>
                  <a:pt x="55367" y="102413"/>
                </a:lnTo>
                <a:lnTo>
                  <a:pt x="59136" y="107169"/>
                </a:lnTo>
                <a:lnTo>
                  <a:pt x="63237" y="111927"/>
                </a:lnTo>
                <a:lnTo>
                  <a:pt x="66764" y="117481"/>
                </a:lnTo>
                <a:lnTo>
                  <a:pt x="69909" y="123564"/>
                </a:lnTo>
                <a:lnTo>
                  <a:pt x="72800" y="130001"/>
                </a:lnTo>
                <a:lnTo>
                  <a:pt x="76315" y="135880"/>
                </a:lnTo>
                <a:lnTo>
                  <a:pt x="80245" y="141386"/>
                </a:lnTo>
                <a:lnTo>
                  <a:pt x="84453" y="146645"/>
                </a:lnTo>
                <a:lnTo>
                  <a:pt x="88052" y="150945"/>
                </a:lnTo>
                <a:lnTo>
                  <a:pt x="91245" y="154605"/>
                </a:lnTo>
                <a:lnTo>
                  <a:pt x="94168" y="157838"/>
                </a:lnTo>
                <a:lnTo>
                  <a:pt x="101648" y="165665"/>
                </a:lnTo>
                <a:lnTo>
                  <a:pt x="115593" y="179832"/>
                </a:lnTo>
                <a:lnTo>
                  <a:pt x="118337" y="183388"/>
                </a:lnTo>
                <a:lnTo>
                  <a:pt x="120960" y="187346"/>
                </a:lnTo>
                <a:lnTo>
                  <a:pt x="123503" y="191572"/>
                </a:lnTo>
                <a:lnTo>
                  <a:pt x="125992" y="195183"/>
                </a:lnTo>
                <a:lnTo>
                  <a:pt x="128444" y="198385"/>
                </a:lnTo>
                <a:lnTo>
                  <a:pt x="130873" y="201313"/>
                </a:lnTo>
                <a:lnTo>
                  <a:pt x="133286" y="203265"/>
                </a:lnTo>
                <a:lnTo>
                  <a:pt x="135689" y="204566"/>
                </a:lnTo>
                <a:lnTo>
                  <a:pt x="138084" y="205433"/>
                </a:lnTo>
                <a:lnTo>
                  <a:pt x="139681" y="206806"/>
                </a:lnTo>
                <a:lnTo>
                  <a:pt x="140746" y="208514"/>
                </a:lnTo>
                <a:lnTo>
                  <a:pt x="141456" y="210447"/>
                </a:lnTo>
                <a:lnTo>
                  <a:pt x="142722" y="211735"/>
                </a:lnTo>
                <a:lnTo>
                  <a:pt x="144361" y="212594"/>
                </a:lnTo>
                <a:lnTo>
                  <a:pt x="15001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0"/>
          <p:cNvSpPr/>
          <p:nvPr/>
        </p:nvSpPr>
        <p:spPr>
          <a:xfrm>
            <a:off x="2286000" y="1000125"/>
            <a:ext cx="185738" cy="157163"/>
          </a:xfrm>
          <a:custGeom>
            <a:avLst/>
            <a:gdLst/>
            <a:ahLst/>
            <a:cxnLst/>
            <a:rect l="0" t="0" r="0" b="0"/>
            <a:pathLst>
              <a:path w="185738" h="157163">
                <a:moveTo>
                  <a:pt x="185737" y="0"/>
                </a:moveTo>
                <a:lnTo>
                  <a:pt x="181945" y="3792"/>
                </a:lnTo>
                <a:lnTo>
                  <a:pt x="180034" y="4909"/>
                </a:lnTo>
                <a:lnTo>
                  <a:pt x="175794" y="6150"/>
                </a:lnTo>
                <a:lnTo>
                  <a:pt x="174346" y="7275"/>
                </a:lnTo>
                <a:lnTo>
                  <a:pt x="173380" y="8819"/>
                </a:lnTo>
                <a:lnTo>
                  <a:pt x="172737" y="10641"/>
                </a:lnTo>
                <a:lnTo>
                  <a:pt x="170720" y="12650"/>
                </a:lnTo>
                <a:lnTo>
                  <a:pt x="167788" y="14783"/>
                </a:lnTo>
                <a:lnTo>
                  <a:pt x="164246" y="16999"/>
                </a:lnTo>
                <a:lnTo>
                  <a:pt x="160297" y="20064"/>
                </a:lnTo>
                <a:lnTo>
                  <a:pt x="156077" y="23694"/>
                </a:lnTo>
                <a:lnTo>
                  <a:pt x="151676" y="27702"/>
                </a:lnTo>
                <a:lnTo>
                  <a:pt x="140436" y="38506"/>
                </a:lnTo>
                <a:lnTo>
                  <a:pt x="98876" y="79737"/>
                </a:lnTo>
                <a:lnTo>
                  <a:pt x="92111" y="85702"/>
                </a:lnTo>
                <a:lnTo>
                  <a:pt x="85220" y="91265"/>
                </a:lnTo>
                <a:lnTo>
                  <a:pt x="78244" y="96562"/>
                </a:lnTo>
                <a:lnTo>
                  <a:pt x="72006" y="101681"/>
                </a:lnTo>
                <a:lnTo>
                  <a:pt x="66260" y="106681"/>
                </a:lnTo>
                <a:lnTo>
                  <a:pt x="60842" y="111602"/>
                </a:lnTo>
                <a:lnTo>
                  <a:pt x="50589" y="121303"/>
                </a:lnTo>
                <a:lnTo>
                  <a:pt x="45632" y="126112"/>
                </a:lnTo>
                <a:lnTo>
                  <a:pt x="40740" y="130112"/>
                </a:lnTo>
                <a:lnTo>
                  <a:pt x="35891" y="133572"/>
                </a:lnTo>
                <a:lnTo>
                  <a:pt x="31071" y="136673"/>
                </a:lnTo>
                <a:lnTo>
                  <a:pt x="27857" y="139534"/>
                </a:lnTo>
                <a:lnTo>
                  <a:pt x="25715" y="142235"/>
                </a:lnTo>
                <a:lnTo>
                  <a:pt x="24287" y="144829"/>
                </a:lnTo>
                <a:lnTo>
                  <a:pt x="22541" y="146559"/>
                </a:lnTo>
                <a:lnTo>
                  <a:pt x="20584" y="147712"/>
                </a:lnTo>
                <a:lnTo>
                  <a:pt x="18485" y="148481"/>
                </a:lnTo>
                <a:lnTo>
                  <a:pt x="14036" y="151452"/>
                </a:lnTo>
                <a:lnTo>
                  <a:pt x="8505" y="156034"/>
                </a:lnTo>
                <a:lnTo>
                  <a:pt x="5632" y="156661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1"/>
          <p:cNvSpPr/>
          <p:nvPr/>
        </p:nvSpPr>
        <p:spPr>
          <a:xfrm>
            <a:off x="2557462" y="828704"/>
            <a:ext cx="228601" cy="114269"/>
          </a:xfrm>
          <a:custGeom>
            <a:avLst/>
            <a:gdLst/>
            <a:ahLst/>
            <a:cxnLst/>
            <a:rect l="0" t="0" r="0" b="0"/>
            <a:pathLst>
              <a:path w="228601" h="114269">
                <a:moveTo>
                  <a:pt x="0" y="49977"/>
                </a:moveTo>
                <a:lnTo>
                  <a:pt x="0" y="39335"/>
                </a:lnTo>
                <a:lnTo>
                  <a:pt x="794" y="38120"/>
                </a:lnTo>
                <a:lnTo>
                  <a:pt x="2117" y="37310"/>
                </a:lnTo>
                <a:lnTo>
                  <a:pt x="3792" y="36769"/>
                </a:lnTo>
                <a:lnTo>
                  <a:pt x="7771" y="34053"/>
                </a:lnTo>
                <a:lnTo>
                  <a:pt x="9943" y="32217"/>
                </a:lnTo>
                <a:lnTo>
                  <a:pt x="12979" y="30199"/>
                </a:lnTo>
                <a:lnTo>
                  <a:pt x="16590" y="28061"/>
                </a:lnTo>
                <a:lnTo>
                  <a:pt x="20585" y="25841"/>
                </a:lnTo>
                <a:lnTo>
                  <a:pt x="24042" y="23568"/>
                </a:lnTo>
                <a:lnTo>
                  <a:pt x="27141" y="21258"/>
                </a:lnTo>
                <a:lnTo>
                  <a:pt x="30000" y="18925"/>
                </a:lnTo>
                <a:lnTo>
                  <a:pt x="33494" y="16575"/>
                </a:lnTo>
                <a:lnTo>
                  <a:pt x="37411" y="14215"/>
                </a:lnTo>
                <a:lnTo>
                  <a:pt x="41609" y="11848"/>
                </a:lnTo>
                <a:lnTo>
                  <a:pt x="48391" y="9218"/>
                </a:lnTo>
                <a:lnTo>
                  <a:pt x="54845" y="7256"/>
                </a:lnTo>
                <a:lnTo>
                  <a:pt x="58788" y="5621"/>
                </a:lnTo>
                <a:lnTo>
                  <a:pt x="63005" y="3738"/>
                </a:lnTo>
                <a:lnTo>
                  <a:pt x="67403" y="2482"/>
                </a:lnTo>
                <a:lnTo>
                  <a:pt x="71923" y="1645"/>
                </a:lnTo>
                <a:lnTo>
                  <a:pt x="76524" y="1087"/>
                </a:lnTo>
                <a:lnTo>
                  <a:pt x="80384" y="715"/>
                </a:lnTo>
                <a:lnTo>
                  <a:pt x="86791" y="301"/>
                </a:lnTo>
                <a:lnTo>
                  <a:pt x="92284" y="117"/>
                </a:lnTo>
                <a:lnTo>
                  <a:pt x="98486" y="0"/>
                </a:lnTo>
                <a:lnTo>
                  <a:pt x="101451" y="2100"/>
                </a:lnTo>
                <a:lnTo>
                  <a:pt x="103353" y="3772"/>
                </a:lnTo>
                <a:lnTo>
                  <a:pt x="104621" y="5680"/>
                </a:lnTo>
                <a:lnTo>
                  <a:pt x="105466" y="7745"/>
                </a:lnTo>
                <a:lnTo>
                  <a:pt x="106029" y="9916"/>
                </a:lnTo>
                <a:lnTo>
                  <a:pt x="106405" y="12157"/>
                </a:lnTo>
                <a:lnTo>
                  <a:pt x="106656" y="14445"/>
                </a:lnTo>
                <a:lnTo>
                  <a:pt x="106823" y="16764"/>
                </a:lnTo>
                <a:lnTo>
                  <a:pt x="106140" y="19897"/>
                </a:lnTo>
                <a:lnTo>
                  <a:pt x="104891" y="23574"/>
                </a:lnTo>
                <a:lnTo>
                  <a:pt x="103265" y="27612"/>
                </a:lnTo>
                <a:lnTo>
                  <a:pt x="101387" y="31098"/>
                </a:lnTo>
                <a:lnTo>
                  <a:pt x="99341" y="34216"/>
                </a:lnTo>
                <a:lnTo>
                  <a:pt x="97184" y="37088"/>
                </a:lnTo>
                <a:lnTo>
                  <a:pt x="94952" y="39797"/>
                </a:lnTo>
                <a:lnTo>
                  <a:pt x="92670" y="42397"/>
                </a:lnTo>
                <a:lnTo>
                  <a:pt x="90355" y="44923"/>
                </a:lnTo>
                <a:lnTo>
                  <a:pt x="88018" y="48195"/>
                </a:lnTo>
                <a:lnTo>
                  <a:pt x="85666" y="51964"/>
                </a:lnTo>
                <a:lnTo>
                  <a:pt x="83304" y="56064"/>
                </a:lnTo>
                <a:lnTo>
                  <a:pt x="80936" y="59591"/>
                </a:lnTo>
                <a:lnTo>
                  <a:pt x="78564" y="62736"/>
                </a:lnTo>
                <a:lnTo>
                  <a:pt x="76188" y="65627"/>
                </a:lnTo>
                <a:lnTo>
                  <a:pt x="73811" y="68348"/>
                </a:lnTo>
                <a:lnTo>
                  <a:pt x="71432" y="70955"/>
                </a:lnTo>
                <a:lnTo>
                  <a:pt x="69053" y="73488"/>
                </a:lnTo>
                <a:lnTo>
                  <a:pt x="66673" y="76763"/>
                </a:lnTo>
                <a:lnTo>
                  <a:pt x="64292" y="80534"/>
                </a:lnTo>
                <a:lnTo>
                  <a:pt x="61912" y="84636"/>
                </a:lnTo>
                <a:lnTo>
                  <a:pt x="59531" y="88164"/>
                </a:lnTo>
                <a:lnTo>
                  <a:pt x="57150" y="91310"/>
                </a:lnTo>
                <a:lnTo>
                  <a:pt x="54768" y="94201"/>
                </a:lnTo>
                <a:lnTo>
                  <a:pt x="52387" y="96922"/>
                </a:lnTo>
                <a:lnTo>
                  <a:pt x="50006" y="99530"/>
                </a:lnTo>
                <a:lnTo>
                  <a:pt x="44274" y="105626"/>
                </a:lnTo>
                <a:lnTo>
                  <a:pt x="43803" y="106920"/>
                </a:lnTo>
                <a:lnTo>
                  <a:pt x="43281" y="110475"/>
                </a:lnTo>
                <a:lnTo>
                  <a:pt x="42873" y="114172"/>
                </a:lnTo>
                <a:lnTo>
                  <a:pt x="49362" y="114251"/>
                </a:lnTo>
                <a:lnTo>
                  <a:pt x="69599" y="114268"/>
                </a:lnTo>
                <a:lnTo>
                  <a:pt x="74180" y="113475"/>
                </a:lnTo>
                <a:lnTo>
                  <a:pt x="78822" y="112153"/>
                </a:lnTo>
                <a:lnTo>
                  <a:pt x="83505" y="110477"/>
                </a:lnTo>
                <a:lnTo>
                  <a:pt x="89801" y="109361"/>
                </a:lnTo>
                <a:lnTo>
                  <a:pt x="97174" y="108616"/>
                </a:lnTo>
                <a:lnTo>
                  <a:pt x="105264" y="108120"/>
                </a:lnTo>
                <a:lnTo>
                  <a:pt x="113038" y="106995"/>
                </a:lnTo>
                <a:lnTo>
                  <a:pt x="120603" y="105451"/>
                </a:lnTo>
                <a:lnTo>
                  <a:pt x="128027" y="103629"/>
                </a:lnTo>
                <a:lnTo>
                  <a:pt x="136151" y="102413"/>
                </a:lnTo>
                <a:lnTo>
                  <a:pt x="144743" y="101603"/>
                </a:lnTo>
                <a:lnTo>
                  <a:pt x="153645" y="101063"/>
                </a:lnTo>
                <a:lnTo>
                  <a:pt x="169887" y="100463"/>
                </a:lnTo>
                <a:lnTo>
                  <a:pt x="177552" y="100303"/>
                </a:lnTo>
                <a:lnTo>
                  <a:pt x="183455" y="99403"/>
                </a:lnTo>
                <a:lnTo>
                  <a:pt x="188185" y="98009"/>
                </a:lnTo>
                <a:lnTo>
                  <a:pt x="192131" y="96285"/>
                </a:lnTo>
                <a:lnTo>
                  <a:pt x="196350" y="95137"/>
                </a:lnTo>
                <a:lnTo>
                  <a:pt x="200750" y="94371"/>
                </a:lnTo>
                <a:lnTo>
                  <a:pt x="205271" y="93860"/>
                </a:lnTo>
                <a:lnTo>
                  <a:pt x="212411" y="93293"/>
                </a:lnTo>
                <a:lnTo>
                  <a:pt x="219670" y="92929"/>
                </a:lnTo>
                <a:lnTo>
                  <a:pt x="226013" y="92857"/>
                </a:lnTo>
                <a:lnTo>
                  <a:pt x="228600" y="928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2"/>
          <p:cNvSpPr/>
          <p:nvPr/>
        </p:nvSpPr>
        <p:spPr>
          <a:xfrm>
            <a:off x="2871787" y="1042987"/>
            <a:ext cx="214314" cy="14289"/>
          </a:xfrm>
          <a:custGeom>
            <a:avLst/>
            <a:gdLst/>
            <a:ahLst/>
            <a:cxnLst/>
            <a:rect l="0" t="0" r="0" b="0"/>
            <a:pathLst>
              <a:path w="214314" h="14289">
                <a:moveTo>
                  <a:pt x="0" y="14288"/>
                </a:moveTo>
                <a:lnTo>
                  <a:pt x="33854" y="14288"/>
                </a:lnTo>
                <a:lnTo>
                  <a:pt x="39238" y="13494"/>
                </a:lnTo>
                <a:lnTo>
                  <a:pt x="45208" y="12171"/>
                </a:lnTo>
                <a:lnTo>
                  <a:pt x="51570" y="10495"/>
                </a:lnTo>
                <a:lnTo>
                  <a:pt x="58193" y="9378"/>
                </a:lnTo>
                <a:lnTo>
                  <a:pt x="64989" y="8633"/>
                </a:lnTo>
                <a:lnTo>
                  <a:pt x="71901" y="8137"/>
                </a:lnTo>
                <a:lnTo>
                  <a:pt x="78890" y="7806"/>
                </a:lnTo>
                <a:lnTo>
                  <a:pt x="93006" y="7438"/>
                </a:lnTo>
                <a:lnTo>
                  <a:pt x="135743" y="7170"/>
                </a:lnTo>
                <a:lnTo>
                  <a:pt x="142089" y="6367"/>
                </a:lnTo>
                <a:lnTo>
                  <a:pt x="147908" y="5039"/>
                </a:lnTo>
                <a:lnTo>
                  <a:pt x="153374" y="3359"/>
                </a:lnTo>
                <a:lnTo>
                  <a:pt x="159399" y="2239"/>
                </a:lnTo>
                <a:lnTo>
                  <a:pt x="165797" y="1493"/>
                </a:lnTo>
                <a:lnTo>
                  <a:pt x="172444" y="995"/>
                </a:lnTo>
                <a:lnTo>
                  <a:pt x="178463" y="664"/>
                </a:lnTo>
                <a:lnTo>
                  <a:pt x="189383" y="295"/>
                </a:lnTo>
                <a:lnTo>
                  <a:pt x="206598" y="8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3"/>
          <p:cNvSpPr/>
          <p:nvPr/>
        </p:nvSpPr>
        <p:spPr>
          <a:xfrm>
            <a:off x="2943232" y="950118"/>
            <a:ext cx="35712" cy="214314"/>
          </a:xfrm>
          <a:custGeom>
            <a:avLst/>
            <a:gdLst/>
            <a:ahLst/>
            <a:cxnLst/>
            <a:rect l="0" t="0" r="0" b="0"/>
            <a:pathLst>
              <a:path w="35712" h="214314">
                <a:moveTo>
                  <a:pt x="7136" y="0"/>
                </a:moveTo>
                <a:lnTo>
                  <a:pt x="80" y="0"/>
                </a:lnTo>
                <a:lnTo>
                  <a:pt x="10" y="6497"/>
                </a:lnTo>
                <a:lnTo>
                  <a:pt x="0" y="13736"/>
                </a:lnTo>
                <a:lnTo>
                  <a:pt x="791" y="17888"/>
                </a:lnTo>
                <a:lnTo>
                  <a:pt x="2113" y="22244"/>
                </a:lnTo>
                <a:lnTo>
                  <a:pt x="3787" y="26736"/>
                </a:lnTo>
                <a:lnTo>
                  <a:pt x="4904" y="31318"/>
                </a:lnTo>
                <a:lnTo>
                  <a:pt x="5648" y="35960"/>
                </a:lnTo>
                <a:lnTo>
                  <a:pt x="6144" y="40642"/>
                </a:lnTo>
                <a:lnTo>
                  <a:pt x="7269" y="45351"/>
                </a:lnTo>
                <a:lnTo>
                  <a:pt x="8812" y="50078"/>
                </a:lnTo>
                <a:lnTo>
                  <a:pt x="10635" y="54817"/>
                </a:lnTo>
                <a:lnTo>
                  <a:pt x="14777" y="66432"/>
                </a:lnTo>
                <a:lnTo>
                  <a:pt x="16992" y="72863"/>
                </a:lnTo>
                <a:lnTo>
                  <a:pt x="18469" y="79532"/>
                </a:lnTo>
                <a:lnTo>
                  <a:pt x="19454" y="86359"/>
                </a:lnTo>
                <a:lnTo>
                  <a:pt x="20111" y="93291"/>
                </a:lnTo>
                <a:lnTo>
                  <a:pt x="20548" y="99501"/>
                </a:lnTo>
                <a:lnTo>
                  <a:pt x="20840" y="105228"/>
                </a:lnTo>
                <a:lnTo>
                  <a:pt x="21035" y="110633"/>
                </a:lnTo>
                <a:lnTo>
                  <a:pt x="21958" y="115824"/>
                </a:lnTo>
                <a:lnTo>
                  <a:pt x="23367" y="120873"/>
                </a:lnTo>
                <a:lnTo>
                  <a:pt x="25101" y="125825"/>
                </a:lnTo>
                <a:lnTo>
                  <a:pt x="26256" y="131509"/>
                </a:lnTo>
                <a:lnTo>
                  <a:pt x="27027" y="137679"/>
                </a:lnTo>
                <a:lnTo>
                  <a:pt x="27540" y="144174"/>
                </a:lnTo>
                <a:lnTo>
                  <a:pt x="28676" y="150091"/>
                </a:lnTo>
                <a:lnTo>
                  <a:pt x="30228" y="155623"/>
                </a:lnTo>
                <a:lnTo>
                  <a:pt x="32056" y="160899"/>
                </a:lnTo>
                <a:lnTo>
                  <a:pt x="33274" y="165210"/>
                </a:lnTo>
                <a:lnTo>
                  <a:pt x="34086" y="168877"/>
                </a:lnTo>
                <a:lnTo>
                  <a:pt x="34628" y="172116"/>
                </a:lnTo>
                <a:lnTo>
                  <a:pt x="34989" y="175863"/>
                </a:lnTo>
                <a:lnTo>
                  <a:pt x="35230" y="179948"/>
                </a:lnTo>
                <a:lnTo>
                  <a:pt x="35497" y="187927"/>
                </a:lnTo>
                <a:lnTo>
                  <a:pt x="35669" y="199517"/>
                </a:lnTo>
                <a:lnTo>
                  <a:pt x="35711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4"/>
          <p:cNvSpPr/>
          <p:nvPr/>
        </p:nvSpPr>
        <p:spPr>
          <a:xfrm>
            <a:off x="3157537" y="864393"/>
            <a:ext cx="21432" cy="271464"/>
          </a:xfrm>
          <a:custGeom>
            <a:avLst/>
            <a:gdLst/>
            <a:ahLst/>
            <a:cxnLst/>
            <a:rect l="0" t="0" r="0" b="0"/>
            <a:pathLst>
              <a:path w="21432" h="271464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7" y="7771"/>
                </a:lnTo>
                <a:lnTo>
                  <a:pt x="3792" y="9943"/>
                </a:lnTo>
                <a:lnTo>
                  <a:pt x="4910" y="12185"/>
                </a:lnTo>
                <a:lnTo>
                  <a:pt x="5654" y="14474"/>
                </a:lnTo>
                <a:lnTo>
                  <a:pt x="6151" y="16793"/>
                </a:lnTo>
                <a:lnTo>
                  <a:pt x="7276" y="19927"/>
                </a:lnTo>
                <a:lnTo>
                  <a:pt x="8819" y="23603"/>
                </a:lnTo>
                <a:lnTo>
                  <a:pt x="10642" y="27642"/>
                </a:lnTo>
                <a:lnTo>
                  <a:pt x="11857" y="32716"/>
                </a:lnTo>
                <a:lnTo>
                  <a:pt x="12667" y="38479"/>
                </a:lnTo>
                <a:lnTo>
                  <a:pt x="13207" y="44703"/>
                </a:lnTo>
                <a:lnTo>
                  <a:pt x="13567" y="51233"/>
                </a:lnTo>
                <a:lnTo>
                  <a:pt x="13967" y="64839"/>
                </a:lnTo>
                <a:lnTo>
                  <a:pt x="14269" y="114332"/>
                </a:lnTo>
                <a:lnTo>
                  <a:pt x="14279" y="128602"/>
                </a:lnTo>
                <a:lnTo>
                  <a:pt x="15076" y="135741"/>
                </a:lnTo>
                <a:lnTo>
                  <a:pt x="16401" y="142882"/>
                </a:lnTo>
                <a:lnTo>
                  <a:pt x="18077" y="150023"/>
                </a:lnTo>
                <a:lnTo>
                  <a:pt x="19195" y="157166"/>
                </a:lnTo>
                <a:lnTo>
                  <a:pt x="19941" y="164308"/>
                </a:lnTo>
                <a:lnTo>
                  <a:pt x="20438" y="171451"/>
                </a:lnTo>
                <a:lnTo>
                  <a:pt x="20769" y="177801"/>
                </a:lnTo>
                <a:lnTo>
                  <a:pt x="21137" y="189090"/>
                </a:lnTo>
                <a:lnTo>
                  <a:pt x="21373" y="210065"/>
                </a:lnTo>
                <a:lnTo>
                  <a:pt x="21431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35"/>
          <p:cNvSpPr/>
          <p:nvPr/>
        </p:nvSpPr>
        <p:spPr>
          <a:xfrm>
            <a:off x="3293268" y="857260"/>
            <a:ext cx="178595" cy="248930"/>
          </a:xfrm>
          <a:custGeom>
            <a:avLst/>
            <a:gdLst/>
            <a:ahLst/>
            <a:cxnLst/>
            <a:rect l="0" t="0" r="0" b="0"/>
            <a:pathLst>
              <a:path w="178595" h="248930">
                <a:moveTo>
                  <a:pt x="0" y="42852"/>
                </a:moveTo>
                <a:lnTo>
                  <a:pt x="0" y="39060"/>
                </a:lnTo>
                <a:lnTo>
                  <a:pt x="794" y="37149"/>
                </a:lnTo>
                <a:lnTo>
                  <a:pt x="6151" y="29852"/>
                </a:lnTo>
                <a:lnTo>
                  <a:pt x="10642" y="25153"/>
                </a:lnTo>
                <a:lnTo>
                  <a:pt x="13445" y="23116"/>
                </a:lnTo>
                <a:lnTo>
                  <a:pt x="16901" y="20963"/>
                </a:lnTo>
                <a:lnTo>
                  <a:pt x="20792" y="18734"/>
                </a:lnTo>
                <a:lnTo>
                  <a:pt x="24181" y="16455"/>
                </a:lnTo>
                <a:lnTo>
                  <a:pt x="27233" y="14141"/>
                </a:lnTo>
                <a:lnTo>
                  <a:pt x="32741" y="9454"/>
                </a:lnTo>
                <a:lnTo>
                  <a:pt x="37835" y="4725"/>
                </a:lnTo>
                <a:lnTo>
                  <a:pt x="41099" y="3147"/>
                </a:lnTo>
                <a:lnTo>
                  <a:pt x="44862" y="2094"/>
                </a:lnTo>
                <a:lnTo>
                  <a:pt x="48958" y="1393"/>
                </a:lnTo>
                <a:lnTo>
                  <a:pt x="52482" y="925"/>
                </a:lnTo>
                <a:lnTo>
                  <a:pt x="55626" y="613"/>
                </a:lnTo>
                <a:lnTo>
                  <a:pt x="58515" y="405"/>
                </a:lnTo>
                <a:lnTo>
                  <a:pt x="62029" y="267"/>
                </a:lnTo>
                <a:lnTo>
                  <a:pt x="73765" y="72"/>
                </a:lnTo>
                <a:lnTo>
                  <a:pt x="87786" y="0"/>
                </a:lnTo>
                <a:lnTo>
                  <a:pt x="90274" y="1584"/>
                </a:lnTo>
                <a:lnTo>
                  <a:pt x="95155" y="7577"/>
                </a:lnTo>
                <a:lnTo>
                  <a:pt x="97854" y="13416"/>
                </a:lnTo>
                <a:lnTo>
                  <a:pt x="99373" y="21166"/>
                </a:lnTo>
                <a:lnTo>
                  <a:pt x="99728" y="26864"/>
                </a:lnTo>
                <a:lnTo>
                  <a:pt x="99886" y="34688"/>
                </a:lnTo>
                <a:lnTo>
                  <a:pt x="99975" y="48018"/>
                </a:lnTo>
                <a:lnTo>
                  <a:pt x="99194" y="52646"/>
                </a:lnTo>
                <a:lnTo>
                  <a:pt x="97880" y="57319"/>
                </a:lnTo>
                <a:lnTo>
                  <a:pt x="96209" y="62021"/>
                </a:lnTo>
                <a:lnTo>
                  <a:pt x="94302" y="66744"/>
                </a:lnTo>
                <a:lnTo>
                  <a:pt x="92237" y="71480"/>
                </a:lnTo>
                <a:lnTo>
                  <a:pt x="90066" y="76225"/>
                </a:lnTo>
                <a:lnTo>
                  <a:pt x="88619" y="80976"/>
                </a:lnTo>
                <a:lnTo>
                  <a:pt x="87655" y="85730"/>
                </a:lnTo>
                <a:lnTo>
                  <a:pt x="87012" y="90487"/>
                </a:lnTo>
                <a:lnTo>
                  <a:pt x="84995" y="96040"/>
                </a:lnTo>
                <a:lnTo>
                  <a:pt x="82063" y="102123"/>
                </a:lnTo>
                <a:lnTo>
                  <a:pt x="75367" y="114439"/>
                </a:lnTo>
                <a:lnTo>
                  <a:pt x="64600" y="135280"/>
                </a:lnTo>
                <a:lnTo>
                  <a:pt x="62117" y="140189"/>
                </a:lnTo>
                <a:lnTo>
                  <a:pt x="58874" y="145844"/>
                </a:lnTo>
                <a:lnTo>
                  <a:pt x="55124" y="151994"/>
                </a:lnTo>
                <a:lnTo>
                  <a:pt x="51037" y="158476"/>
                </a:lnTo>
                <a:lnTo>
                  <a:pt x="47519" y="164385"/>
                </a:lnTo>
                <a:lnTo>
                  <a:pt x="44379" y="169911"/>
                </a:lnTo>
                <a:lnTo>
                  <a:pt x="38774" y="180285"/>
                </a:lnTo>
                <a:lnTo>
                  <a:pt x="33637" y="190188"/>
                </a:lnTo>
                <a:lnTo>
                  <a:pt x="30362" y="195051"/>
                </a:lnTo>
                <a:lnTo>
                  <a:pt x="26592" y="199880"/>
                </a:lnTo>
                <a:lnTo>
                  <a:pt x="22490" y="204688"/>
                </a:lnTo>
                <a:lnTo>
                  <a:pt x="18962" y="208686"/>
                </a:lnTo>
                <a:lnTo>
                  <a:pt x="12926" y="215246"/>
                </a:lnTo>
                <a:lnTo>
                  <a:pt x="5065" y="223401"/>
                </a:lnTo>
                <a:lnTo>
                  <a:pt x="3376" y="225924"/>
                </a:lnTo>
                <a:lnTo>
                  <a:pt x="667" y="233560"/>
                </a:lnTo>
                <a:lnTo>
                  <a:pt x="445" y="234285"/>
                </a:lnTo>
                <a:lnTo>
                  <a:pt x="1090" y="235561"/>
                </a:lnTo>
                <a:lnTo>
                  <a:pt x="3924" y="239096"/>
                </a:lnTo>
                <a:lnTo>
                  <a:pt x="5791" y="240357"/>
                </a:lnTo>
                <a:lnTo>
                  <a:pt x="9982" y="241757"/>
                </a:lnTo>
                <a:lnTo>
                  <a:pt x="11417" y="242924"/>
                </a:lnTo>
                <a:lnTo>
                  <a:pt x="12374" y="244496"/>
                </a:lnTo>
                <a:lnTo>
                  <a:pt x="13012" y="246337"/>
                </a:lnTo>
                <a:lnTo>
                  <a:pt x="15025" y="247565"/>
                </a:lnTo>
                <a:lnTo>
                  <a:pt x="17954" y="248384"/>
                </a:lnTo>
                <a:lnTo>
                  <a:pt x="21495" y="248929"/>
                </a:lnTo>
                <a:lnTo>
                  <a:pt x="24648" y="248500"/>
                </a:lnTo>
                <a:lnTo>
                  <a:pt x="27545" y="247419"/>
                </a:lnTo>
                <a:lnTo>
                  <a:pt x="30270" y="245905"/>
                </a:lnTo>
                <a:lnTo>
                  <a:pt x="34468" y="244896"/>
                </a:lnTo>
                <a:lnTo>
                  <a:pt x="39647" y="244223"/>
                </a:lnTo>
                <a:lnTo>
                  <a:pt x="45482" y="243774"/>
                </a:lnTo>
                <a:lnTo>
                  <a:pt x="50958" y="242681"/>
                </a:lnTo>
                <a:lnTo>
                  <a:pt x="56198" y="241159"/>
                </a:lnTo>
                <a:lnTo>
                  <a:pt x="61278" y="239350"/>
                </a:lnTo>
                <a:lnTo>
                  <a:pt x="67046" y="238145"/>
                </a:lnTo>
                <a:lnTo>
                  <a:pt x="73272" y="237341"/>
                </a:lnTo>
                <a:lnTo>
                  <a:pt x="79805" y="236805"/>
                </a:lnTo>
                <a:lnTo>
                  <a:pt x="85747" y="236448"/>
                </a:lnTo>
                <a:lnTo>
                  <a:pt x="96583" y="236051"/>
                </a:lnTo>
                <a:lnTo>
                  <a:pt x="102489" y="235151"/>
                </a:lnTo>
                <a:lnTo>
                  <a:pt x="108807" y="233758"/>
                </a:lnTo>
                <a:lnTo>
                  <a:pt x="115401" y="232035"/>
                </a:lnTo>
                <a:lnTo>
                  <a:pt x="121384" y="230886"/>
                </a:lnTo>
                <a:lnTo>
                  <a:pt x="126960" y="230121"/>
                </a:lnTo>
                <a:lnTo>
                  <a:pt x="132265" y="229610"/>
                </a:lnTo>
                <a:lnTo>
                  <a:pt x="137390" y="228476"/>
                </a:lnTo>
                <a:lnTo>
                  <a:pt x="142393" y="226927"/>
                </a:lnTo>
                <a:lnTo>
                  <a:pt x="147316" y="225100"/>
                </a:lnTo>
                <a:lnTo>
                  <a:pt x="151392" y="223882"/>
                </a:lnTo>
                <a:lnTo>
                  <a:pt x="154903" y="223070"/>
                </a:lnTo>
                <a:lnTo>
                  <a:pt x="158038" y="222528"/>
                </a:lnTo>
                <a:lnTo>
                  <a:pt x="160921" y="222168"/>
                </a:lnTo>
                <a:lnTo>
                  <a:pt x="166242" y="221767"/>
                </a:lnTo>
                <a:lnTo>
                  <a:pt x="171252" y="221588"/>
                </a:lnTo>
                <a:lnTo>
                  <a:pt x="178594" y="2214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6"/>
          <p:cNvSpPr/>
          <p:nvPr/>
        </p:nvSpPr>
        <p:spPr>
          <a:xfrm>
            <a:off x="3514725" y="928687"/>
            <a:ext cx="150019" cy="178595"/>
          </a:xfrm>
          <a:custGeom>
            <a:avLst/>
            <a:gdLst/>
            <a:ahLst/>
            <a:cxnLst/>
            <a:rect l="0" t="0" r="0" b="0"/>
            <a:pathLst>
              <a:path w="150019" h="178595">
                <a:moveTo>
                  <a:pt x="0" y="0"/>
                </a:moveTo>
                <a:lnTo>
                  <a:pt x="0" y="10642"/>
                </a:lnTo>
                <a:lnTo>
                  <a:pt x="1587" y="12651"/>
                </a:lnTo>
                <a:lnTo>
                  <a:pt x="4233" y="14784"/>
                </a:lnTo>
                <a:lnTo>
                  <a:pt x="7584" y="17000"/>
                </a:lnTo>
                <a:lnTo>
                  <a:pt x="10612" y="20064"/>
                </a:lnTo>
                <a:lnTo>
                  <a:pt x="13425" y="23695"/>
                </a:lnTo>
                <a:lnTo>
                  <a:pt x="16093" y="27703"/>
                </a:lnTo>
                <a:lnTo>
                  <a:pt x="18666" y="31169"/>
                </a:lnTo>
                <a:lnTo>
                  <a:pt x="21175" y="34273"/>
                </a:lnTo>
                <a:lnTo>
                  <a:pt x="23642" y="37136"/>
                </a:lnTo>
                <a:lnTo>
                  <a:pt x="26873" y="40632"/>
                </a:lnTo>
                <a:lnTo>
                  <a:pt x="39007" y="53138"/>
                </a:lnTo>
                <a:lnTo>
                  <a:pt x="130845" y="145132"/>
                </a:lnTo>
                <a:lnTo>
                  <a:pt x="132473" y="148349"/>
                </a:lnTo>
                <a:lnTo>
                  <a:pt x="133559" y="152080"/>
                </a:lnTo>
                <a:lnTo>
                  <a:pt x="134283" y="156156"/>
                </a:lnTo>
                <a:lnTo>
                  <a:pt x="135559" y="159666"/>
                </a:lnTo>
                <a:lnTo>
                  <a:pt x="137204" y="162800"/>
                </a:lnTo>
                <a:lnTo>
                  <a:pt x="139094" y="165684"/>
                </a:lnTo>
                <a:lnTo>
                  <a:pt x="141194" y="171004"/>
                </a:lnTo>
                <a:lnTo>
                  <a:pt x="141754" y="173534"/>
                </a:lnTo>
                <a:lnTo>
                  <a:pt x="142922" y="175221"/>
                </a:lnTo>
                <a:lnTo>
                  <a:pt x="144493" y="176345"/>
                </a:lnTo>
                <a:lnTo>
                  <a:pt x="15001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37"/>
          <p:cNvSpPr/>
          <p:nvPr/>
        </p:nvSpPr>
        <p:spPr>
          <a:xfrm>
            <a:off x="3464718" y="914400"/>
            <a:ext cx="235745" cy="185738"/>
          </a:xfrm>
          <a:custGeom>
            <a:avLst/>
            <a:gdLst/>
            <a:ahLst/>
            <a:cxnLst/>
            <a:rect l="0" t="0" r="0" b="0"/>
            <a:pathLst>
              <a:path w="235745" h="185738">
                <a:moveTo>
                  <a:pt x="235744" y="0"/>
                </a:moveTo>
                <a:lnTo>
                  <a:pt x="221310" y="14434"/>
                </a:lnTo>
                <a:lnTo>
                  <a:pt x="218184" y="18354"/>
                </a:lnTo>
                <a:lnTo>
                  <a:pt x="215306" y="22554"/>
                </a:lnTo>
                <a:lnTo>
                  <a:pt x="212593" y="26942"/>
                </a:lnTo>
                <a:lnTo>
                  <a:pt x="209198" y="30661"/>
                </a:lnTo>
                <a:lnTo>
                  <a:pt x="205347" y="33934"/>
                </a:lnTo>
                <a:lnTo>
                  <a:pt x="201191" y="36910"/>
                </a:lnTo>
                <a:lnTo>
                  <a:pt x="196834" y="41276"/>
                </a:lnTo>
                <a:lnTo>
                  <a:pt x="192342" y="46567"/>
                </a:lnTo>
                <a:lnTo>
                  <a:pt x="187759" y="52476"/>
                </a:lnTo>
                <a:lnTo>
                  <a:pt x="182323" y="58002"/>
                </a:lnTo>
                <a:lnTo>
                  <a:pt x="176317" y="63274"/>
                </a:lnTo>
                <a:lnTo>
                  <a:pt x="169933" y="68376"/>
                </a:lnTo>
                <a:lnTo>
                  <a:pt x="163295" y="73365"/>
                </a:lnTo>
                <a:lnTo>
                  <a:pt x="149569" y="83142"/>
                </a:lnTo>
                <a:lnTo>
                  <a:pt x="128455" y="97571"/>
                </a:lnTo>
                <a:lnTo>
                  <a:pt x="121355" y="103147"/>
                </a:lnTo>
                <a:lnTo>
                  <a:pt x="114241" y="109246"/>
                </a:lnTo>
                <a:lnTo>
                  <a:pt x="107117" y="115693"/>
                </a:lnTo>
                <a:lnTo>
                  <a:pt x="99986" y="121579"/>
                </a:lnTo>
                <a:lnTo>
                  <a:pt x="92852" y="127090"/>
                </a:lnTo>
                <a:lnTo>
                  <a:pt x="85714" y="132351"/>
                </a:lnTo>
                <a:lnTo>
                  <a:pt x="71433" y="142431"/>
                </a:lnTo>
                <a:lnTo>
                  <a:pt x="64291" y="147341"/>
                </a:lnTo>
                <a:lnTo>
                  <a:pt x="57942" y="151409"/>
                </a:lnTo>
                <a:lnTo>
                  <a:pt x="52121" y="154914"/>
                </a:lnTo>
                <a:lnTo>
                  <a:pt x="46654" y="158045"/>
                </a:lnTo>
                <a:lnTo>
                  <a:pt x="40628" y="161719"/>
                </a:lnTo>
                <a:lnTo>
                  <a:pt x="27582" y="170035"/>
                </a:lnTo>
                <a:lnTo>
                  <a:pt x="22357" y="172888"/>
                </a:lnTo>
                <a:lnTo>
                  <a:pt x="18080" y="174790"/>
                </a:lnTo>
                <a:lnTo>
                  <a:pt x="11210" y="177697"/>
                </a:lnTo>
                <a:lnTo>
                  <a:pt x="5512" y="181634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38"/>
          <p:cNvSpPr/>
          <p:nvPr/>
        </p:nvSpPr>
        <p:spPr>
          <a:xfrm>
            <a:off x="3814762" y="978693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2979" y="6482"/>
                </a:lnTo>
                <a:lnTo>
                  <a:pt x="16590" y="6703"/>
                </a:lnTo>
                <a:lnTo>
                  <a:pt x="24836" y="6948"/>
                </a:lnTo>
                <a:lnTo>
                  <a:pt x="64981" y="7133"/>
                </a:lnTo>
                <a:lnTo>
                  <a:pt x="71896" y="7136"/>
                </a:lnTo>
                <a:lnTo>
                  <a:pt x="78887" y="7933"/>
                </a:lnTo>
                <a:lnTo>
                  <a:pt x="85928" y="9257"/>
                </a:lnTo>
                <a:lnTo>
                  <a:pt x="93004" y="10934"/>
                </a:lnTo>
                <a:lnTo>
                  <a:pt x="100103" y="12052"/>
                </a:lnTo>
                <a:lnTo>
                  <a:pt x="107216" y="12797"/>
                </a:lnTo>
                <a:lnTo>
                  <a:pt x="114341" y="13294"/>
                </a:lnTo>
                <a:lnTo>
                  <a:pt x="121471" y="13625"/>
                </a:lnTo>
                <a:lnTo>
                  <a:pt x="141295" y="14091"/>
                </a:lnTo>
                <a:lnTo>
                  <a:pt x="174457" y="14285"/>
                </a:lnTo>
                <a:lnTo>
                  <a:pt x="18573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9"/>
          <p:cNvSpPr/>
          <p:nvPr/>
        </p:nvSpPr>
        <p:spPr>
          <a:xfrm>
            <a:off x="3886200" y="907256"/>
            <a:ext cx="14280" cy="207170"/>
          </a:xfrm>
          <a:custGeom>
            <a:avLst/>
            <a:gdLst/>
            <a:ahLst/>
            <a:cxnLst/>
            <a:rect l="0" t="0" r="0" b="0"/>
            <a:pathLst>
              <a:path w="14280" h="207170">
                <a:moveTo>
                  <a:pt x="0" y="0"/>
                </a:moveTo>
                <a:lnTo>
                  <a:pt x="0" y="16792"/>
                </a:lnTo>
                <a:lnTo>
                  <a:pt x="794" y="19926"/>
                </a:lnTo>
                <a:lnTo>
                  <a:pt x="2116" y="23603"/>
                </a:lnTo>
                <a:lnTo>
                  <a:pt x="3792" y="27641"/>
                </a:lnTo>
                <a:lnTo>
                  <a:pt x="4909" y="31921"/>
                </a:lnTo>
                <a:lnTo>
                  <a:pt x="5654" y="36362"/>
                </a:lnTo>
                <a:lnTo>
                  <a:pt x="6150" y="40910"/>
                </a:lnTo>
                <a:lnTo>
                  <a:pt x="6481" y="45530"/>
                </a:lnTo>
                <a:lnTo>
                  <a:pt x="6702" y="50197"/>
                </a:lnTo>
                <a:lnTo>
                  <a:pt x="6849" y="54896"/>
                </a:lnTo>
                <a:lnTo>
                  <a:pt x="7741" y="60410"/>
                </a:lnTo>
                <a:lnTo>
                  <a:pt x="9129" y="66467"/>
                </a:lnTo>
                <a:lnTo>
                  <a:pt x="10848" y="72886"/>
                </a:lnTo>
                <a:lnTo>
                  <a:pt x="11995" y="78753"/>
                </a:lnTo>
                <a:lnTo>
                  <a:pt x="12759" y="84252"/>
                </a:lnTo>
                <a:lnTo>
                  <a:pt x="13268" y="89505"/>
                </a:lnTo>
                <a:lnTo>
                  <a:pt x="13608" y="94595"/>
                </a:lnTo>
                <a:lnTo>
                  <a:pt x="13834" y="99576"/>
                </a:lnTo>
                <a:lnTo>
                  <a:pt x="14086" y="109343"/>
                </a:lnTo>
                <a:lnTo>
                  <a:pt x="14279" y="147630"/>
                </a:lnTo>
                <a:lnTo>
                  <a:pt x="13488" y="152395"/>
                </a:lnTo>
                <a:lnTo>
                  <a:pt x="12167" y="157159"/>
                </a:lnTo>
                <a:lnTo>
                  <a:pt x="10492" y="161923"/>
                </a:lnTo>
                <a:lnTo>
                  <a:pt x="9376" y="165892"/>
                </a:lnTo>
                <a:lnTo>
                  <a:pt x="8632" y="169332"/>
                </a:lnTo>
                <a:lnTo>
                  <a:pt x="8135" y="172419"/>
                </a:lnTo>
                <a:lnTo>
                  <a:pt x="7011" y="175271"/>
                </a:lnTo>
                <a:lnTo>
                  <a:pt x="5468" y="177966"/>
                </a:lnTo>
                <a:lnTo>
                  <a:pt x="3645" y="180556"/>
                </a:lnTo>
                <a:lnTo>
                  <a:pt x="2430" y="183077"/>
                </a:lnTo>
                <a:lnTo>
                  <a:pt x="1620" y="185551"/>
                </a:lnTo>
                <a:lnTo>
                  <a:pt x="1080" y="187994"/>
                </a:lnTo>
                <a:lnTo>
                  <a:pt x="720" y="190417"/>
                </a:lnTo>
                <a:lnTo>
                  <a:pt x="320" y="195225"/>
                </a:lnTo>
                <a:lnTo>
                  <a:pt x="142" y="200008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0"/>
          <p:cNvSpPr/>
          <p:nvPr/>
        </p:nvSpPr>
        <p:spPr>
          <a:xfrm>
            <a:off x="4132173" y="800100"/>
            <a:ext cx="189698" cy="328613"/>
          </a:xfrm>
          <a:custGeom>
            <a:avLst/>
            <a:gdLst/>
            <a:ahLst/>
            <a:cxnLst/>
            <a:rect l="0" t="0" r="0" b="0"/>
            <a:pathLst>
              <a:path w="189698" h="328613">
                <a:moveTo>
                  <a:pt x="25489" y="85725"/>
                </a:moveTo>
                <a:lnTo>
                  <a:pt x="18639" y="85725"/>
                </a:lnTo>
                <a:lnTo>
                  <a:pt x="18349" y="76595"/>
                </a:lnTo>
                <a:lnTo>
                  <a:pt x="18346" y="68664"/>
                </a:lnTo>
                <a:lnTo>
                  <a:pt x="17552" y="66413"/>
                </a:lnTo>
                <a:lnTo>
                  <a:pt x="13436" y="59453"/>
                </a:lnTo>
                <a:lnTo>
                  <a:pt x="11496" y="51407"/>
                </a:lnTo>
                <a:lnTo>
                  <a:pt x="11240" y="42419"/>
                </a:lnTo>
                <a:lnTo>
                  <a:pt x="11227" y="40186"/>
                </a:lnTo>
                <a:lnTo>
                  <a:pt x="10425" y="37903"/>
                </a:lnTo>
                <a:lnTo>
                  <a:pt x="6297" y="30897"/>
                </a:lnTo>
                <a:lnTo>
                  <a:pt x="5053" y="26167"/>
                </a:lnTo>
                <a:lnTo>
                  <a:pt x="4352" y="19042"/>
                </a:lnTo>
                <a:lnTo>
                  <a:pt x="3460" y="17457"/>
                </a:lnTo>
                <a:lnTo>
                  <a:pt x="2072" y="16400"/>
                </a:lnTo>
                <a:lnTo>
                  <a:pt x="353" y="15696"/>
                </a:lnTo>
                <a:lnTo>
                  <a:pt x="0" y="14432"/>
                </a:lnTo>
                <a:lnTo>
                  <a:pt x="559" y="12796"/>
                </a:lnTo>
                <a:lnTo>
                  <a:pt x="3367" y="8260"/>
                </a:lnTo>
                <a:lnTo>
                  <a:pt x="3853" y="3682"/>
                </a:lnTo>
                <a:lnTo>
                  <a:pt x="4715" y="2454"/>
                </a:lnTo>
                <a:lnTo>
                  <a:pt x="6084" y="1636"/>
                </a:lnTo>
                <a:lnTo>
                  <a:pt x="10902" y="95"/>
                </a:lnTo>
                <a:lnTo>
                  <a:pt x="14905" y="28"/>
                </a:lnTo>
                <a:lnTo>
                  <a:pt x="186023" y="0"/>
                </a:lnTo>
                <a:lnTo>
                  <a:pt x="187280" y="793"/>
                </a:lnTo>
                <a:lnTo>
                  <a:pt x="188119" y="2116"/>
                </a:lnTo>
                <a:lnTo>
                  <a:pt x="189464" y="6150"/>
                </a:lnTo>
                <a:lnTo>
                  <a:pt x="189697" y="14434"/>
                </a:lnTo>
                <a:lnTo>
                  <a:pt x="188936" y="17560"/>
                </a:lnTo>
                <a:lnTo>
                  <a:pt x="184866" y="25752"/>
                </a:lnTo>
                <a:lnTo>
                  <a:pt x="183636" y="30760"/>
                </a:lnTo>
                <a:lnTo>
                  <a:pt x="183089" y="37748"/>
                </a:lnTo>
                <a:lnTo>
                  <a:pt x="182943" y="41834"/>
                </a:lnTo>
                <a:lnTo>
                  <a:pt x="182052" y="45351"/>
                </a:lnTo>
                <a:lnTo>
                  <a:pt x="177006" y="54888"/>
                </a:lnTo>
                <a:lnTo>
                  <a:pt x="172734" y="63024"/>
                </a:lnTo>
                <a:lnTo>
                  <a:pt x="171277" y="68209"/>
                </a:lnTo>
                <a:lnTo>
                  <a:pt x="170307" y="74048"/>
                </a:lnTo>
                <a:lnTo>
                  <a:pt x="169659" y="80321"/>
                </a:lnTo>
                <a:lnTo>
                  <a:pt x="168433" y="86091"/>
                </a:lnTo>
                <a:lnTo>
                  <a:pt x="166823" y="91525"/>
                </a:lnTo>
                <a:lnTo>
                  <a:pt x="164955" y="96735"/>
                </a:lnTo>
                <a:lnTo>
                  <a:pt x="163710" y="102590"/>
                </a:lnTo>
                <a:lnTo>
                  <a:pt x="162880" y="108874"/>
                </a:lnTo>
                <a:lnTo>
                  <a:pt x="162327" y="115445"/>
                </a:lnTo>
                <a:lnTo>
                  <a:pt x="161164" y="121413"/>
                </a:lnTo>
                <a:lnTo>
                  <a:pt x="159596" y="126980"/>
                </a:lnTo>
                <a:lnTo>
                  <a:pt x="144457" y="171774"/>
                </a:lnTo>
                <a:lnTo>
                  <a:pt x="141313" y="178016"/>
                </a:lnTo>
                <a:lnTo>
                  <a:pt x="137630" y="183764"/>
                </a:lnTo>
                <a:lnTo>
                  <a:pt x="133587" y="189184"/>
                </a:lnTo>
                <a:lnTo>
                  <a:pt x="130099" y="195179"/>
                </a:lnTo>
                <a:lnTo>
                  <a:pt x="126979" y="201557"/>
                </a:lnTo>
                <a:lnTo>
                  <a:pt x="124105" y="208190"/>
                </a:lnTo>
                <a:lnTo>
                  <a:pt x="121396" y="214993"/>
                </a:lnTo>
                <a:lnTo>
                  <a:pt x="116268" y="228902"/>
                </a:lnTo>
                <a:lnTo>
                  <a:pt x="112996" y="235151"/>
                </a:lnTo>
                <a:lnTo>
                  <a:pt x="109227" y="240905"/>
                </a:lnTo>
                <a:lnTo>
                  <a:pt x="105127" y="246328"/>
                </a:lnTo>
                <a:lnTo>
                  <a:pt x="101600" y="251531"/>
                </a:lnTo>
                <a:lnTo>
                  <a:pt x="98454" y="256587"/>
                </a:lnTo>
                <a:lnTo>
                  <a:pt x="92843" y="266438"/>
                </a:lnTo>
                <a:lnTo>
                  <a:pt x="87703" y="276108"/>
                </a:lnTo>
                <a:lnTo>
                  <a:pt x="80347" y="290478"/>
                </a:lnTo>
                <a:lnTo>
                  <a:pt x="77652" y="297905"/>
                </a:lnTo>
                <a:lnTo>
                  <a:pt x="76134" y="306549"/>
                </a:lnTo>
                <a:lnTo>
                  <a:pt x="75622" y="316581"/>
                </a:lnTo>
                <a:lnTo>
                  <a:pt x="75496" y="328487"/>
                </a:lnTo>
                <a:lnTo>
                  <a:pt x="75495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1"/>
          <p:cNvSpPr/>
          <p:nvPr/>
        </p:nvSpPr>
        <p:spPr>
          <a:xfrm>
            <a:off x="4200525" y="921543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14288"/>
                </a:moveTo>
                <a:lnTo>
                  <a:pt x="0" y="10495"/>
                </a:lnTo>
                <a:lnTo>
                  <a:pt x="794" y="10172"/>
                </a:lnTo>
                <a:lnTo>
                  <a:pt x="2116" y="10750"/>
                </a:lnTo>
                <a:lnTo>
                  <a:pt x="6150" y="13589"/>
                </a:lnTo>
                <a:lnTo>
                  <a:pt x="10935" y="13977"/>
                </a:lnTo>
                <a:lnTo>
                  <a:pt x="18354" y="14150"/>
                </a:lnTo>
                <a:lnTo>
                  <a:pt x="58626" y="14282"/>
                </a:lnTo>
                <a:lnTo>
                  <a:pt x="64484" y="13490"/>
                </a:lnTo>
                <a:lnTo>
                  <a:pt x="69977" y="12169"/>
                </a:lnTo>
                <a:lnTo>
                  <a:pt x="75226" y="10494"/>
                </a:lnTo>
                <a:lnTo>
                  <a:pt x="81107" y="9377"/>
                </a:lnTo>
                <a:lnTo>
                  <a:pt x="87409" y="8633"/>
                </a:lnTo>
                <a:lnTo>
                  <a:pt x="93991" y="8136"/>
                </a:lnTo>
                <a:lnTo>
                  <a:pt x="100761" y="7806"/>
                </a:lnTo>
                <a:lnTo>
                  <a:pt x="114632" y="7438"/>
                </a:lnTo>
                <a:lnTo>
                  <a:pt x="121665" y="6546"/>
                </a:lnTo>
                <a:lnTo>
                  <a:pt x="128735" y="5158"/>
                </a:lnTo>
                <a:lnTo>
                  <a:pt x="135829" y="3439"/>
                </a:lnTo>
                <a:lnTo>
                  <a:pt x="142940" y="2293"/>
                </a:lnTo>
                <a:lnTo>
                  <a:pt x="150062" y="1528"/>
                </a:lnTo>
                <a:lnTo>
                  <a:pt x="157191" y="1019"/>
                </a:lnTo>
                <a:lnTo>
                  <a:pt x="164326" y="679"/>
                </a:lnTo>
                <a:lnTo>
                  <a:pt x="178602" y="302"/>
                </a:lnTo>
                <a:lnTo>
                  <a:pt x="215621" y="18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2"/>
          <p:cNvSpPr/>
          <p:nvPr/>
        </p:nvSpPr>
        <p:spPr>
          <a:xfrm>
            <a:off x="917428" y="1628775"/>
            <a:ext cx="196998" cy="207169"/>
          </a:xfrm>
          <a:custGeom>
            <a:avLst/>
            <a:gdLst/>
            <a:ahLst/>
            <a:cxnLst/>
            <a:rect l="0" t="0" r="0" b="0"/>
            <a:pathLst>
              <a:path w="196998" h="207169">
                <a:moveTo>
                  <a:pt x="4115" y="0"/>
                </a:moveTo>
                <a:lnTo>
                  <a:pt x="0" y="0"/>
                </a:lnTo>
                <a:lnTo>
                  <a:pt x="1757" y="0"/>
                </a:lnTo>
                <a:lnTo>
                  <a:pt x="2543" y="793"/>
                </a:lnTo>
                <a:lnTo>
                  <a:pt x="3067" y="2116"/>
                </a:lnTo>
                <a:lnTo>
                  <a:pt x="3805" y="7771"/>
                </a:lnTo>
                <a:lnTo>
                  <a:pt x="3977" y="12184"/>
                </a:lnTo>
                <a:lnTo>
                  <a:pt x="4054" y="16792"/>
                </a:lnTo>
                <a:lnTo>
                  <a:pt x="4868" y="19132"/>
                </a:lnTo>
                <a:lnTo>
                  <a:pt x="7889" y="23849"/>
                </a:lnTo>
                <a:lnTo>
                  <a:pt x="9761" y="28591"/>
                </a:lnTo>
                <a:lnTo>
                  <a:pt x="10261" y="30967"/>
                </a:lnTo>
                <a:lnTo>
                  <a:pt x="12181" y="34138"/>
                </a:lnTo>
                <a:lnTo>
                  <a:pt x="15049" y="37840"/>
                </a:lnTo>
                <a:lnTo>
                  <a:pt x="18548" y="41895"/>
                </a:lnTo>
                <a:lnTo>
                  <a:pt x="21675" y="45392"/>
                </a:lnTo>
                <a:lnTo>
                  <a:pt x="27265" y="51395"/>
                </a:lnTo>
                <a:lnTo>
                  <a:pt x="47518" y="71933"/>
                </a:lnTo>
                <a:lnTo>
                  <a:pt x="123179" y="147638"/>
                </a:lnTo>
                <a:lnTo>
                  <a:pt x="127941" y="151606"/>
                </a:lnTo>
                <a:lnTo>
                  <a:pt x="132703" y="155046"/>
                </a:lnTo>
                <a:lnTo>
                  <a:pt x="137466" y="158132"/>
                </a:lnTo>
                <a:lnTo>
                  <a:pt x="140640" y="160984"/>
                </a:lnTo>
                <a:lnTo>
                  <a:pt x="142757" y="163679"/>
                </a:lnTo>
                <a:lnTo>
                  <a:pt x="144168" y="166269"/>
                </a:lnTo>
                <a:lnTo>
                  <a:pt x="146696" y="169583"/>
                </a:lnTo>
                <a:lnTo>
                  <a:pt x="149969" y="173380"/>
                </a:lnTo>
                <a:lnTo>
                  <a:pt x="157046" y="181039"/>
                </a:lnTo>
                <a:lnTo>
                  <a:pt x="165492" y="189813"/>
                </a:lnTo>
                <a:lnTo>
                  <a:pt x="170559" y="194957"/>
                </a:lnTo>
                <a:lnTo>
                  <a:pt x="173022" y="196646"/>
                </a:lnTo>
                <a:lnTo>
                  <a:pt x="177874" y="198523"/>
                </a:lnTo>
                <a:lnTo>
                  <a:pt x="182677" y="201474"/>
                </a:lnTo>
                <a:lnTo>
                  <a:pt x="188435" y="206043"/>
                </a:lnTo>
                <a:lnTo>
                  <a:pt x="191339" y="206668"/>
                </a:lnTo>
                <a:lnTo>
                  <a:pt x="196997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3"/>
          <p:cNvSpPr/>
          <p:nvPr/>
        </p:nvSpPr>
        <p:spPr>
          <a:xfrm>
            <a:off x="942975" y="1643062"/>
            <a:ext cx="121063" cy="164307"/>
          </a:xfrm>
          <a:custGeom>
            <a:avLst/>
            <a:gdLst/>
            <a:ahLst/>
            <a:cxnLst/>
            <a:rect l="0" t="0" r="0" b="0"/>
            <a:pathLst>
              <a:path w="121063" h="164307">
                <a:moveTo>
                  <a:pt x="107156" y="0"/>
                </a:moveTo>
                <a:lnTo>
                  <a:pt x="110948" y="0"/>
                </a:lnTo>
                <a:lnTo>
                  <a:pt x="112859" y="794"/>
                </a:lnTo>
                <a:lnTo>
                  <a:pt x="114927" y="2117"/>
                </a:lnTo>
                <a:lnTo>
                  <a:pt x="121062" y="6850"/>
                </a:lnTo>
                <a:lnTo>
                  <a:pt x="119157" y="11246"/>
                </a:lnTo>
                <a:lnTo>
                  <a:pt x="117538" y="14641"/>
                </a:lnTo>
                <a:lnTo>
                  <a:pt x="115665" y="17698"/>
                </a:lnTo>
                <a:lnTo>
                  <a:pt x="113622" y="20530"/>
                </a:lnTo>
                <a:lnTo>
                  <a:pt x="111467" y="23212"/>
                </a:lnTo>
                <a:lnTo>
                  <a:pt x="109236" y="26587"/>
                </a:lnTo>
                <a:lnTo>
                  <a:pt x="106955" y="30425"/>
                </a:lnTo>
                <a:lnTo>
                  <a:pt x="104641" y="34571"/>
                </a:lnTo>
                <a:lnTo>
                  <a:pt x="101510" y="38922"/>
                </a:lnTo>
                <a:lnTo>
                  <a:pt x="97836" y="43411"/>
                </a:lnTo>
                <a:lnTo>
                  <a:pt x="93799" y="47990"/>
                </a:lnTo>
                <a:lnTo>
                  <a:pt x="89520" y="53425"/>
                </a:lnTo>
                <a:lnTo>
                  <a:pt x="85080" y="59429"/>
                </a:lnTo>
                <a:lnTo>
                  <a:pt x="80532" y="65813"/>
                </a:lnTo>
                <a:lnTo>
                  <a:pt x="75913" y="71657"/>
                </a:lnTo>
                <a:lnTo>
                  <a:pt x="71246" y="77140"/>
                </a:lnTo>
                <a:lnTo>
                  <a:pt x="66547" y="82383"/>
                </a:lnTo>
                <a:lnTo>
                  <a:pt x="54976" y="94558"/>
                </a:lnTo>
                <a:lnTo>
                  <a:pt x="48557" y="101139"/>
                </a:lnTo>
                <a:lnTo>
                  <a:pt x="43484" y="107113"/>
                </a:lnTo>
                <a:lnTo>
                  <a:pt x="39308" y="112684"/>
                </a:lnTo>
                <a:lnTo>
                  <a:pt x="35730" y="117985"/>
                </a:lnTo>
                <a:lnTo>
                  <a:pt x="31757" y="123107"/>
                </a:lnTo>
                <a:lnTo>
                  <a:pt x="27521" y="128109"/>
                </a:lnTo>
                <a:lnTo>
                  <a:pt x="19375" y="137106"/>
                </a:lnTo>
                <a:lnTo>
                  <a:pt x="13109" y="143751"/>
                </a:lnTo>
                <a:lnTo>
                  <a:pt x="11120" y="146634"/>
                </a:lnTo>
                <a:lnTo>
                  <a:pt x="9795" y="149350"/>
                </a:lnTo>
                <a:lnTo>
                  <a:pt x="8911" y="151954"/>
                </a:lnTo>
                <a:lnTo>
                  <a:pt x="5812" y="156964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4"/>
          <p:cNvSpPr/>
          <p:nvPr/>
        </p:nvSpPr>
        <p:spPr>
          <a:xfrm>
            <a:off x="1235868" y="1658345"/>
            <a:ext cx="157164" cy="20437"/>
          </a:xfrm>
          <a:custGeom>
            <a:avLst/>
            <a:gdLst/>
            <a:ahLst/>
            <a:cxnLst/>
            <a:rect l="0" t="0" r="0" b="0"/>
            <a:pathLst>
              <a:path w="157164" h="20437">
                <a:moveTo>
                  <a:pt x="0" y="20436"/>
                </a:moveTo>
                <a:lnTo>
                  <a:pt x="0" y="16643"/>
                </a:lnTo>
                <a:lnTo>
                  <a:pt x="794" y="15526"/>
                </a:lnTo>
                <a:lnTo>
                  <a:pt x="2117" y="14782"/>
                </a:lnTo>
                <a:lnTo>
                  <a:pt x="6151" y="13586"/>
                </a:lnTo>
                <a:lnTo>
                  <a:pt x="10642" y="13379"/>
                </a:lnTo>
                <a:lnTo>
                  <a:pt x="20792" y="13318"/>
                </a:lnTo>
                <a:lnTo>
                  <a:pt x="24974" y="12515"/>
                </a:lnTo>
                <a:lnTo>
                  <a:pt x="29350" y="11187"/>
                </a:lnTo>
                <a:lnTo>
                  <a:pt x="33854" y="9507"/>
                </a:lnTo>
                <a:lnTo>
                  <a:pt x="39238" y="8388"/>
                </a:lnTo>
                <a:lnTo>
                  <a:pt x="45209" y="7641"/>
                </a:lnTo>
                <a:lnTo>
                  <a:pt x="51571" y="7144"/>
                </a:lnTo>
                <a:lnTo>
                  <a:pt x="57399" y="6812"/>
                </a:lnTo>
                <a:lnTo>
                  <a:pt x="68109" y="6443"/>
                </a:lnTo>
                <a:lnTo>
                  <a:pt x="87919" y="6207"/>
                </a:lnTo>
                <a:lnTo>
                  <a:pt x="97548" y="6174"/>
                </a:lnTo>
                <a:lnTo>
                  <a:pt x="102339" y="5372"/>
                </a:lnTo>
                <a:lnTo>
                  <a:pt x="107120" y="4043"/>
                </a:lnTo>
                <a:lnTo>
                  <a:pt x="111894" y="2364"/>
                </a:lnTo>
                <a:lnTo>
                  <a:pt x="115871" y="1244"/>
                </a:lnTo>
                <a:lnTo>
                  <a:pt x="119316" y="497"/>
                </a:lnTo>
                <a:lnTo>
                  <a:pt x="122407" y="0"/>
                </a:lnTo>
                <a:lnTo>
                  <a:pt x="126055" y="462"/>
                </a:lnTo>
                <a:lnTo>
                  <a:pt x="130074" y="1563"/>
                </a:lnTo>
                <a:lnTo>
                  <a:pt x="134341" y="3092"/>
                </a:lnTo>
                <a:lnTo>
                  <a:pt x="137980" y="4111"/>
                </a:lnTo>
                <a:lnTo>
                  <a:pt x="141199" y="4790"/>
                </a:lnTo>
                <a:lnTo>
                  <a:pt x="144139" y="5243"/>
                </a:lnTo>
                <a:lnTo>
                  <a:pt x="146893" y="5544"/>
                </a:lnTo>
                <a:lnTo>
                  <a:pt x="149522" y="5746"/>
                </a:lnTo>
                <a:lnTo>
                  <a:pt x="157163" y="6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5"/>
          <p:cNvSpPr/>
          <p:nvPr/>
        </p:nvSpPr>
        <p:spPr>
          <a:xfrm>
            <a:off x="1264443" y="1728787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14288"/>
                </a:moveTo>
                <a:lnTo>
                  <a:pt x="17000" y="14288"/>
                </a:lnTo>
                <a:lnTo>
                  <a:pt x="20065" y="13494"/>
                </a:lnTo>
                <a:lnTo>
                  <a:pt x="23695" y="12171"/>
                </a:lnTo>
                <a:lnTo>
                  <a:pt x="27703" y="10495"/>
                </a:lnTo>
                <a:lnTo>
                  <a:pt x="32756" y="9378"/>
                </a:lnTo>
                <a:lnTo>
                  <a:pt x="38506" y="8633"/>
                </a:lnTo>
                <a:lnTo>
                  <a:pt x="44721" y="8137"/>
                </a:lnTo>
                <a:lnTo>
                  <a:pt x="50452" y="7806"/>
                </a:lnTo>
                <a:lnTo>
                  <a:pt x="61052" y="7438"/>
                </a:lnTo>
                <a:lnTo>
                  <a:pt x="80793" y="7202"/>
                </a:lnTo>
                <a:lnTo>
                  <a:pt x="108545" y="7151"/>
                </a:lnTo>
                <a:lnTo>
                  <a:pt x="113639" y="6355"/>
                </a:lnTo>
                <a:lnTo>
                  <a:pt x="117828" y="5031"/>
                </a:lnTo>
                <a:lnTo>
                  <a:pt x="121415" y="3354"/>
                </a:lnTo>
                <a:lnTo>
                  <a:pt x="125393" y="2236"/>
                </a:lnTo>
                <a:lnTo>
                  <a:pt x="129633" y="1491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6"/>
          <p:cNvSpPr/>
          <p:nvPr/>
        </p:nvSpPr>
        <p:spPr>
          <a:xfrm>
            <a:off x="1550193" y="1650206"/>
            <a:ext cx="135733" cy="14288"/>
          </a:xfrm>
          <a:custGeom>
            <a:avLst/>
            <a:gdLst/>
            <a:ahLst/>
            <a:cxnLst/>
            <a:rect l="0" t="0" r="0" b="0"/>
            <a:pathLst>
              <a:path w="135733" h="14288">
                <a:moveTo>
                  <a:pt x="0" y="14287"/>
                </a:moveTo>
                <a:lnTo>
                  <a:pt x="3793" y="10495"/>
                </a:lnTo>
                <a:lnTo>
                  <a:pt x="6497" y="9378"/>
                </a:lnTo>
                <a:lnTo>
                  <a:pt x="9888" y="8633"/>
                </a:lnTo>
                <a:lnTo>
                  <a:pt x="13736" y="8136"/>
                </a:lnTo>
                <a:lnTo>
                  <a:pt x="17095" y="7805"/>
                </a:lnTo>
                <a:lnTo>
                  <a:pt x="20128" y="7585"/>
                </a:lnTo>
                <a:lnTo>
                  <a:pt x="22944" y="7438"/>
                </a:lnTo>
                <a:lnTo>
                  <a:pt x="27202" y="6546"/>
                </a:lnTo>
                <a:lnTo>
                  <a:pt x="32422" y="5158"/>
                </a:lnTo>
                <a:lnTo>
                  <a:pt x="38284" y="3438"/>
                </a:lnTo>
                <a:lnTo>
                  <a:pt x="43779" y="2292"/>
                </a:lnTo>
                <a:lnTo>
                  <a:pt x="49030" y="1528"/>
                </a:lnTo>
                <a:lnTo>
                  <a:pt x="54118" y="1018"/>
                </a:lnTo>
                <a:lnTo>
                  <a:pt x="59097" y="679"/>
                </a:lnTo>
                <a:lnTo>
                  <a:pt x="64005" y="453"/>
                </a:lnTo>
                <a:lnTo>
                  <a:pt x="73690" y="201"/>
                </a:ln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7"/>
          <p:cNvSpPr/>
          <p:nvPr/>
        </p:nvSpPr>
        <p:spPr>
          <a:xfrm>
            <a:off x="1757362" y="1528762"/>
            <a:ext cx="42864" cy="142876"/>
          </a:xfrm>
          <a:custGeom>
            <a:avLst/>
            <a:gdLst/>
            <a:ahLst/>
            <a:cxnLst/>
            <a:rect l="0" t="0" r="0" b="0"/>
            <a:pathLst>
              <a:path w="42864" h="142876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7771" y="14784"/>
                </a:lnTo>
                <a:lnTo>
                  <a:pt x="9943" y="17000"/>
                </a:lnTo>
                <a:lnTo>
                  <a:pt x="11391" y="20064"/>
                </a:lnTo>
                <a:lnTo>
                  <a:pt x="12357" y="23695"/>
                </a:lnTo>
                <a:lnTo>
                  <a:pt x="13000" y="27703"/>
                </a:lnTo>
                <a:lnTo>
                  <a:pt x="13429" y="31962"/>
                </a:lnTo>
                <a:lnTo>
                  <a:pt x="13715" y="36389"/>
                </a:lnTo>
                <a:lnTo>
                  <a:pt x="13906" y="40928"/>
                </a:lnTo>
                <a:lnTo>
                  <a:pt x="14827" y="44748"/>
                </a:lnTo>
                <a:lnTo>
                  <a:pt x="16235" y="48088"/>
                </a:lnTo>
                <a:lnTo>
                  <a:pt x="17967" y="51109"/>
                </a:lnTo>
                <a:lnTo>
                  <a:pt x="19122" y="54710"/>
                </a:lnTo>
                <a:lnTo>
                  <a:pt x="19892" y="58698"/>
                </a:lnTo>
                <a:lnTo>
                  <a:pt x="20405" y="62945"/>
                </a:lnTo>
                <a:lnTo>
                  <a:pt x="21541" y="67363"/>
                </a:lnTo>
                <a:lnTo>
                  <a:pt x="23092" y="71896"/>
                </a:lnTo>
                <a:lnTo>
                  <a:pt x="24920" y="76506"/>
                </a:lnTo>
                <a:lnTo>
                  <a:pt x="26138" y="81166"/>
                </a:lnTo>
                <a:lnTo>
                  <a:pt x="26950" y="85861"/>
                </a:lnTo>
                <a:lnTo>
                  <a:pt x="27492" y="90578"/>
                </a:lnTo>
                <a:lnTo>
                  <a:pt x="27853" y="95310"/>
                </a:lnTo>
                <a:lnTo>
                  <a:pt x="28094" y="100053"/>
                </a:lnTo>
                <a:lnTo>
                  <a:pt x="28254" y="104802"/>
                </a:lnTo>
                <a:lnTo>
                  <a:pt x="29949" y="108762"/>
                </a:lnTo>
                <a:lnTo>
                  <a:pt x="32666" y="112195"/>
                </a:lnTo>
                <a:lnTo>
                  <a:pt x="36065" y="115278"/>
                </a:lnTo>
                <a:lnTo>
                  <a:pt x="38331" y="118127"/>
                </a:lnTo>
                <a:lnTo>
                  <a:pt x="39841" y="120820"/>
                </a:lnTo>
                <a:lnTo>
                  <a:pt x="40848" y="123409"/>
                </a:lnTo>
                <a:lnTo>
                  <a:pt x="41520" y="125929"/>
                </a:lnTo>
                <a:lnTo>
                  <a:pt x="41967" y="128403"/>
                </a:lnTo>
                <a:lnTo>
                  <a:pt x="42686" y="134284"/>
                </a:lnTo>
                <a:lnTo>
                  <a:pt x="42784" y="137205"/>
                </a:lnTo>
                <a:lnTo>
                  <a:pt x="42863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48"/>
          <p:cNvSpPr/>
          <p:nvPr/>
        </p:nvSpPr>
        <p:spPr>
          <a:xfrm>
            <a:off x="1817074" y="1515589"/>
            <a:ext cx="218895" cy="141735"/>
          </a:xfrm>
          <a:custGeom>
            <a:avLst/>
            <a:gdLst/>
            <a:ahLst/>
            <a:cxnLst/>
            <a:rect l="0" t="0" r="0" b="0"/>
            <a:pathLst>
              <a:path w="218895" h="141735">
                <a:moveTo>
                  <a:pt x="4582" y="56036"/>
                </a:moveTo>
                <a:lnTo>
                  <a:pt x="789" y="52243"/>
                </a:lnTo>
                <a:lnTo>
                  <a:pt x="466" y="51126"/>
                </a:lnTo>
                <a:lnTo>
                  <a:pt x="1044" y="50381"/>
                </a:lnTo>
                <a:lnTo>
                  <a:pt x="2223" y="49885"/>
                </a:lnTo>
                <a:lnTo>
                  <a:pt x="2216" y="48760"/>
                </a:lnTo>
                <a:lnTo>
                  <a:pt x="1417" y="47216"/>
                </a:lnTo>
                <a:lnTo>
                  <a:pt x="91" y="45394"/>
                </a:lnTo>
                <a:lnTo>
                  <a:pt x="0" y="43385"/>
                </a:lnTo>
                <a:lnTo>
                  <a:pt x="734" y="41252"/>
                </a:lnTo>
                <a:lnTo>
                  <a:pt x="2016" y="39036"/>
                </a:lnTo>
                <a:lnTo>
                  <a:pt x="2872" y="36765"/>
                </a:lnTo>
                <a:lnTo>
                  <a:pt x="3442" y="34457"/>
                </a:lnTo>
                <a:lnTo>
                  <a:pt x="3822" y="32125"/>
                </a:lnTo>
                <a:lnTo>
                  <a:pt x="5662" y="30570"/>
                </a:lnTo>
                <a:lnTo>
                  <a:pt x="8477" y="29534"/>
                </a:lnTo>
                <a:lnTo>
                  <a:pt x="11941" y="28843"/>
                </a:lnTo>
                <a:lnTo>
                  <a:pt x="15838" y="27588"/>
                </a:lnTo>
                <a:lnTo>
                  <a:pt x="20023" y="25958"/>
                </a:lnTo>
                <a:lnTo>
                  <a:pt x="24401" y="24078"/>
                </a:lnTo>
                <a:lnTo>
                  <a:pt x="28113" y="22030"/>
                </a:lnTo>
                <a:lnTo>
                  <a:pt x="34355" y="17639"/>
                </a:lnTo>
                <a:lnTo>
                  <a:pt x="37924" y="15356"/>
                </a:lnTo>
                <a:lnTo>
                  <a:pt x="41891" y="13041"/>
                </a:lnTo>
                <a:lnTo>
                  <a:pt x="46124" y="10704"/>
                </a:lnTo>
                <a:lnTo>
                  <a:pt x="51326" y="9146"/>
                </a:lnTo>
                <a:lnTo>
                  <a:pt x="57176" y="8107"/>
                </a:lnTo>
                <a:lnTo>
                  <a:pt x="63457" y="7414"/>
                </a:lnTo>
                <a:lnTo>
                  <a:pt x="69232" y="6159"/>
                </a:lnTo>
                <a:lnTo>
                  <a:pt x="74669" y="4528"/>
                </a:lnTo>
                <a:lnTo>
                  <a:pt x="79882" y="2647"/>
                </a:lnTo>
                <a:lnTo>
                  <a:pt x="84944" y="1393"/>
                </a:lnTo>
                <a:lnTo>
                  <a:pt x="89907" y="557"/>
                </a:lnTo>
                <a:lnTo>
                  <a:pt x="94803" y="0"/>
                </a:lnTo>
                <a:lnTo>
                  <a:pt x="99654" y="422"/>
                </a:lnTo>
                <a:lnTo>
                  <a:pt x="104476" y="1498"/>
                </a:lnTo>
                <a:lnTo>
                  <a:pt x="109278" y="3008"/>
                </a:lnTo>
                <a:lnTo>
                  <a:pt x="114067" y="4015"/>
                </a:lnTo>
                <a:lnTo>
                  <a:pt x="118847" y="4687"/>
                </a:lnTo>
                <a:lnTo>
                  <a:pt x="123621" y="5134"/>
                </a:lnTo>
                <a:lnTo>
                  <a:pt x="127597" y="6226"/>
                </a:lnTo>
                <a:lnTo>
                  <a:pt x="134132" y="9556"/>
                </a:lnTo>
                <a:lnTo>
                  <a:pt x="139683" y="13682"/>
                </a:lnTo>
                <a:lnTo>
                  <a:pt x="142274" y="15894"/>
                </a:lnTo>
                <a:lnTo>
                  <a:pt x="144002" y="18162"/>
                </a:lnTo>
                <a:lnTo>
                  <a:pt x="145153" y="20468"/>
                </a:lnTo>
                <a:lnTo>
                  <a:pt x="145921" y="22799"/>
                </a:lnTo>
                <a:lnTo>
                  <a:pt x="147227" y="25146"/>
                </a:lnTo>
                <a:lnTo>
                  <a:pt x="148891" y="27505"/>
                </a:lnTo>
                <a:lnTo>
                  <a:pt x="150794" y="29872"/>
                </a:lnTo>
                <a:lnTo>
                  <a:pt x="152063" y="32243"/>
                </a:lnTo>
                <a:lnTo>
                  <a:pt x="152909" y="34618"/>
                </a:lnTo>
                <a:lnTo>
                  <a:pt x="153473" y="36994"/>
                </a:lnTo>
                <a:lnTo>
                  <a:pt x="153055" y="40166"/>
                </a:lnTo>
                <a:lnTo>
                  <a:pt x="151983" y="43869"/>
                </a:lnTo>
                <a:lnTo>
                  <a:pt x="150474" y="47924"/>
                </a:lnTo>
                <a:lnTo>
                  <a:pt x="149468" y="51422"/>
                </a:lnTo>
                <a:lnTo>
                  <a:pt x="148798" y="54547"/>
                </a:lnTo>
                <a:lnTo>
                  <a:pt x="148351" y="57425"/>
                </a:lnTo>
                <a:lnTo>
                  <a:pt x="147259" y="60930"/>
                </a:lnTo>
                <a:lnTo>
                  <a:pt x="145737" y="64855"/>
                </a:lnTo>
                <a:lnTo>
                  <a:pt x="143929" y="69059"/>
                </a:lnTo>
                <a:lnTo>
                  <a:pt x="141136" y="73449"/>
                </a:lnTo>
                <a:lnTo>
                  <a:pt x="137687" y="77963"/>
                </a:lnTo>
                <a:lnTo>
                  <a:pt x="133800" y="82560"/>
                </a:lnTo>
                <a:lnTo>
                  <a:pt x="130415" y="86419"/>
                </a:lnTo>
                <a:lnTo>
                  <a:pt x="124537" y="92822"/>
                </a:lnTo>
                <a:lnTo>
                  <a:pt x="121858" y="96435"/>
                </a:lnTo>
                <a:lnTo>
                  <a:pt x="119279" y="100431"/>
                </a:lnTo>
                <a:lnTo>
                  <a:pt x="116765" y="104683"/>
                </a:lnTo>
                <a:lnTo>
                  <a:pt x="114295" y="108311"/>
                </a:lnTo>
                <a:lnTo>
                  <a:pt x="111855" y="111523"/>
                </a:lnTo>
                <a:lnTo>
                  <a:pt x="109435" y="114458"/>
                </a:lnTo>
                <a:lnTo>
                  <a:pt x="107028" y="116415"/>
                </a:lnTo>
                <a:lnTo>
                  <a:pt x="104629" y="117720"/>
                </a:lnTo>
                <a:lnTo>
                  <a:pt x="102236" y="118590"/>
                </a:lnTo>
                <a:lnTo>
                  <a:pt x="100641" y="119963"/>
                </a:lnTo>
                <a:lnTo>
                  <a:pt x="99578" y="121673"/>
                </a:lnTo>
                <a:lnTo>
                  <a:pt x="98396" y="125689"/>
                </a:lnTo>
                <a:lnTo>
                  <a:pt x="98081" y="127871"/>
                </a:lnTo>
                <a:lnTo>
                  <a:pt x="97871" y="130120"/>
                </a:lnTo>
                <a:lnTo>
                  <a:pt x="96937" y="131619"/>
                </a:lnTo>
                <a:lnTo>
                  <a:pt x="95521" y="132618"/>
                </a:lnTo>
                <a:lnTo>
                  <a:pt x="91337" y="134222"/>
                </a:lnTo>
                <a:lnTo>
                  <a:pt x="90993" y="135147"/>
                </a:lnTo>
                <a:lnTo>
                  <a:pt x="90612" y="138292"/>
                </a:lnTo>
                <a:lnTo>
                  <a:pt x="91304" y="139448"/>
                </a:lnTo>
                <a:lnTo>
                  <a:pt x="92559" y="140219"/>
                </a:lnTo>
                <a:lnTo>
                  <a:pt x="97164" y="141670"/>
                </a:lnTo>
                <a:lnTo>
                  <a:pt x="101158" y="141734"/>
                </a:lnTo>
                <a:lnTo>
                  <a:pt x="103097" y="140949"/>
                </a:lnTo>
                <a:lnTo>
                  <a:pt x="107368" y="137960"/>
                </a:lnTo>
                <a:lnTo>
                  <a:pt x="110412" y="136846"/>
                </a:lnTo>
                <a:lnTo>
                  <a:pt x="114029" y="136103"/>
                </a:lnTo>
                <a:lnTo>
                  <a:pt x="118028" y="135607"/>
                </a:lnTo>
                <a:lnTo>
                  <a:pt x="122281" y="135277"/>
                </a:lnTo>
                <a:lnTo>
                  <a:pt x="126704" y="135057"/>
                </a:lnTo>
                <a:lnTo>
                  <a:pt x="135852" y="134812"/>
                </a:lnTo>
                <a:lnTo>
                  <a:pt x="187941" y="134619"/>
                </a:lnTo>
                <a:lnTo>
                  <a:pt x="193497" y="133825"/>
                </a:lnTo>
                <a:lnTo>
                  <a:pt x="199581" y="132501"/>
                </a:lnTo>
                <a:lnTo>
                  <a:pt x="218894" y="127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49"/>
          <p:cNvSpPr/>
          <p:nvPr/>
        </p:nvSpPr>
        <p:spPr>
          <a:xfrm>
            <a:off x="2028825" y="1514475"/>
            <a:ext cx="128588" cy="342901"/>
          </a:xfrm>
          <a:custGeom>
            <a:avLst/>
            <a:gdLst/>
            <a:ahLst/>
            <a:cxnLst/>
            <a:rect l="0" t="0" r="0" b="0"/>
            <a:pathLst>
              <a:path w="128588" h="342901">
                <a:moveTo>
                  <a:pt x="128587" y="0"/>
                </a:moveTo>
                <a:lnTo>
                  <a:pt x="128587" y="10641"/>
                </a:lnTo>
                <a:lnTo>
                  <a:pt x="124795" y="20792"/>
                </a:lnTo>
                <a:lnTo>
                  <a:pt x="122436" y="30061"/>
                </a:lnTo>
                <a:lnTo>
                  <a:pt x="119768" y="39554"/>
                </a:lnTo>
                <a:lnTo>
                  <a:pt x="117945" y="45419"/>
                </a:lnTo>
                <a:lnTo>
                  <a:pt x="115142" y="51710"/>
                </a:lnTo>
                <a:lnTo>
                  <a:pt x="111686" y="58286"/>
                </a:lnTo>
                <a:lnTo>
                  <a:pt x="107795" y="65051"/>
                </a:lnTo>
                <a:lnTo>
                  <a:pt x="101355" y="76801"/>
                </a:lnTo>
                <a:lnTo>
                  <a:pt x="98526" y="82157"/>
                </a:lnTo>
                <a:lnTo>
                  <a:pt x="95052" y="88108"/>
                </a:lnTo>
                <a:lnTo>
                  <a:pt x="86960" y="101072"/>
                </a:lnTo>
                <a:lnTo>
                  <a:pt x="83373" y="108656"/>
                </a:lnTo>
                <a:lnTo>
                  <a:pt x="80188" y="116887"/>
                </a:lnTo>
                <a:lnTo>
                  <a:pt x="77271" y="125550"/>
                </a:lnTo>
                <a:lnTo>
                  <a:pt x="75326" y="132912"/>
                </a:lnTo>
                <a:lnTo>
                  <a:pt x="74030" y="139408"/>
                </a:lnTo>
                <a:lnTo>
                  <a:pt x="73166" y="145326"/>
                </a:lnTo>
                <a:lnTo>
                  <a:pt x="71002" y="151653"/>
                </a:lnTo>
                <a:lnTo>
                  <a:pt x="67972" y="158251"/>
                </a:lnTo>
                <a:lnTo>
                  <a:pt x="64365" y="165032"/>
                </a:lnTo>
                <a:lnTo>
                  <a:pt x="61166" y="172728"/>
                </a:lnTo>
                <a:lnTo>
                  <a:pt x="58240" y="181033"/>
                </a:lnTo>
                <a:lnTo>
                  <a:pt x="55495" y="189745"/>
                </a:lnTo>
                <a:lnTo>
                  <a:pt x="52871" y="197140"/>
                </a:lnTo>
                <a:lnTo>
                  <a:pt x="50329" y="203658"/>
                </a:lnTo>
                <a:lnTo>
                  <a:pt x="47840" y="209590"/>
                </a:lnTo>
                <a:lnTo>
                  <a:pt x="45387" y="215927"/>
                </a:lnTo>
                <a:lnTo>
                  <a:pt x="40545" y="229317"/>
                </a:lnTo>
                <a:lnTo>
                  <a:pt x="33356" y="250243"/>
                </a:lnTo>
                <a:lnTo>
                  <a:pt x="30968" y="256523"/>
                </a:lnTo>
                <a:lnTo>
                  <a:pt x="28583" y="262296"/>
                </a:lnTo>
                <a:lnTo>
                  <a:pt x="26199" y="267733"/>
                </a:lnTo>
                <a:lnTo>
                  <a:pt x="23022" y="272945"/>
                </a:lnTo>
                <a:lnTo>
                  <a:pt x="19317" y="278007"/>
                </a:lnTo>
                <a:lnTo>
                  <a:pt x="15259" y="282969"/>
                </a:lnTo>
                <a:lnTo>
                  <a:pt x="12554" y="287864"/>
                </a:lnTo>
                <a:lnTo>
                  <a:pt x="9548" y="297537"/>
                </a:lnTo>
                <a:lnTo>
                  <a:pt x="6095" y="307128"/>
                </a:lnTo>
                <a:lnTo>
                  <a:pt x="2709" y="315889"/>
                </a:lnTo>
                <a:lnTo>
                  <a:pt x="802" y="325283"/>
                </a:lnTo>
                <a:lnTo>
                  <a:pt x="158" y="335569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0"/>
          <p:cNvSpPr/>
          <p:nvPr/>
        </p:nvSpPr>
        <p:spPr>
          <a:xfrm>
            <a:off x="2114550" y="1700534"/>
            <a:ext cx="207169" cy="121123"/>
          </a:xfrm>
          <a:custGeom>
            <a:avLst/>
            <a:gdLst/>
            <a:ahLst/>
            <a:cxnLst/>
            <a:rect l="0" t="0" r="0" b="0"/>
            <a:pathLst>
              <a:path w="207169" h="121123">
                <a:moveTo>
                  <a:pt x="0" y="28253"/>
                </a:moveTo>
                <a:lnTo>
                  <a:pt x="3792" y="24461"/>
                </a:lnTo>
                <a:lnTo>
                  <a:pt x="5703" y="23344"/>
                </a:lnTo>
                <a:lnTo>
                  <a:pt x="11391" y="21771"/>
                </a:lnTo>
                <a:lnTo>
                  <a:pt x="13000" y="21403"/>
                </a:lnTo>
                <a:lnTo>
                  <a:pt x="17948" y="19123"/>
                </a:lnTo>
                <a:lnTo>
                  <a:pt x="26475" y="14984"/>
                </a:lnTo>
                <a:lnTo>
                  <a:pt x="29758" y="12302"/>
                </a:lnTo>
                <a:lnTo>
                  <a:pt x="31745" y="10475"/>
                </a:lnTo>
                <a:lnTo>
                  <a:pt x="34657" y="9257"/>
                </a:lnTo>
                <a:lnTo>
                  <a:pt x="38186" y="8445"/>
                </a:lnTo>
                <a:lnTo>
                  <a:pt x="42126" y="7904"/>
                </a:lnTo>
                <a:lnTo>
                  <a:pt x="45546" y="6750"/>
                </a:lnTo>
                <a:lnTo>
                  <a:pt x="51463" y="3350"/>
                </a:lnTo>
                <a:lnTo>
                  <a:pt x="54946" y="2126"/>
                </a:lnTo>
                <a:lnTo>
                  <a:pt x="58856" y="1310"/>
                </a:lnTo>
                <a:lnTo>
                  <a:pt x="63050" y="766"/>
                </a:lnTo>
                <a:lnTo>
                  <a:pt x="66639" y="403"/>
                </a:lnTo>
                <a:lnTo>
                  <a:pt x="72744" y="0"/>
                </a:lnTo>
                <a:lnTo>
                  <a:pt x="76277" y="687"/>
                </a:lnTo>
                <a:lnTo>
                  <a:pt x="80220" y="1938"/>
                </a:lnTo>
                <a:lnTo>
                  <a:pt x="84436" y="3566"/>
                </a:lnTo>
                <a:lnTo>
                  <a:pt x="88834" y="5445"/>
                </a:lnTo>
                <a:lnTo>
                  <a:pt x="97954" y="9649"/>
                </a:lnTo>
                <a:lnTo>
                  <a:pt x="101815" y="11088"/>
                </a:lnTo>
                <a:lnTo>
                  <a:pt x="108222" y="12687"/>
                </a:lnTo>
                <a:lnTo>
                  <a:pt x="113715" y="15514"/>
                </a:lnTo>
                <a:lnTo>
                  <a:pt x="116291" y="17379"/>
                </a:lnTo>
                <a:lnTo>
                  <a:pt x="118802" y="19416"/>
                </a:lnTo>
                <a:lnTo>
                  <a:pt x="121270" y="21568"/>
                </a:lnTo>
                <a:lnTo>
                  <a:pt x="123709" y="23796"/>
                </a:lnTo>
                <a:lnTo>
                  <a:pt x="128536" y="28389"/>
                </a:lnTo>
                <a:lnTo>
                  <a:pt x="130934" y="30725"/>
                </a:lnTo>
                <a:lnTo>
                  <a:pt x="132533" y="33076"/>
                </a:lnTo>
                <a:lnTo>
                  <a:pt x="133599" y="35437"/>
                </a:lnTo>
                <a:lnTo>
                  <a:pt x="134310" y="37805"/>
                </a:lnTo>
                <a:lnTo>
                  <a:pt x="134783" y="40177"/>
                </a:lnTo>
                <a:lnTo>
                  <a:pt x="135099" y="42553"/>
                </a:lnTo>
                <a:lnTo>
                  <a:pt x="135310" y="44930"/>
                </a:lnTo>
                <a:lnTo>
                  <a:pt x="135450" y="47308"/>
                </a:lnTo>
                <a:lnTo>
                  <a:pt x="135606" y="52068"/>
                </a:lnTo>
                <a:lnTo>
                  <a:pt x="135694" y="59210"/>
                </a:lnTo>
                <a:lnTo>
                  <a:pt x="134119" y="61591"/>
                </a:lnTo>
                <a:lnTo>
                  <a:pt x="131481" y="63972"/>
                </a:lnTo>
                <a:lnTo>
                  <a:pt x="128135" y="66353"/>
                </a:lnTo>
                <a:lnTo>
                  <a:pt x="125904" y="68734"/>
                </a:lnTo>
                <a:lnTo>
                  <a:pt x="124417" y="71116"/>
                </a:lnTo>
                <a:lnTo>
                  <a:pt x="123426" y="73497"/>
                </a:lnTo>
                <a:lnTo>
                  <a:pt x="121178" y="75878"/>
                </a:lnTo>
                <a:lnTo>
                  <a:pt x="118091" y="78259"/>
                </a:lnTo>
                <a:lnTo>
                  <a:pt x="114446" y="80641"/>
                </a:lnTo>
                <a:lnTo>
                  <a:pt x="111222" y="83022"/>
                </a:lnTo>
                <a:lnTo>
                  <a:pt x="108279" y="85403"/>
                </a:lnTo>
                <a:lnTo>
                  <a:pt x="101645" y="91136"/>
                </a:lnTo>
                <a:lnTo>
                  <a:pt x="98621" y="94036"/>
                </a:lnTo>
                <a:lnTo>
                  <a:pt x="90212" y="102366"/>
                </a:lnTo>
                <a:lnTo>
                  <a:pt x="87923" y="103855"/>
                </a:lnTo>
                <a:lnTo>
                  <a:pt x="81701" y="105952"/>
                </a:lnTo>
                <a:lnTo>
                  <a:pt x="79968" y="106442"/>
                </a:lnTo>
                <a:lnTo>
                  <a:pt x="77081" y="108777"/>
                </a:lnTo>
                <a:lnTo>
                  <a:pt x="72552" y="112951"/>
                </a:lnTo>
                <a:lnTo>
                  <a:pt x="69816" y="113521"/>
                </a:lnTo>
                <a:lnTo>
                  <a:pt x="65384" y="113888"/>
                </a:lnTo>
                <a:lnTo>
                  <a:pt x="71633" y="113973"/>
                </a:lnTo>
                <a:lnTo>
                  <a:pt x="177208" y="113978"/>
                </a:lnTo>
                <a:lnTo>
                  <a:pt x="180845" y="114772"/>
                </a:lnTo>
                <a:lnTo>
                  <a:pt x="189756" y="118888"/>
                </a:lnTo>
                <a:lnTo>
                  <a:pt x="194931" y="120129"/>
                </a:lnTo>
                <a:lnTo>
                  <a:pt x="199878" y="120680"/>
                </a:lnTo>
                <a:lnTo>
                  <a:pt x="207168" y="1211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1"/>
          <p:cNvSpPr/>
          <p:nvPr/>
        </p:nvSpPr>
        <p:spPr>
          <a:xfrm>
            <a:off x="2407454" y="1643062"/>
            <a:ext cx="64284" cy="178595"/>
          </a:xfrm>
          <a:custGeom>
            <a:avLst/>
            <a:gdLst/>
            <a:ahLst/>
            <a:cxnLst/>
            <a:rect l="0" t="0" r="0" b="0"/>
            <a:pathLst>
              <a:path w="64284" h="178595">
                <a:moveTo>
                  <a:pt x="49996" y="0"/>
                </a:moveTo>
                <a:lnTo>
                  <a:pt x="46203" y="0"/>
                </a:lnTo>
                <a:lnTo>
                  <a:pt x="45086" y="794"/>
                </a:lnTo>
                <a:lnTo>
                  <a:pt x="44341" y="2117"/>
                </a:lnTo>
                <a:lnTo>
                  <a:pt x="43514" y="5703"/>
                </a:lnTo>
                <a:lnTo>
                  <a:pt x="43146" y="9943"/>
                </a:lnTo>
                <a:lnTo>
                  <a:pt x="42254" y="12185"/>
                </a:lnTo>
                <a:lnTo>
                  <a:pt x="40866" y="14473"/>
                </a:lnTo>
                <a:lnTo>
                  <a:pt x="39147" y="16793"/>
                </a:lnTo>
                <a:lnTo>
                  <a:pt x="37207" y="19133"/>
                </a:lnTo>
                <a:lnTo>
                  <a:pt x="35120" y="21486"/>
                </a:lnTo>
                <a:lnTo>
                  <a:pt x="30684" y="26218"/>
                </a:lnTo>
                <a:lnTo>
                  <a:pt x="26067" y="30967"/>
                </a:lnTo>
                <a:lnTo>
                  <a:pt x="24518" y="34138"/>
                </a:lnTo>
                <a:lnTo>
                  <a:pt x="23485" y="37840"/>
                </a:lnTo>
                <a:lnTo>
                  <a:pt x="22797" y="41896"/>
                </a:lnTo>
                <a:lnTo>
                  <a:pt x="21545" y="46187"/>
                </a:lnTo>
                <a:lnTo>
                  <a:pt x="19916" y="50635"/>
                </a:lnTo>
                <a:lnTo>
                  <a:pt x="18036" y="55188"/>
                </a:lnTo>
                <a:lnTo>
                  <a:pt x="16783" y="59811"/>
                </a:lnTo>
                <a:lnTo>
                  <a:pt x="15948" y="64480"/>
                </a:lnTo>
                <a:lnTo>
                  <a:pt x="15391" y="69180"/>
                </a:lnTo>
                <a:lnTo>
                  <a:pt x="14226" y="73901"/>
                </a:lnTo>
                <a:lnTo>
                  <a:pt x="12655" y="78636"/>
                </a:lnTo>
                <a:lnTo>
                  <a:pt x="10815" y="83381"/>
                </a:lnTo>
                <a:lnTo>
                  <a:pt x="8794" y="88131"/>
                </a:lnTo>
                <a:lnTo>
                  <a:pt x="4431" y="97642"/>
                </a:lnTo>
                <a:lnTo>
                  <a:pt x="2951" y="102401"/>
                </a:lnTo>
                <a:lnTo>
                  <a:pt x="1964" y="107161"/>
                </a:lnTo>
                <a:lnTo>
                  <a:pt x="1305" y="111922"/>
                </a:lnTo>
                <a:lnTo>
                  <a:pt x="867" y="115890"/>
                </a:lnTo>
                <a:lnTo>
                  <a:pt x="574" y="119329"/>
                </a:lnTo>
                <a:lnTo>
                  <a:pt x="379" y="122415"/>
                </a:lnTo>
                <a:lnTo>
                  <a:pt x="162" y="130078"/>
                </a:lnTo>
                <a:lnTo>
                  <a:pt x="0" y="152069"/>
                </a:lnTo>
                <a:lnTo>
                  <a:pt x="790" y="154561"/>
                </a:lnTo>
                <a:lnTo>
                  <a:pt x="2110" y="157015"/>
                </a:lnTo>
                <a:lnTo>
                  <a:pt x="3785" y="159446"/>
                </a:lnTo>
                <a:lnTo>
                  <a:pt x="5695" y="161860"/>
                </a:lnTo>
                <a:lnTo>
                  <a:pt x="7761" y="164263"/>
                </a:lnTo>
                <a:lnTo>
                  <a:pt x="9933" y="166658"/>
                </a:lnTo>
                <a:lnTo>
                  <a:pt x="14463" y="171437"/>
                </a:lnTo>
                <a:lnTo>
                  <a:pt x="16782" y="173823"/>
                </a:lnTo>
                <a:lnTo>
                  <a:pt x="19122" y="175413"/>
                </a:lnTo>
                <a:lnTo>
                  <a:pt x="21476" y="176473"/>
                </a:lnTo>
                <a:lnTo>
                  <a:pt x="23839" y="177180"/>
                </a:lnTo>
                <a:lnTo>
                  <a:pt x="27001" y="177651"/>
                </a:lnTo>
                <a:lnTo>
                  <a:pt x="30697" y="177965"/>
                </a:lnTo>
                <a:lnTo>
                  <a:pt x="34749" y="178175"/>
                </a:lnTo>
                <a:lnTo>
                  <a:pt x="43484" y="178408"/>
                </a:lnTo>
                <a:lnTo>
                  <a:pt x="6428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2"/>
          <p:cNvSpPr/>
          <p:nvPr/>
        </p:nvSpPr>
        <p:spPr>
          <a:xfrm>
            <a:off x="2514600" y="1700239"/>
            <a:ext cx="120023" cy="114240"/>
          </a:xfrm>
          <a:custGeom>
            <a:avLst/>
            <a:gdLst/>
            <a:ahLst/>
            <a:cxnLst/>
            <a:rect l="0" t="0" r="0" b="0"/>
            <a:pathLst>
              <a:path w="120023" h="114240">
                <a:moveTo>
                  <a:pt x="0" y="14261"/>
                </a:moveTo>
                <a:lnTo>
                  <a:pt x="0" y="10468"/>
                </a:lnTo>
                <a:lnTo>
                  <a:pt x="793" y="9351"/>
                </a:lnTo>
                <a:lnTo>
                  <a:pt x="2116" y="8606"/>
                </a:lnTo>
                <a:lnTo>
                  <a:pt x="6150" y="7411"/>
                </a:lnTo>
                <a:lnTo>
                  <a:pt x="8819" y="5131"/>
                </a:lnTo>
                <a:lnTo>
                  <a:pt x="10641" y="3412"/>
                </a:lnTo>
                <a:lnTo>
                  <a:pt x="12650" y="2265"/>
                </a:lnTo>
                <a:lnTo>
                  <a:pt x="14783" y="1501"/>
                </a:lnTo>
                <a:lnTo>
                  <a:pt x="16999" y="992"/>
                </a:lnTo>
                <a:lnTo>
                  <a:pt x="19270" y="652"/>
                </a:lnTo>
                <a:lnTo>
                  <a:pt x="21578" y="426"/>
                </a:lnTo>
                <a:lnTo>
                  <a:pt x="23910" y="275"/>
                </a:lnTo>
                <a:lnTo>
                  <a:pt x="30735" y="107"/>
                </a:lnTo>
                <a:lnTo>
                  <a:pt x="44259" y="0"/>
                </a:lnTo>
                <a:lnTo>
                  <a:pt x="47762" y="784"/>
                </a:lnTo>
                <a:lnTo>
                  <a:pt x="51685" y="2101"/>
                </a:lnTo>
                <a:lnTo>
                  <a:pt x="55888" y="3773"/>
                </a:lnTo>
                <a:lnTo>
                  <a:pt x="59483" y="5682"/>
                </a:lnTo>
                <a:lnTo>
                  <a:pt x="62674" y="7748"/>
                </a:lnTo>
                <a:lnTo>
                  <a:pt x="65595" y="9918"/>
                </a:lnTo>
                <a:lnTo>
                  <a:pt x="68336" y="12159"/>
                </a:lnTo>
                <a:lnTo>
                  <a:pt x="70957" y="14447"/>
                </a:lnTo>
                <a:lnTo>
                  <a:pt x="77075" y="20030"/>
                </a:lnTo>
                <a:lnTo>
                  <a:pt x="77577" y="22076"/>
                </a:lnTo>
                <a:lnTo>
                  <a:pt x="77911" y="25027"/>
                </a:lnTo>
                <a:lnTo>
                  <a:pt x="78134" y="28582"/>
                </a:lnTo>
                <a:lnTo>
                  <a:pt x="77490" y="31745"/>
                </a:lnTo>
                <a:lnTo>
                  <a:pt x="76266" y="34648"/>
                </a:lnTo>
                <a:lnTo>
                  <a:pt x="74656" y="37377"/>
                </a:lnTo>
                <a:lnTo>
                  <a:pt x="72789" y="39991"/>
                </a:lnTo>
                <a:lnTo>
                  <a:pt x="70751" y="42526"/>
                </a:lnTo>
                <a:lnTo>
                  <a:pt x="68598" y="45011"/>
                </a:lnTo>
                <a:lnTo>
                  <a:pt x="66370" y="46667"/>
                </a:lnTo>
                <a:lnTo>
                  <a:pt x="64090" y="47771"/>
                </a:lnTo>
                <a:lnTo>
                  <a:pt x="61777" y="48507"/>
                </a:lnTo>
                <a:lnTo>
                  <a:pt x="59441" y="49791"/>
                </a:lnTo>
                <a:lnTo>
                  <a:pt x="57089" y="51442"/>
                </a:lnTo>
                <a:lnTo>
                  <a:pt x="50022" y="57110"/>
                </a:lnTo>
                <a:lnTo>
                  <a:pt x="50017" y="57114"/>
                </a:lnTo>
                <a:lnTo>
                  <a:pt x="53801" y="57120"/>
                </a:lnTo>
                <a:lnTo>
                  <a:pt x="55711" y="56328"/>
                </a:lnTo>
                <a:lnTo>
                  <a:pt x="57778" y="55005"/>
                </a:lnTo>
                <a:lnTo>
                  <a:pt x="59950" y="53330"/>
                </a:lnTo>
                <a:lnTo>
                  <a:pt x="62985" y="52213"/>
                </a:lnTo>
                <a:lnTo>
                  <a:pt x="66596" y="51468"/>
                </a:lnTo>
                <a:lnTo>
                  <a:pt x="70591" y="50972"/>
                </a:lnTo>
                <a:lnTo>
                  <a:pt x="74842" y="50641"/>
                </a:lnTo>
                <a:lnTo>
                  <a:pt x="79263" y="50421"/>
                </a:lnTo>
                <a:lnTo>
                  <a:pt x="83798" y="50273"/>
                </a:lnTo>
                <a:lnTo>
                  <a:pt x="87615" y="50969"/>
                </a:lnTo>
                <a:lnTo>
                  <a:pt x="90954" y="52227"/>
                </a:lnTo>
                <a:lnTo>
                  <a:pt x="93973" y="53859"/>
                </a:lnTo>
                <a:lnTo>
                  <a:pt x="96780" y="54947"/>
                </a:lnTo>
                <a:lnTo>
                  <a:pt x="99445" y="55672"/>
                </a:lnTo>
                <a:lnTo>
                  <a:pt x="102015" y="56156"/>
                </a:lnTo>
                <a:lnTo>
                  <a:pt x="104522" y="57272"/>
                </a:lnTo>
                <a:lnTo>
                  <a:pt x="106988" y="58810"/>
                </a:lnTo>
                <a:lnTo>
                  <a:pt x="109425" y="60629"/>
                </a:lnTo>
                <a:lnTo>
                  <a:pt x="111844" y="62635"/>
                </a:lnTo>
                <a:lnTo>
                  <a:pt x="114250" y="64767"/>
                </a:lnTo>
                <a:lnTo>
                  <a:pt x="116647" y="66981"/>
                </a:lnTo>
                <a:lnTo>
                  <a:pt x="118246" y="69252"/>
                </a:lnTo>
                <a:lnTo>
                  <a:pt x="119312" y="71559"/>
                </a:lnTo>
                <a:lnTo>
                  <a:pt x="120022" y="73890"/>
                </a:lnTo>
                <a:lnTo>
                  <a:pt x="119702" y="76239"/>
                </a:lnTo>
                <a:lnTo>
                  <a:pt x="118695" y="78598"/>
                </a:lnTo>
                <a:lnTo>
                  <a:pt x="117230" y="80965"/>
                </a:lnTo>
                <a:lnTo>
                  <a:pt x="116253" y="83336"/>
                </a:lnTo>
                <a:lnTo>
                  <a:pt x="115602" y="85711"/>
                </a:lnTo>
                <a:lnTo>
                  <a:pt x="115168" y="88088"/>
                </a:lnTo>
                <a:lnTo>
                  <a:pt x="114085" y="90466"/>
                </a:lnTo>
                <a:lnTo>
                  <a:pt x="112569" y="92846"/>
                </a:lnTo>
                <a:lnTo>
                  <a:pt x="110764" y="95226"/>
                </a:lnTo>
                <a:lnTo>
                  <a:pt x="107974" y="96812"/>
                </a:lnTo>
                <a:lnTo>
                  <a:pt x="104526" y="97870"/>
                </a:lnTo>
                <a:lnTo>
                  <a:pt x="100640" y="98575"/>
                </a:lnTo>
                <a:lnTo>
                  <a:pt x="97256" y="99839"/>
                </a:lnTo>
                <a:lnTo>
                  <a:pt x="94206" y="101475"/>
                </a:lnTo>
                <a:lnTo>
                  <a:pt x="91379" y="103360"/>
                </a:lnTo>
                <a:lnTo>
                  <a:pt x="87907" y="105410"/>
                </a:lnTo>
                <a:lnTo>
                  <a:pt x="84004" y="107571"/>
                </a:lnTo>
                <a:lnTo>
                  <a:pt x="79815" y="109805"/>
                </a:lnTo>
                <a:lnTo>
                  <a:pt x="76229" y="111294"/>
                </a:lnTo>
                <a:lnTo>
                  <a:pt x="73044" y="112287"/>
                </a:lnTo>
                <a:lnTo>
                  <a:pt x="70127" y="112949"/>
                </a:lnTo>
                <a:lnTo>
                  <a:pt x="67389" y="113390"/>
                </a:lnTo>
                <a:lnTo>
                  <a:pt x="64769" y="113685"/>
                </a:lnTo>
                <a:lnTo>
                  <a:pt x="62229" y="113881"/>
                </a:lnTo>
                <a:lnTo>
                  <a:pt x="59742" y="114012"/>
                </a:lnTo>
                <a:lnTo>
                  <a:pt x="54862" y="114157"/>
                </a:lnTo>
                <a:lnTo>
                  <a:pt x="43860" y="114239"/>
                </a:lnTo>
                <a:lnTo>
                  <a:pt x="40352" y="113456"/>
                </a:lnTo>
                <a:lnTo>
                  <a:pt x="37220" y="112141"/>
                </a:lnTo>
                <a:lnTo>
                  <a:pt x="28575" y="10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3"/>
          <p:cNvSpPr/>
          <p:nvPr/>
        </p:nvSpPr>
        <p:spPr>
          <a:xfrm>
            <a:off x="2657475" y="1643062"/>
            <a:ext cx="128140" cy="185701"/>
          </a:xfrm>
          <a:custGeom>
            <a:avLst/>
            <a:gdLst/>
            <a:ahLst/>
            <a:cxnLst/>
            <a:rect l="0" t="0" r="0" b="0"/>
            <a:pathLst>
              <a:path w="128140" h="185701">
                <a:moveTo>
                  <a:pt x="0" y="0"/>
                </a:moveTo>
                <a:lnTo>
                  <a:pt x="10641" y="0"/>
                </a:lnTo>
                <a:lnTo>
                  <a:pt x="13444" y="794"/>
                </a:lnTo>
                <a:lnTo>
                  <a:pt x="16900" y="2117"/>
                </a:lnTo>
                <a:lnTo>
                  <a:pt x="20792" y="3792"/>
                </a:lnTo>
                <a:lnTo>
                  <a:pt x="24973" y="4910"/>
                </a:lnTo>
                <a:lnTo>
                  <a:pt x="29349" y="5654"/>
                </a:lnTo>
                <a:lnTo>
                  <a:pt x="33853" y="6151"/>
                </a:lnTo>
                <a:lnTo>
                  <a:pt x="38444" y="8069"/>
                </a:lnTo>
                <a:lnTo>
                  <a:pt x="43091" y="10936"/>
                </a:lnTo>
                <a:lnTo>
                  <a:pt x="47777" y="14434"/>
                </a:lnTo>
                <a:lnTo>
                  <a:pt x="53283" y="17560"/>
                </a:lnTo>
                <a:lnTo>
                  <a:pt x="59334" y="20438"/>
                </a:lnTo>
                <a:lnTo>
                  <a:pt x="65750" y="23150"/>
                </a:lnTo>
                <a:lnTo>
                  <a:pt x="71614" y="26546"/>
                </a:lnTo>
                <a:lnTo>
                  <a:pt x="77111" y="30397"/>
                </a:lnTo>
                <a:lnTo>
                  <a:pt x="82364" y="34552"/>
                </a:lnTo>
                <a:lnTo>
                  <a:pt x="86659" y="38116"/>
                </a:lnTo>
                <a:lnTo>
                  <a:pt x="90316" y="41286"/>
                </a:lnTo>
                <a:lnTo>
                  <a:pt x="93548" y="44193"/>
                </a:lnTo>
                <a:lnTo>
                  <a:pt x="101373" y="51656"/>
                </a:lnTo>
                <a:lnTo>
                  <a:pt x="105682" y="55868"/>
                </a:lnTo>
                <a:lnTo>
                  <a:pt x="109348" y="60264"/>
                </a:lnTo>
                <a:lnTo>
                  <a:pt x="112586" y="64782"/>
                </a:lnTo>
                <a:lnTo>
                  <a:pt x="115538" y="69382"/>
                </a:lnTo>
                <a:lnTo>
                  <a:pt x="118300" y="74036"/>
                </a:lnTo>
                <a:lnTo>
                  <a:pt x="120936" y="78726"/>
                </a:lnTo>
                <a:lnTo>
                  <a:pt x="123486" y="83440"/>
                </a:lnTo>
                <a:lnTo>
                  <a:pt x="125186" y="88171"/>
                </a:lnTo>
                <a:lnTo>
                  <a:pt x="126320" y="92912"/>
                </a:lnTo>
                <a:lnTo>
                  <a:pt x="127075" y="97660"/>
                </a:lnTo>
                <a:lnTo>
                  <a:pt x="127579" y="102413"/>
                </a:lnTo>
                <a:lnTo>
                  <a:pt x="127915" y="107169"/>
                </a:lnTo>
                <a:lnTo>
                  <a:pt x="128139" y="111927"/>
                </a:lnTo>
                <a:lnTo>
                  <a:pt x="126701" y="116687"/>
                </a:lnTo>
                <a:lnTo>
                  <a:pt x="124155" y="121448"/>
                </a:lnTo>
                <a:lnTo>
                  <a:pt x="120870" y="126209"/>
                </a:lnTo>
                <a:lnTo>
                  <a:pt x="117886" y="130970"/>
                </a:lnTo>
                <a:lnTo>
                  <a:pt x="115103" y="135732"/>
                </a:lnTo>
                <a:lnTo>
                  <a:pt x="112454" y="140495"/>
                </a:lnTo>
                <a:lnTo>
                  <a:pt x="109100" y="145257"/>
                </a:lnTo>
                <a:lnTo>
                  <a:pt x="105277" y="150019"/>
                </a:lnTo>
                <a:lnTo>
                  <a:pt x="101141" y="154781"/>
                </a:lnTo>
                <a:lnTo>
                  <a:pt x="94428" y="162190"/>
                </a:lnTo>
                <a:lnTo>
                  <a:pt x="88799" y="168128"/>
                </a:lnTo>
                <a:lnTo>
                  <a:pt x="76291" y="180851"/>
                </a:lnTo>
                <a:lnTo>
                  <a:pt x="73879" y="182480"/>
                </a:lnTo>
                <a:lnTo>
                  <a:pt x="71478" y="183566"/>
                </a:lnTo>
                <a:lnTo>
                  <a:pt x="65713" y="185308"/>
                </a:lnTo>
                <a:lnTo>
                  <a:pt x="62807" y="185547"/>
                </a:lnTo>
                <a:lnTo>
                  <a:pt x="58267" y="185700"/>
                </a:lnTo>
                <a:lnTo>
                  <a:pt x="55530" y="183604"/>
                </a:lnTo>
                <a:lnTo>
                  <a:pt x="50006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54"/>
          <p:cNvSpPr/>
          <p:nvPr/>
        </p:nvSpPr>
        <p:spPr>
          <a:xfrm>
            <a:off x="2964656" y="1664494"/>
            <a:ext cx="121445" cy="7144"/>
          </a:xfrm>
          <a:custGeom>
            <a:avLst/>
            <a:gdLst/>
            <a:ahLst/>
            <a:cxnLst/>
            <a:rect l="0" t="0" r="0" b="0"/>
            <a:pathLst>
              <a:path w="121445" h="7144">
                <a:moveTo>
                  <a:pt x="0" y="7143"/>
                </a:moveTo>
                <a:lnTo>
                  <a:pt x="3792" y="7143"/>
                </a:lnTo>
                <a:lnTo>
                  <a:pt x="5703" y="6349"/>
                </a:lnTo>
                <a:lnTo>
                  <a:pt x="7771" y="5026"/>
                </a:lnTo>
                <a:lnTo>
                  <a:pt x="9943" y="3351"/>
                </a:lnTo>
                <a:lnTo>
                  <a:pt x="12185" y="2234"/>
                </a:lnTo>
                <a:lnTo>
                  <a:pt x="14473" y="1489"/>
                </a:lnTo>
                <a:lnTo>
                  <a:pt x="16792" y="992"/>
                </a:lnTo>
                <a:lnTo>
                  <a:pt x="19926" y="661"/>
                </a:lnTo>
                <a:lnTo>
                  <a:pt x="23603" y="441"/>
                </a:lnTo>
                <a:lnTo>
                  <a:pt x="31921" y="195"/>
                </a:lnTo>
                <a:lnTo>
                  <a:pt x="69094" y="7"/>
                </a:lnTo>
                <a:lnTo>
                  <a:pt x="93842" y="0"/>
                </a:lnTo>
                <a:lnTo>
                  <a:pt x="96692" y="793"/>
                </a:lnTo>
                <a:lnTo>
                  <a:pt x="99387" y="2116"/>
                </a:lnTo>
                <a:lnTo>
                  <a:pt x="101976" y="3792"/>
                </a:lnTo>
                <a:lnTo>
                  <a:pt x="104497" y="4909"/>
                </a:lnTo>
                <a:lnTo>
                  <a:pt x="106971" y="5654"/>
                </a:lnTo>
                <a:lnTo>
                  <a:pt x="109414" y="6150"/>
                </a:lnTo>
                <a:lnTo>
                  <a:pt x="111836" y="6481"/>
                </a:lnTo>
                <a:lnTo>
                  <a:pt x="114245" y="6702"/>
                </a:lnTo>
                <a:lnTo>
                  <a:pt x="121444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55"/>
          <p:cNvSpPr/>
          <p:nvPr/>
        </p:nvSpPr>
        <p:spPr>
          <a:xfrm>
            <a:off x="2978943" y="1728813"/>
            <a:ext cx="142876" cy="7119"/>
          </a:xfrm>
          <a:custGeom>
            <a:avLst/>
            <a:gdLst/>
            <a:ahLst/>
            <a:cxnLst/>
            <a:rect l="0" t="0" r="0" b="0"/>
            <a:pathLst>
              <a:path w="142876" h="7119">
                <a:moveTo>
                  <a:pt x="0" y="7118"/>
                </a:moveTo>
                <a:lnTo>
                  <a:pt x="16793" y="7118"/>
                </a:lnTo>
                <a:lnTo>
                  <a:pt x="20720" y="6324"/>
                </a:lnTo>
                <a:lnTo>
                  <a:pt x="25720" y="5001"/>
                </a:lnTo>
                <a:lnTo>
                  <a:pt x="31434" y="3325"/>
                </a:lnTo>
                <a:lnTo>
                  <a:pt x="36831" y="2208"/>
                </a:lnTo>
                <a:lnTo>
                  <a:pt x="42017" y="1464"/>
                </a:lnTo>
                <a:lnTo>
                  <a:pt x="47061" y="967"/>
                </a:lnTo>
                <a:lnTo>
                  <a:pt x="52806" y="636"/>
                </a:lnTo>
                <a:lnTo>
                  <a:pt x="65538" y="268"/>
                </a:lnTo>
                <a:lnTo>
                  <a:pt x="97323" y="0"/>
                </a:lnTo>
                <a:lnTo>
                  <a:pt x="102982" y="785"/>
                </a:lnTo>
                <a:lnTo>
                  <a:pt x="109136" y="2102"/>
                </a:lnTo>
                <a:lnTo>
                  <a:pt x="115620" y="3774"/>
                </a:lnTo>
                <a:lnTo>
                  <a:pt x="120736" y="4889"/>
                </a:lnTo>
                <a:lnTo>
                  <a:pt x="124941" y="5632"/>
                </a:lnTo>
                <a:lnTo>
                  <a:pt x="128538" y="6127"/>
                </a:lnTo>
                <a:lnTo>
                  <a:pt x="131729" y="6457"/>
                </a:lnTo>
                <a:lnTo>
                  <a:pt x="134651" y="6677"/>
                </a:lnTo>
                <a:lnTo>
                  <a:pt x="142875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6"/>
          <p:cNvSpPr/>
          <p:nvPr/>
        </p:nvSpPr>
        <p:spPr>
          <a:xfrm>
            <a:off x="3264987" y="1693363"/>
            <a:ext cx="142582" cy="13994"/>
          </a:xfrm>
          <a:custGeom>
            <a:avLst/>
            <a:gdLst/>
            <a:ahLst/>
            <a:cxnLst/>
            <a:rect l="0" t="0" r="0" b="0"/>
            <a:pathLst>
              <a:path w="142582" h="13994">
                <a:moveTo>
                  <a:pt x="6850" y="13993"/>
                </a:moveTo>
                <a:lnTo>
                  <a:pt x="0" y="13993"/>
                </a:lnTo>
                <a:lnTo>
                  <a:pt x="9675" y="13993"/>
                </a:lnTo>
                <a:lnTo>
                  <a:pt x="11115" y="13199"/>
                </a:lnTo>
                <a:lnTo>
                  <a:pt x="12074" y="11876"/>
                </a:lnTo>
                <a:lnTo>
                  <a:pt x="12714" y="10200"/>
                </a:lnTo>
                <a:lnTo>
                  <a:pt x="14728" y="9083"/>
                </a:lnTo>
                <a:lnTo>
                  <a:pt x="17659" y="8339"/>
                </a:lnTo>
                <a:lnTo>
                  <a:pt x="21199" y="7842"/>
                </a:lnTo>
                <a:lnTo>
                  <a:pt x="24354" y="7511"/>
                </a:lnTo>
                <a:lnTo>
                  <a:pt x="27250" y="7290"/>
                </a:lnTo>
                <a:lnTo>
                  <a:pt x="29975" y="7143"/>
                </a:lnTo>
                <a:lnTo>
                  <a:pt x="37236" y="6980"/>
                </a:lnTo>
                <a:lnTo>
                  <a:pt x="68868" y="6857"/>
                </a:lnTo>
                <a:lnTo>
                  <a:pt x="73596" y="6060"/>
                </a:lnTo>
                <a:lnTo>
                  <a:pt x="78335" y="4736"/>
                </a:lnTo>
                <a:lnTo>
                  <a:pt x="83081" y="3059"/>
                </a:lnTo>
                <a:lnTo>
                  <a:pt x="88627" y="1941"/>
                </a:lnTo>
                <a:lnTo>
                  <a:pt x="94706" y="1196"/>
                </a:lnTo>
                <a:lnTo>
                  <a:pt x="106222" y="368"/>
                </a:lnTo>
                <a:lnTo>
                  <a:pt x="113986" y="0"/>
                </a:lnTo>
                <a:lnTo>
                  <a:pt x="117168" y="695"/>
                </a:lnTo>
                <a:lnTo>
                  <a:pt x="120083" y="1953"/>
                </a:lnTo>
                <a:lnTo>
                  <a:pt x="122820" y="3585"/>
                </a:lnTo>
                <a:lnTo>
                  <a:pt x="125438" y="4673"/>
                </a:lnTo>
                <a:lnTo>
                  <a:pt x="127977" y="5398"/>
                </a:lnTo>
                <a:lnTo>
                  <a:pt x="133964" y="6562"/>
                </a:lnTo>
                <a:lnTo>
                  <a:pt x="136899" y="6722"/>
                </a:lnTo>
                <a:lnTo>
                  <a:pt x="138793" y="6764"/>
                </a:lnTo>
                <a:lnTo>
                  <a:pt x="140056" y="7586"/>
                </a:lnTo>
                <a:lnTo>
                  <a:pt x="140898" y="8928"/>
                </a:lnTo>
                <a:lnTo>
                  <a:pt x="142581" y="13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57"/>
          <p:cNvSpPr/>
          <p:nvPr/>
        </p:nvSpPr>
        <p:spPr>
          <a:xfrm>
            <a:off x="3464718" y="1593151"/>
            <a:ext cx="314326" cy="171348"/>
          </a:xfrm>
          <a:custGeom>
            <a:avLst/>
            <a:gdLst/>
            <a:ahLst/>
            <a:cxnLst/>
            <a:rect l="0" t="0" r="0" b="0"/>
            <a:pathLst>
              <a:path w="314326" h="171348">
                <a:moveTo>
                  <a:pt x="0" y="35624"/>
                </a:moveTo>
                <a:lnTo>
                  <a:pt x="17000" y="18624"/>
                </a:lnTo>
                <a:lnTo>
                  <a:pt x="20065" y="17147"/>
                </a:lnTo>
                <a:lnTo>
                  <a:pt x="27703" y="15505"/>
                </a:lnTo>
                <a:lnTo>
                  <a:pt x="36390" y="12659"/>
                </a:lnTo>
                <a:lnTo>
                  <a:pt x="45542" y="9542"/>
                </a:lnTo>
                <a:lnTo>
                  <a:pt x="54902" y="8157"/>
                </a:lnTo>
                <a:lnTo>
                  <a:pt x="62236" y="5424"/>
                </a:lnTo>
                <a:lnTo>
                  <a:pt x="65304" y="3585"/>
                </a:lnTo>
                <a:lnTo>
                  <a:pt x="75062" y="1540"/>
                </a:lnTo>
                <a:lnTo>
                  <a:pt x="80998" y="995"/>
                </a:lnTo>
                <a:lnTo>
                  <a:pt x="89710" y="389"/>
                </a:lnTo>
                <a:lnTo>
                  <a:pt x="97021" y="120"/>
                </a:lnTo>
                <a:lnTo>
                  <a:pt x="105562" y="0"/>
                </a:lnTo>
                <a:lnTo>
                  <a:pt x="114650" y="2064"/>
                </a:lnTo>
                <a:lnTo>
                  <a:pt x="123187" y="5627"/>
                </a:lnTo>
                <a:lnTo>
                  <a:pt x="129627" y="9856"/>
                </a:lnTo>
                <a:lnTo>
                  <a:pt x="135135" y="12265"/>
                </a:lnTo>
                <a:lnTo>
                  <a:pt x="137715" y="12908"/>
                </a:lnTo>
                <a:lnTo>
                  <a:pt x="139435" y="14130"/>
                </a:lnTo>
                <a:lnTo>
                  <a:pt x="140582" y="15738"/>
                </a:lnTo>
                <a:lnTo>
                  <a:pt x="141346" y="17604"/>
                </a:lnTo>
                <a:lnTo>
                  <a:pt x="144313" y="21794"/>
                </a:lnTo>
                <a:lnTo>
                  <a:pt x="146215" y="24023"/>
                </a:lnTo>
                <a:lnTo>
                  <a:pt x="147483" y="26302"/>
                </a:lnTo>
                <a:lnTo>
                  <a:pt x="148892" y="30951"/>
                </a:lnTo>
                <a:lnTo>
                  <a:pt x="149267" y="34096"/>
                </a:lnTo>
                <a:lnTo>
                  <a:pt x="149518" y="37780"/>
                </a:lnTo>
                <a:lnTo>
                  <a:pt x="149685" y="41824"/>
                </a:lnTo>
                <a:lnTo>
                  <a:pt x="149003" y="45313"/>
                </a:lnTo>
                <a:lnTo>
                  <a:pt x="147754" y="48433"/>
                </a:lnTo>
                <a:lnTo>
                  <a:pt x="146128" y="51307"/>
                </a:lnTo>
                <a:lnTo>
                  <a:pt x="145044" y="54811"/>
                </a:lnTo>
                <a:lnTo>
                  <a:pt x="144321" y="58734"/>
                </a:lnTo>
                <a:lnTo>
                  <a:pt x="143839" y="62936"/>
                </a:lnTo>
                <a:lnTo>
                  <a:pt x="142724" y="66532"/>
                </a:lnTo>
                <a:lnTo>
                  <a:pt x="141187" y="69723"/>
                </a:lnTo>
                <a:lnTo>
                  <a:pt x="139368" y="72644"/>
                </a:lnTo>
                <a:lnTo>
                  <a:pt x="137362" y="75385"/>
                </a:lnTo>
                <a:lnTo>
                  <a:pt x="133017" y="80547"/>
                </a:lnTo>
                <a:lnTo>
                  <a:pt x="128440" y="85488"/>
                </a:lnTo>
                <a:lnTo>
                  <a:pt x="126108" y="87916"/>
                </a:lnTo>
                <a:lnTo>
                  <a:pt x="119284" y="92731"/>
                </a:lnTo>
                <a:lnTo>
                  <a:pt x="115241" y="95127"/>
                </a:lnTo>
                <a:lnTo>
                  <a:pt x="112546" y="98311"/>
                </a:lnTo>
                <a:lnTo>
                  <a:pt x="110750" y="102021"/>
                </a:lnTo>
                <a:lnTo>
                  <a:pt x="109552" y="106083"/>
                </a:lnTo>
                <a:lnTo>
                  <a:pt x="107166" y="109584"/>
                </a:lnTo>
                <a:lnTo>
                  <a:pt x="103988" y="112712"/>
                </a:lnTo>
                <a:lnTo>
                  <a:pt x="100282" y="115591"/>
                </a:lnTo>
                <a:lnTo>
                  <a:pt x="94047" y="120906"/>
                </a:lnTo>
                <a:lnTo>
                  <a:pt x="91273" y="123435"/>
                </a:lnTo>
                <a:lnTo>
                  <a:pt x="89424" y="125914"/>
                </a:lnTo>
                <a:lnTo>
                  <a:pt x="87369" y="130786"/>
                </a:lnTo>
                <a:lnTo>
                  <a:pt x="85234" y="133197"/>
                </a:lnTo>
                <a:lnTo>
                  <a:pt x="78628" y="137991"/>
                </a:lnTo>
                <a:lnTo>
                  <a:pt x="72064" y="142628"/>
                </a:lnTo>
                <a:lnTo>
                  <a:pt x="68277" y="146152"/>
                </a:lnTo>
                <a:lnTo>
                  <a:pt x="58493" y="155743"/>
                </a:lnTo>
                <a:lnTo>
                  <a:pt x="50104" y="164114"/>
                </a:lnTo>
                <a:lnTo>
                  <a:pt x="50036" y="167975"/>
                </a:lnTo>
                <a:lnTo>
                  <a:pt x="51613" y="169101"/>
                </a:lnTo>
                <a:lnTo>
                  <a:pt x="57600" y="170353"/>
                </a:lnTo>
                <a:lnTo>
                  <a:pt x="66103" y="171058"/>
                </a:lnTo>
                <a:lnTo>
                  <a:pt x="73650" y="171267"/>
                </a:lnTo>
                <a:lnTo>
                  <a:pt x="98035" y="171347"/>
                </a:lnTo>
                <a:lnTo>
                  <a:pt x="103457" y="170556"/>
                </a:lnTo>
                <a:lnTo>
                  <a:pt x="109452" y="169235"/>
                </a:lnTo>
                <a:lnTo>
                  <a:pt x="115831" y="167560"/>
                </a:lnTo>
                <a:lnTo>
                  <a:pt x="121671" y="166444"/>
                </a:lnTo>
                <a:lnTo>
                  <a:pt x="127151" y="165700"/>
                </a:lnTo>
                <a:lnTo>
                  <a:pt x="132393" y="165203"/>
                </a:lnTo>
                <a:lnTo>
                  <a:pt x="138268" y="164873"/>
                </a:lnTo>
                <a:lnTo>
                  <a:pt x="151146" y="164505"/>
                </a:lnTo>
                <a:lnTo>
                  <a:pt x="157914" y="163613"/>
                </a:lnTo>
                <a:lnTo>
                  <a:pt x="164808" y="162225"/>
                </a:lnTo>
                <a:lnTo>
                  <a:pt x="171784" y="160506"/>
                </a:lnTo>
                <a:lnTo>
                  <a:pt x="179611" y="159360"/>
                </a:lnTo>
                <a:lnTo>
                  <a:pt x="188003" y="158595"/>
                </a:lnTo>
                <a:lnTo>
                  <a:pt x="204207" y="157746"/>
                </a:lnTo>
                <a:lnTo>
                  <a:pt x="216700" y="157369"/>
                </a:lnTo>
                <a:lnTo>
                  <a:pt x="258755" y="157085"/>
                </a:lnTo>
                <a:lnTo>
                  <a:pt x="303079" y="157067"/>
                </a:lnTo>
                <a:lnTo>
                  <a:pt x="305240" y="157861"/>
                </a:lnTo>
                <a:lnTo>
                  <a:pt x="312296" y="162722"/>
                </a:lnTo>
                <a:lnTo>
                  <a:pt x="314325" y="1642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58"/>
          <p:cNvSpPr/>
          <p:nvPr/>
        </p:nvSpPr>
        <p:spPr>
          <a:xfrm>
            <a:off x="950118" y="2128837"/>
            <a:ext cx="257168" cy="385734"/>
          </a:xfrm>
          <a:custGeom>
            <a:avLst/>
            <a:gdLst/>
            <a:ahLst/>
            <a:cxnLst/>
            <a:rect l="0" t="0" r="0" b="0"/>
            <a:pathLst>
              <a:path w="257168" h="385734">
                <a:moveTo>
                  <a:pt x="14288" y="0"/>
                </a:moveTo>
                <a:lnTo>
                  <a:pt x="8137" y="0"/>
                </a:lnTo>
                <a:lnTo>
                  <a:pt x="7806" y="794"/>
                </a:lnTo>
                <a:lnTo>
                  <a:pt x="7231" y="9943"/>
                </a:lnTo>
                <a:lnTo>
                  <a:pt x="6408" y="11391"/>
                </a:lnTo>
                <a:lnTo>
                  <a:pt x="5066" y="12357"/>
                </a:lnTo>
                <a:lnTo>
                  <a:pt x="3378" y="13000"/>
                </a:lnTo>
                <a:lnTo>
                  <a:pt x="2252" y="14223"/>
                </a:lnTo>
                <a:lnTo>
                  <a:pt x="1501" y="15832"/>
                </a:lnTo>
                <a:lnTo>
                  <a:pt x="667" y="19736"/>
                </a:lnTo>
                <a:lnTo>
                  <a:pt x="88" y="31047"/>
                </a:lnTo>
                <a:lnTo>
                  <a:pt x="8" y="45252"/>
                </a:lnTo>
                <a:lnTo>
                  <a:pt x="799" y="47630"/>
                </a:lnTo>
                <a:lnTo>
                  <a:pt x="4911" y="54770"/>
                </a:lnTo>
                <a:lnTo>
                  <a:pt x="7276" y="61913"/>
                </a:lnTo>
                <a:lnTo>
                  <a:pt x="11857" y="69056"/>
                </a:lnTo>
                <a:lnTo>
                  <a:pt x="15924" y="80698"/>
                </a:lnTo>
                <a:lnTo>
                  <a:pt x="18984" y="89047"/>
                </a:lnTo>
                <a:lnTo>
                  <a:pt x="20344" y="98049"/>
                </a:lnTo>
                <a:lnTo>
                  <a:pt x="23065" y="105226"/>
                </a:lnTo>
                <a:lnTo>
                  <a:pt x="24902" y="108250"/>
                </a:lnTo>
                <a:lnTo>
                  <a:pt x="26943" y="115845"/>
                </a:lnTo>
                <a:lnTo>
                  <a:pt x="28643" y="124512"/>
                </a:lnTo>
                <a:lnTo>
                  <a:pt x="32045" y="133655"/>
                </a:lnTo>
                <a:lnTo>
                  <a:pt x="36203" y="140894"/>
                </a:lnTo>
                <a:lnTo>
                  <a:pt x="43006" y="149432"/>
                </a:lnTo>
                <a:lnTo>
                  <a:pt x="47689" y="155314"/>
                </a:lnTo>
                <a:lnTo>
                  <a:pt x="54788" y="166757"/>
                </a:lnTo>
                <a:lnTo>
                  <a:pt x="59540" y="172804"/>
                </a:lnTo>
                <a:lnTo>
                  <a:pt x="62712" y="174734"/>
                </a:lnTo>
                <a:lnTo>
                  <a:pt x="70470" y="176878"/>
                </a:lnTo>
                <a:lnTo>
                  <a:pt x="77093" y="179948"/>
                </a:lnTo>
                <a:lnTo>
                  <a:pt x="82683" y="183958"/>
                </a:lnTo>
                <a:lnTo>
                  <a:pt x="87813" y="188386"/>
                </a:lnTo>
                <a:lnTo>
                  <a:pt x="91086" y="189885"/>
                </a:lnTo>
                <a:lnTo>
                  <a:pt x="98956" y="191549"/>
                </a:lnTo>
                <a:lnTo>
                  <a:pt x="103277" y="191993"/>
                </a:lnTo>
                <a:lnTo>
                  <a:pt x="107745" y="192289"/>
                </a:lnTo>
                <a:lnTo>
                  <a:pt x="118738" y="192764"/>
                </a:lnTo>
                <a:lnTo>
                  <a:pt x="124435" y="192847"/>
                </a:lnTo>
                <a:lnTo>
                  <a:pt x="130975" y="190749"/>
                </a:lnTo>
                <a:lnTo>
                  <a:pt x="138380" y="187171"/>
                </a:lnTo>
                <a:lnTo>
                  <a:pt x="144317" y="182935"/>
                </a:lnTo>
                <a:lnTo>
                  <a:pt x="151718" y="178407"/>
                </a:lnTo>
                <a:lnTo>
                  <a:pt x="155914" y="176088"/>
                </a:lnTo>
                <a:lnTo>
                  <a:pt x="162693" y="169278"/>
                </a:lnTo>
                <a:lnTo>
                  <a:pt x="165612" y="165239"/>
                </a:lnTo>
                <a:lnTo>
                  <a:pt x="173089" y="158636"/>
                </a:lnTo>
                <a:lnTo>
                  <a:pt x="177305" y="155763"/>
                </a:lnTo>
                <a:lnTo>
                  <a:pt x="180116" y="152261"/>
                </a:lnTo>
                <a:lnTo>
                  <a:pt x="181990" y="148339"/>
                </a:lnTo>
                <a:lnTo>
                  <a:pt x="184866" y="140541"/>
                </a:lnTo>
                <a:lnTo>
                  <a:pt x="190947" y="130895"/>
                </a:lnTo>
                <a:lnTo>
                  <a:pt x="195462" y="122734"/>
                </a:lnTo>
                <a:lnTo>
                  <a:pt x="197997" y="113815"/>
                </a:lnTo>
                <a:lnTo>
                  <a:pt x="198673" y="109214"/>
                </a:lnTo>
                <a:lnTo>
                  <a:pt x="197308" y="99869"/>
                </a:lnTo>
                <a:lnTo>
                  <a:pt x="194849" y="91217"/>
                </a:lnTo>
                <a:lnTo>
                  <a:pt x="193464" y="81091"/>
                </a:lnTo>
                <a:lnTo>
                  <a:pt x="193054" y="69182"/>
                </a:lnTo>
                <a:lnTo>
                  <a:pt x="192904" y="55099"/>
                </a:lnTo>
                <a:lnTo>
                  <a:pt x="192888" y="43930"/>
                </a:lnTo>
                <a:lnTo>
                  <a:pt x="192092" y="40399"/>
                </a:lnTo>
                <a:lnTo>
                  <a:pt x="189091" y="34360"/>
                </a:lnTo>
                <a:lnTo>
                  <a:pt x="181491" y="24808"/>
                </a:lnTo>
                <a:lnTo>
                  <a:pt x="179881" y="22932"/>
                </a:lnTo>
                <a:lnTo>
                  <a:pt x="178659" y="22432"/>
                </a:lnTo>
                <a:lnTo>
                  <a:pt x="175183" y="21876"/>
                </a:lnTo>
                <a:lnTo>
                  <a:pt x="173939" y="20934"/>
                </a:lnTo>
                <a:lnTo>
                  <a:pt x="173109" y="19512"/>
                </a:lnTo>
                <a:lnTo>
                  <a:pt x="172556" y="17771"/>
                </a:lnTo>
                <a:lnTo>
                  <a:pt x="172188" y="17403"/>
                </a:lnTo>
                <a:lnTo>
                  <a:pt x="171942" y="17952"/>
                </a:lnTo>
                <a:lnTo>
                  <a:pt x="171459" y="27522"/>
                </a:lnTo>
                <a:lnTo>
                  <a:pt x="179038" y="32055"/>
                </a:lnTo>
                <a:lnTo>
                  <a:pt x="181271" y="34070"/>
                </a:lnTo>
                <a:lnTo>
                  <a:pt x="182760" y="36207"/>
                </a:lnTo>
                <a:lnTo>
                  <a:pt x="186972" y="45124"/>
                </a:lnTo>
                <a:lnTo>
                  <a:pt x="191049" y="52599"/>
                </a:lnTo>
                <a:lnTo>
                  <a:pt x="197807" y="62063"/>
                </a:lnTo>
                <a:lnTo>
                  <a:pt x="202479" y="70182"/>
                </a:lnTo>
                <a:lnTo>
                  <a:pt x="209318" y="76965"/>
                </a:lnTo>
                <a:lnTo>
                  <a:pt x="213364" y="79885"/>
                </a:lnTo>
                <a:lnTo>
                  <a:pt x="219977" y="87363"/>
                </a:lnTo>
                <a:lnTo>
                  <a:pt x="225561" y="95978"/>
                </a:lnTo>
                <a:lnTo>
                  <a:pt x="230689" y="105098"/>
                </a:lnTo>
                <a:lnTo>
                  <a:pt x="235614" y="114444"/>
                </a:lnTo>
                <a:lnTo>
                  <a:pt x="240449" y="124683"/>
                </a:lnTo>
                <a:lnTo>
                  <a:pt x="242849" y="130747"/>
                </a:lnTo>
                <a:lnTo>
                  <a:pt x="245243" y="137171"/>
                </a:lnTo>
                <a:lnTo>
                  <a:pt x="247904" y="148542"/>
                </a:lnTo>
                <a:lnTo>
                  <a:pt x="249086" y="159681"/>
                </a:lnTo>
                <a:lnTo>
                  <a:pt x="249401" y="165985"/>
                </a:lnTo>
                <a:lnTo>
                  <a:pt x="249611" y="172570"/>
                </a:lnTo>
                <a:lnTo>
                  <a:pt x="251961" y="184118"/>
                </a:lnTo>
                <a:lnTo>
                  <a:pt x="254858" y="195337"/>
                </a:lnTo>
                <a:lnTo>
                  <a:pt x="255630" y="201662"/>
                </a:lnTo>
                <a:lnTo>
                  <a:pt x="256145" y="208260"/>
                </a:lnTo>
                <a:lnTo>
                  <a:pt x="256718" y="219825"/>
                </a:lnTo>
                <a:lnTo>
                  <a:pt x="256972" y="230256"/>
                </a:lnTo>
                <a:lnTo>
                  <a:pt x="257167" y="269053"/>
                </a:lnTo>
                <a:lnTo>
                  <a:pt x="255583" y="273825"/>
                </a:lnTo>
                <a:lnTo>
                  <a:pt x="249588" y="283360"/>
                </a:lnTo>
                <a:lnTo>
                  <a:pt x="245866" y="292890"/>
                </a:lnTo>
                <a:lnTo>
                  <a:pt x="243418" y="301623"/>
                </a:lnTo>
                <a:lnTo>
                  <a:pt x="239684" y="308151"/>
                </a:lnTo>
                <a:lnTo>
                  <a:pt x="233262" y="315814"/>
                </a:lnTo>
                <a:lnTo>
                  <a:pt x="226703" y="323718"/>
                </a:lnTo>
                <a:lnTo>
                  <a:pt x="221424" y="333424"/>
                </a:lnTo>
                <a:lnTo>
                  <a:pt x="214563" y="341599"/>
                </a:lnTo>
                <a:lnTo>
                  <a:pt x="210511" y="345208"/>
                </a:lnTo>
                <a:lnTo>
                  <a:pt x="206222" y="348407"/>
                </a:lnTo>
                <a:lnTo>
                  <a:pt x="201775" y="351334"/>
                </a:lnTo>
                <a:lnTo>
                  <a:pt x="194717" y="356703"/>
                </a:lnTo>
                <a:lnTo>
                  <a:pt x="188141" y="361735"/>
                </a:lnTo>
                <a:lnTo>
                  <a:pt x="184165" y="364188"/>
                </a:lnTo>
                <a:lnTo>
                  <a:pt x="179927" y="366617"/>
                </a:lnTo>
                <a:lnTo>
                  <a:pt x="170984" y="371433"/>
                </a:lnTo>
                <a:lnTo>
                  <a:pt x="166377" y="373828"/>
                </a:lnTo>
                <a:lnTo>
                  <a:pt x="160924" y="375425"/>
                </a:lnTo>
                <a:lnTo>
                  <a:pt x="154908" y="376489"/>
                </a:lnTo>
                <a:lnTo>
                  <a:pt x="148516" y="377199"/>
                </a:lnTo>
                <a:lnTo>
                  <a:pt x="141873" y="378466"/>
                </a:lnTo>
                <a:lnTo>
                  <a:pt x="135063" y="380105"/>
                </a:lnTo>
                <a:lnTo>
                  <a:pt x="128142" y="381990"/>
                </a:lnTo>
                <a:lnTo>
                  <a:pt x="121147" y="383248"/>
                </a:lnTo>
                <a:lnTo>
                  <a:pt x="114102" y="384086"/>
                </a:lnTo>
                <a:lnTo>
                  <a:pt x="107025" y="384645"/>
                </a:lnTo>
                <a:lnTo>
                  <a:pt x="100719" y="385017"/>
                </a:lnTo>
                <a:lnTo>
                  <a:pt x="89479" y="385431"/>
                </a:lnTo>
                <a:lnTo>
                  <a:pt x="60937" y="385719"/>
                </a:lnTo>
                <a:lnTo>
                  <a:pt x="57294" y="385733"/>
                </a:lnTo>
                <a:lnTo>
                  <a:pt x="53277" y="384949"/>
                </a:lnTo>
                <a:lnTo>
                  <a:pt x="49012" y="383633"/>
                </a:lnTo>
                <a:lnTo>
                  <a:pt x="44581" y="381962"/>
                </a:lnTo>
                <a:lnTo>
                  <a:pt x="37541" y="380105"/>
                </a:lnTo>
                <a:lnTo>
                  <a:pt x="30972" y="378485"/>
                </a:lnTo>
                <a:lnTo>
                  <a:pt x="26999" y="376942"/>
                </a:lnTo>
                <a:lnTo>
                  <a:pt x="19143" y="373905"/>
                </a:lnTo>
                <a:lnTo>
                  <a:pt x="13006" y="372555"/>
                </a:lnTo>
                <a:lnTo>
                  <a:pt x="11052" y="371401"/>
                </a:lnTo>
                <a:lnTo>
                  <a:pt x="9749" y="369838"/>
                </a:lnTo>
                <a:lnTo>
                  <a:pt x="8881" y="368003"/>
                </a:lnTo>
                <a:lnTo>
                  <a:pt x="7916" y="363846"/>
                </a:lnTo>
                <a:lnTo>
                  <a:pt x="7659" y="361627"/>
                </a:lnTo>
                <a:lnTo>
                  <a:pt x="6693" y="359353"/>
                </a:lnTo>
                <a:lnTo>
                  <a:pt x="0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59"/>
          <p:cNvSpPr/>
          <p:nvPr/>
        </p:nvSpPr>
        <p:spPr>
          <a:xfrm>
            <a:off x="1250156" y="2231412"/>
            <a:ext cx="178595" cy="18870"/>
          </a:xfrm>
          <a:custGeom>
            <a:avLst/>
            <a:gdLst/>
            <a:ahLst/>
            <a:cxnLst/>
            <a:rect l="0" t="0" r="0" b="0"/>
            <a:pathLst>
              <a:path w="178595" h="18870">
                <a:moveTo>
                  <a:pt x="0" y="18869"/>
                </a:moveTo>
                <a:lnTo>
                  <a:pt x="7585" y="18869"/>
                </a:lnTo>
                <a:lnTo>
                  <a:pt x="11406" y="18075"/>
                </a:lnTo>
                <a:lnTo>
                  <a:pt x="15542" y="16752"/>
                </a:lnTo>
                <a:lnTo>
                  <a:pt x="26000" y="12718"/>
                </a:lnTo>
                <a:lnTo>
                  <a:pt x="29547" y="12166"/>
                </a:lnTo>
                <a:lnTo>
                  <a:pt x="33769" y="11921"/>
                </a:lnTo>
                <a:lnTo>
                  <a:pt x="38292" y="11812"/>
                </a:lnTo>
                <a:lnTo>
                  <a:pt x="94930" y="11725"/>
                </a:lnTo>
                <a:lnTo>
                  <a:pt x="97418" y="10931"/>
                </a:lnTo>
                <a:lnTo>
                  <a:pt x="99870" y="9608"/>
                </a:lnTo>
                <a:lnTo>
                  <a:pt x="102299" y="7933"/>
                </a:lnTo>
                <a:lnTo>
                  <a:pt x="105505" y="6816"/>
                </a:lnTo>
                <a:lnTo>
                  <a:pt x="109231" y="6071"/>
                </a:lnTo>
                <a:lnTo>
                  <a:pt x="113302" y="5574"/>
                </a:lnTo>
                <a:lnTo>
                  <a:pt x="116809" y="5243"/>
                </a:lnTo>
                <a:lnTo>
                  <a:pt x="119942" y="5023"/>
                </a:lnTo>
                <a:lnTo>
                  <a:pt x="122823" y="4876"/>
                </a:lnTo>
                <a:lnTo>
                  <a:pt x="132376" y="4712"/>
                </a:lnTo>
                <a:lnTo>
                  <a:pt x="150326" y="4607"/>
                </a:lnTo>
                <a:lnTo>
                  <a:pt x="153398" y="3805"/>
                </a:lnTo>
                <a:lnTo>
                  <a:pt x="156241" y="2476"/>
                </a:lnTo>
                <a:lnTo>
                  <a:pt x="158929" y="797"/>
                </a:lnTo>
                <a:lnTo>
                  <a:pt x="161515" y="471"/>
                </a:lnTo>
                <a:lnTo>
                  <a:pt x="164033" y="1047"/>
                </a:lnTo>
                <a:lnTo>
                  <a:pt x="166505" y="2225"/>
                </a:lnTo>
                <a:lnTo>
                  <a:pt x="168947" y="2217"/>
                </a:lnTo>
                <a:lnTo>
                  <a:pt x="171369" y="1417"/>
                </a:lnTo>
                <a:lnTo>
                  <a:pt x="173777" y="91"/>
                </a:lnTo>
                <a:lnTo>
                  <a:pt x="175383" y="0"/>
                </a:lnTo>
                <a:lnTo>
                  <a:pt x="176453" y="733"/>
                </a:lnTo>
                <a:lnTo>
                  <a:pt x="178594" y="4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60"/>
          <p:cNvSpPr/>
          <p:nvPr/>
        </p:nvSpPr>
        <p:spPr>
          <a:xfrm>
            <a:off x="1321593" y="2278856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44254" y="14287"/>
                </a:lnTo>
                <a:lnTo>
                  <a:pt x="47759" y="13494"/>
                </a:lnTo>
                <a:lnTo>
                  <a:pt x="51683" y="12171"/>
                </a:lnTo>
                <a:lnTo>
                  <a:pt x="55887" y="10495"/>
                </a:lnTo>
                <a:lnTo>
                  <a:pt x="60277" y="9378"/>
                </a:lnTo>
                <a:lnTo>
                  <a:pt x="64791" y="8633"/>
                </a:lnTo>
                <a:lnTo>
                  <a:pt x="69388" y="8136"/>
                </a:lnTo>
                <a:lnTo>
                  <a:pt x="74040" y="7806"/>
                </a:lnTo>
                <a:lnTo>
                  <a:pt x="78729" y="7585"/>
                </a:lnTo>
                <a:lnTo>
                  <a:pt x="88966" y="7340"/>
                </a:lnTo>
                <a:lnTo>
                  <a:pt x="118078" y="7169"/>
                </a:lnTo>
                <a:lnTo>
                  <a:pt x="123169" y="6367"/>
                </a:lnTo>
                <a:lnTo>
                  <a:pt x="128150" y="5038"/>
                </a:lnTo>
                <a:lnTo>
                  <a:pt x="133059" y="3359"/>
                </a:lnTo>
                <a:lnTo>
                  <a:pt x="137125" y="2239"/>
                </a:lnTo>
                <a:lnTo>
                  <a:pt x="140629" y="1493"/>
                </a:lnTo>
                <a:lnTo>
                  <a:pt x="143759" y="995"/>
                </a:lnTo>
                <a:lnTo>
                  <a:pt x="148227" y="663"/>
                </a:lnTo>
                <a:lnTo>
                  <a:pt x="153587" y="44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61"/>
          <p:cNvSpPr/>
          <p:nvPr/>
        </p:nvSpPr>
        <p:spPr>
          <a:xfrm>
            <a:off x="1685925" y="2136009"/>
            <a:ext cx="234985" cy="185681"/>
          </a:xfrm>
          <a:custGeom>
            <a:avLst/>
            <a:gdLst/>
            <a:ahLst/>
            <a:cxnLst/>
            <a:rect l="0" t="0" r="0" b="0"/>
            <a:pathLst>
              <a:path w="234985" h="185681">
                <a:moveTo>
                  <a:pt x="0" y="28547"/>
                </a:moveTo>
                <a:lnTo>
                  <a:pt x="6150" y="22396"/>
                </a:lnTo>
                <a:lnTo>
                  <a:pt x="8819" y="21844"/>
                </a:lnTo>
                <a:lnTo>
                  <a:pt x="10641" y="21697"/>
                </a:lnTo>
                <a:lnTo>
                  <a:pt x="12650" y="20805"/>
                </a:lnTo>
                <a:lnTo>
                  <a:pt x="19270" y="16552"/>
                </a:lnTo>
                <a:lnTo>
                  <a:pt x="23910" y="15278"/>
                </a:lnTo>
                <a:lnTo>
                  <a:pt x="30735" y="12595"/>
                </a:lnTo>
                <a:lnTo>
                  <a:pt x="34777" y="10769"/>
                </a:lnTo>
                <a:lnTo>
                  <a:pt x="39060" y="9551"/>
                </a:lnTo>
                <a:lnTo>
                  <a:pt x="43502" y="8739"/>
                </a:lnTo>
                <a:lnTo>
                  <a:pt x="48051" y="8198"/>
                </a:lnTo>
                <a:lnTo>
                  <a:pt x="53465" y="7043"/>
                </a:lnTo>
                <a:lnTo>
                  <a:pt x="59456" y="5480"/>
                </a:lnTo>
                <a:lnTo>
                  <a:pt x="65831" y="3644"/>
                </a:lnTo>
                <a:lnTo>
                  <a:pt x="71668" y="2420"/>
                </a:lnTo>
                <a:lnTo>
                  <a:pt x="77148" y="1604"/>
                </a:lnTo>
                <a:lnTo>
                  <a:pt x="82388" y="1060"/>
                </a:lnTo>
                <a:lnTo>
                  <a:pt x="88263" y="697"/>
                </a:lnTo>
                <a:lnTo>
                  <a:pt x="101140" y="294"/>
                </a:lnTo>
                <a:lnTo>
                  <a:pt x="128108" y="14"/>
                </a:lnTo>
                <a:lnTo>
                  <a:pt x="133030" y="0"/>
                </a:lnTo>
                <a:lnTo>
                  <a:pt x="137105" y="784"/>
                </a:lnTo>
                <a:lnTo>
                  <a:pt x="146633" y="4887"/>
                </a:lnTo>
                <a:lnTo>
                  <a:pt x="151954" y="6125"/>
                </a:lnTo>
                <a:lnTo>
                  <a:pt x="153690" y="7249"/>
                </a:lnTo>
                <a:lnTo>
                  <a:pt x="154847" y="8792"/>
                </a:lnTo>
                <a:lnTo>
                  <a:pt x="155619" y="10614"/>
                </a:lnTo>
                <a:lnTo>
                  <a:pt x="156476" y="14756"/>
                </a:lnTo>
                <a:lnTo>
                  <a:pt x="156705" y="16972"/>
                </a:lnTo>
                <a:lnTo>
                  <a:pt x="155270" y="20036"/>
                </a:lnTo>
                <a:lnTo>
                  <a:pt x="152725" y="23667"/>
                </a:lnTo>
                <a:lnTo>
                  <a:pt x="149442" y="27675"/>
                </a:lnTo>
                <a:lnTo>
                  <a:pt x="146459" y="31934"/>
                </a:lnTo>
                <a:lnTo>
                  <a:pt x="143677" y="36361"/>
                </a:lnTo>
                <a:lnTo>
                  <a:pt x="141028" y="40900"/>
                </a:lnTo>
                <a:lnTo>
                  <a:pt x="137675" y="44720"/>
                </a:lnTo>
                <a:lnTo>
                  <a:pt x="133852" y="48060"/>
                </a:lnTo>
                <a:lnTo>
                  <a:pt x="129716" y="51081"/>
                </a:lnTo>
                <a:lnTo>
                  <a:pt x="124577" y="53888"/>
                </a:lnTo>
                <a:lnTo>
                  <a:pt x="118770" y="56554"/>
                </a:lnTo>
                <a:lnTo>
                  <a:pt x="112517" y="59124"/>
                </a:lnTo>
                <a:lnTo>
                  <a:pt x="106761" y="61632"/>
                </a:lnTo>
                <a:lnTo>
                  <a:pt x="96133" y="66535"/>
                </a:lnTo>
                <a:lnTo>
                  <a:pt x="91869" y="68953"/>
                </a:lnTo>
                <a:lnTo>
                  <a:pt x="85016" y="73757"/>
                </a:lnTo>
                <a:lnTo>
                  <a:pt x="79324" y="76422"/>
                </a:lnTo>
                <a:lnTo>
                  <a:pt x="71574" y="78516"/>
                </a:lnTo>
                <a:lnTo>
                  <a:pt x="75270" y="78542"/>
                </a:lnTo>
                <a:lnTo>
                  <a:pt x="77167" y="77752"/>
                </a:lnTo>
                <a:lnTo>
                  <a:pt x="81392" y="74757"/>
                </a:lnTo>
                <a:lnTo>
                  <a:pt x="84424" y="73641"/>
                </a:lnTo>
                <a:lnTo>
                  <a:pt x="88032" y="72897"/>
                </a:lnTo>
                <a:lnTo>
                  <a:pt x="92025" y="72401"/>
                </a:lnTo>
                <a:lnTo>
                  <a:pt x="97069" y="71277"/>
                </a:lnTo>
                <a:lnTo>
                  <a:pt x="102812" y="69734"/>
                </a:lnTo>
                <a:lnTo>
                  <a:pt x="109023" y="67911"/>
                </a:lnTo>
                <a:lnTo>
                  <a:pt x="114750" y="66696"/>
                </a:lnTo>
                <a:lnTo>
                  <a:pt x="120156" y="65886"/>
                </a:lnTo>
                <a:lnTo>
                  <a:pt x="125348" y="65346"/>
                </a:lnTo>
                <a:lnTo>
                  <a:pt x="131190" y="64986"/>
                </a:lnTo>
                <a:lnTo>
                  <a:pt x="144031" y="64586"/>
                </a:lnTo>
                <a:lnTo>
                  <a:pt x="185839" y="64294"/>
                </a:lnTo>
                <a:lnTo>
                  <a:pt x="192155" y="65078"/>
                </a:lnTo>
                <a:lnTo>
                  <a:pt x="197953" y="66395"/>
                </a:lnTo>
                <a:lnTo>
                  <a:pt x="203406" y="68066"/>
                </a:lnTo>
                <a:lnTo>
                  <a:pt x="207835" y="69974"/>
                </a:lnTo>
                <a:lnTo>
                  <a:pt x="214873" y="74211"/>
                </a:lnTo>
                <a:lnTo>
                  <a:pt x="218655" y="76452"/>
                </a:lnTo>
                <a:lnTo>
                  <a:pt x="222763" y="78740"/>
                </a:lnTo>
                <a:lnTo>
                  <a:pt x="227090" y="81059"/>
                </a:lnTo>
                <a:lnTo>
                  <a:pt x="229974" y="84193"/>
                </a:lnTo>
                <a:lnTo>
                  <a:pt x="231897" y="87869"/>
                </a:lnTo>
                <a:lnTo>
                  <a:pt x="233179" y="91907"/>
                </a:lnTo>
                <a:lnTo>
                  <a:pt x="234034" y="95393"/>
                </a:lnTo>
                <a:lnTo>
                  <a:pt x="234604" y="98511"/>
                </a:lnTo>
                <a:lnTo>
                  <a:pt x="234984" y="101383"/>
                </a:lnTo>
                <a:lnTo>
                  <a:pt x="233649" y="104886"/>
                </a:lnTo>
                <a:lnTo>
                  <a:pt x="231172" y="108808"/>
                </a:lnTo>
                <a:lnTo>
                  <a:pt x="227933" y="113011"/>
                </a:lnTo>
                <a:lnTo>
                  <a:pt x="224981" y="116606"/>
                </a:lnTo>
                <a:lnTo>
                  <a:pt x="222218" y="119797"/>
                </a:lnTo>
                <a:lnTo>
                  <a:pt x="219583" y="122718"/>
                </a:lnTo>
                <a:lnTo>
                  <a:pt x="212421" y="130196"/>
                </a:lnTo>
                <a:lnTo>
                  <a:pt x="208289" y="134413"/>
                </a:lnTo>
                <a:lnTo>
                  <a:pt x="203153" y="138018"/>
                </a:lnTo>
                <a:lnTo>
                  <a:pt x="197348" y="141215"/>
                </a:lnTo>
                <a:lnTo>
                  <a:pt x="191096" y="144140"/>
                </a:lnTo>
                <a:lnTo>
                  <a:pt x="186135" y="147678"/>
                </a:lnTo>
                <a:lnTo>
                  <a:pt x="182033" y="151624"/>
                </a:lnTo>
                <a:lnTo>
                  <a:pt x="178505" y="155842"/>
                </a:lnTo>
                <a:lnTo>
                  <a:pt x="173772" y="159447"/>
                </a:lnTo>
                <a:lnTo>
                  <a:pt x="168235" y="162645"/>
                </a:lnTo>
                <a:lnTo>
                  <a:pt x="162163" y="165571"/>
                </a:lnTo>
                <a:lnTo>
                  <a:pt x="157321" y="168315"/>
                </a:lnTo>
                <a:lnTo>
                  <a:pt x="153299" y="170938"/>
                </a:lnTo>
                <a:lnTo>
                  <a:pt x="149824" y="173481"/>
                </a:lnTo>
                <a:lnTo>
                  <a:pt x="145920" y="175175"/>
                </a:lnTo>
                <a:lnTo>
                  <a:pt x="141730" y="176306"/>
                </a:lnTo>
                <a:lnTo>
                  <a:pt x="137349" y="177059"/>
                </a:lnTo>
                <a:lnTo>
                  <a:pt x="132841" y="178355"/>
                </a:lnTo>
                <a:lnTo>
                  <a:pt x="128248" y="180013"/>
                </a:lnTo>
                <a:lnTo>
                  <a:pt x="123598" y="181911"/>
                </a:lnTo>
                <a:lnTo>
                  <a:pt x="116316" y="184021"/>
                </a:lnTo>
                <a:lnTo>
                  <a:pt x="110433" y="184959"/>
                </a:lnTo>
                <a:lnTo>
                  <a:pt x="105173" y="185376"/>
                </a:lnTo>
                <a:lnTo>
                  <a:pt x="100189" y="185561"/>
                </a:lnTo>
                <a:lnTo>
                  <a:pt x="94314" y="185680"/>
                </a:lnTo>
                <a:lnTo>
                  <a:pt x="93832" y="184896"/>
                </a:lnTo>
                <a:lnTo>
                  <a:pt x="93059" y="180051"/>
                </a:lnTo>
                <a:lnTo>
                  <a:pt x="92868" y="17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62"/>
          <p:cNvSpPr/>
          <p:nvPr/>
        </p:nvSpPr>
        <p:spPr>
          <a:xfrm>
            <a:off x="2036069" y="2078831"/>
            <a:ext cx="135632" cy="292895"/>
          </a:xfrm>
          <a:custGeom>
            <a:avLst/>
            <a:gdLst/>
            <a:ahLst/>
            <a:cxnLst/>
            <a:rect l="0" t="0" r="0" b="0"/>
            <a:pathLst>
              <a:path w="135632" h="292895">
                <a:moveTo>
                  <a:pt x="114199" y="0"/>
                </a:moveTo>
                <a:lnTo>
                  <a:pt x="110407" y="0"/>
                </a:lnTo>
                <a:lnTo>
                  <a:pt x="108496" y="794"/>
                </a:lnTo>
                <a:lnTo>
                  <a:pt x="106428" y="2116"/>
                </a:lnTo>
                <a:lnTo>
                  <a:pt x="104256" y="3792"/>
                </a:lnTo>
                <a:lnTo>
                  <a:pt x="102014" y="5703"/>
                </a:lnTo>
                <a:lnTo>
                  <a:pt x="99726" y="7771"/>
                </a:lnTo>
                <a:lnTo>
                  <a:pt x="97407" y="9943"/>
                </a:lnTo>
                <a:lnTo>
                  <a:pt x="86558" y="20585"/>
                </a:lnTo>
                <a:lnTo>
                  <a:pt x="83071" y="24836"/>
                </a:lnTo>
                <a:lnTo>
                  <a:pt x="79954" y="29257"/>
                </a:lnTo>
                <a:lnTo>
                  <a:pt x="77081" y="33792"/>
                </a:lnTo>
                <a:lnTo>
                  <a:pt x="73579" y="38403"/>
                </a:lnTo>
                <a:lnTo>
                  <a:pt x="69657" y="43064"/>
                </a:lnTo>
                <a:lnTo>
                  <a:pt x="61859" y="51683"/>
                </a:lnTo>
                <a:lnTo>
                  <a:pt x="55747" y="58160"/>
                </a:lnTo>
                <a:lnTo>
                  <a:pt x="52213" y="62586"/>
                </a:lnTo>
                <a:lnTo>
                  <a:pt x="48268" y="67918"/>
                </a:lnTo>
                <a:lnTo>
                  <a:pt x="44052" y="73853"/>
                </a:lnTo>
                <a:lnTo>
                  <a:pt x="40447" y="79398"/>
                </a:lnTo>
                <a:lnTo>
                  <a:pt x="37250" y="84682"/>
                </a:lnTo>
                <a:lnTo>
                  <a:pt x="34324" y="89792"/>
                </a:lnTo>
                <a:lnTo>
                  <a:pt x="30787" y="94786"/>
                </a:lnTo>
                <a:lnTo>
                  <a:pt x="26841" y="99703"/>
                </a:lnTo>
                <a:lnTo>
                  <a:pt x="22623" y="104569"/>
                </a:lnTo>
                <a:lnTo>
                  <a:pt x="19017" y="110194"/>
                </a:lnTo>
                <a:lnTo>
                  <a:pt x="15819" y="116325"/>
                </a:lnTo>
                <a:lnTo>
                  <a:pt x="12894" y="122794"/>
                </a:lnTo>
                <a:lnTo>
                  <a:pt x="10944" y="128694"/>
                </a:lnTo>
                <a:lnTo>
                  <a:pt x="9643" y="134214"/>
                </a:lnTo>
                <a:lnTo>
                  <a:pt x="8777" y="139483"/>
                </a:lnTo>
                <a:lnTo>
                  <a:pt x="7405" y="144582"/>
                </a:lnTo>
                <a:lnTo>
                  <a:pt x="5697" y="149569"/>
                </a:lnTo>
                <a:lnTo>
                  <a:pt x="3764" y="154481"/>
                </a:lnTo>
                <a:lnTo>
                  <a:pt x="2476" y="159344"/>
                </a:lnTo>
                <a:lnTo>
                  <a:pt x="1617" y="164173"/>
                </a:lnTo>
                <a:lnTo>
                  <a:pt x="1045" y="168980"/>
                </a:lnTo>
                <a:lnTo>
                  <a:pt x="663" y="174565"/>
                </a:lnTo>
                <a:lnTo>
                  <a:pt x="408" y="180671"/>
                </a:lnTo>
                <a:lnTo>
                  <a:pt x="50" y="198523"/>
                </a:lnTo>
                <a:lnTo>
                  <a:pt x="0" y="203787"/>
                </a:lnTo>
                <a:lnTo>
                  <a:pt x="760" y="208883"/>
                </a:lnTo>
                <a:lnTo>
                  <a:pt x="2061" y="213868"/>
                </a:lnTo>
                <a:lnTo>
                  <a:pt x="3721" y="218778"/>
                </a:lnTo>
                <a:lnTo>
                  <a:pt x="5623" y="223640"/>
                </a:lnTo>
                <a:lnTo>
                  <a:pt x="7683" y="228468"/>
                </a:lnTo>
                <a:lnTo>
                  <a:pt x="9851" y="233274"/>
                </a:lnTo>
                <a:lnTo>
                  <a:pt x="12090" y="237272"/>
                </a:lnTo>
                <a:lnTo>
                  <a:pt x="14377" y="240732"/>
                </a:lnTo>
                <a:lnTo>
                  <a:pt x="16695" y="243831"/>
                </a:lnTo>
                <a:lnTo>
                  <a:pt x="19827" y="247485"/>
                </a:lnTo>
                <a:lnTo>
                  <a:pt x="23503" y="251509"/>
                </a:lnTo>
                <a:lnTo>
                  <a:pt x="27542" y="255779"/>
                </a:lnTo>
                <a:lnTo>
                  <a:pt x="30234" y="259419"/>
                </a:lnTo>
                <a:lnTo>
                  <a:pt x="33225" y="265581"/>
                </a:lnTo>
                <a:lnTo>
                  <a:pt x="35610" y="268335"/>
                </a:lnTo>
                <a:lnTo>
                  <a:pt x="38788" y="270965"/>
                </a:lnTo>
                <a:lnTo>
                  <a:pt x="42494" y="273512"/>
                </a:lnTo>
                <a:lnTo>
                  <a:pt x="46552" y="276004"/>
                </a:lnTo>
                <a:lnTo>
                  <a:pt x="50845" y="278459"/>
                </a:lnTo>
                <a:lnTo>
                  <a:pt x="55294" y="280889"/>
                </a:lnTo>
                <a:lnTo>
                  <a:pt x="59848" y="282509"/>
                </a:lnTo>
                <a:lnTo>
                  <a:pt x="64471" y="283589"/>
                </a:lnTo>
                <a:lnTo>
                  <a:pt x="69141" y="284310"/>
                </a:lnTo>
                <a:lnTo>
                  <a:pt x="73842" y="284790"/>
                </a:lnTo>
                <a:lnTo>
                  <a:pt x="78563" y="285110"/>
                </a:lnTo>
                <a:lnTo>
                  <a:pt x="83298" y="285323"/>
                </a:lnTo>
                <a:lnTo>
                  <a:pt x="87248" y="286259"/>
                </a:lnTo>
                <a:lnTo>
                  <a:pt x="90676" y="287677"/>
                </a:lnTo>
                <a:lnTo>
                  <a:pt x="93755" y="289416"/>
                </a:lnTo>
                <a:lnTo>
                  <a:pt x="97394" y="290575"/>
                </a:lnTo>
                <a:lnTo>
                  <a:pt x="101409" y="291348"/>
                </a:lnTo>
                <a:lnTo>
                  <a:pt x="105672" y="291863"/>
                </a:lnTo>
                <a:lnTo>
                  <a:pt x="109308" y="292207"/>
                </a:lnTo>
                <a:lnTo>
                  <a:pt x="112526" y="292435"/>
                </a:lnTo>
                <a:lnTo>
                  <a:pt x="115465" y="292588"/>
                </a:lnTo>
                <a:lnTo>
                  <a:pt x="122964" y="292758"/>
                </a:lnTo>
                <a:lnTo>
                  <a:pt x="135631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63"/>
          <p:cNvSpPr/>
          <p:nvPr/>
        </p:nvSpPr>
        <p:spPr>
          <a:xfrm>
            <a:off x="2193131" y="2228850"/>
            <a:ext cx="128588" cy="14288"/>
          </a:xfrm>
          <a:custGeom>
            <a:avLst/>
            <a:gdLst/>
            <a:ahLst/>
            <a:cxnLst/>
            <a:rect l="0" t="0" r="0" b="0"/>
            <a:pathLst>
              <a:path w="128588" h="14288">
                <a:moveTo>
                  <a:pt x="0" y="14287"/>
                </a:moveTo>
                <a:lnTo>
                  <a:pt x="47759" y="14287"/>
                </a:lnTo>
                <a:lnTo>
                  <a:pt x="52477" y="13493"/>
                </a:lnTo>
                <a:lnTo>
                  <a:pt x="57210" y="12170"/>
                </a:lnTo>
                <a:lnTo>
                  <a:pt x="61952" y="10495"/>
                </a:lnTo>
                <a:lnTo>
                  <a:pt x="67495" y="9377"/>
                </a:lnTo>
                <a:lnTo>
                  <a:pt x="73572" y="8633"/>
                </a:lnTo>
                <a:lnTo>
                  <a:pt x="80004" y="8136"/>
                </a:lnTo>
                <a:lnTo>
                  <a:pt x="85880" y="7805"/>
                </a:lnTo>
                <a:lnTo>
                  <a:pt x="96642" y="7437"/>
                </a:lnTo>
                <a:lnTo>
                  <a:pt x="100940" y="6546"/>
                </a:lnTo>
                <a:lnTo>
                  <a:pt x="104600" y="5157"/>
                </a:lnTo>
                <a:lnTo>
                  <a:pt x="107833" y="3438"/>
                </a:lnTo>
                <a:lnTo>
                  <a:pt x="111576" y="2292"/>
                </a:lnTo>
                <a:lnTo>
                  <a:pt x="115659" y="1528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4"/>
          <p:cNvSpPr/>
          <p:nvPr/>
        </p:nvSpPr>
        <p:spPr>
          <a:xfrm>
            <a:off x="2343150" y="2146216"/>
            <a:ext cx="200026" cy="152981"/>
          </a:xfrm>
          <a:custGeom>
            <a:avLst/>
            <a:gdLst/>
            <a:ahLst/>
            <a:cxnLst/>
            <a:rect l="0" t="0" r="0" b="0"/>
            <a:pathLst>
              <a:path w="200026" h="152981">
                <a:moveTo>
                  <a:pt x="0" y="25484"/>
                </a:moveTo>
                <a:lnTo>
                  <a:pt x="0" y="18427"/>
                </a:lnTo>
                <a:lnTo>
                  <a:pt x="3792" y="14573"/>
                </a:lnTo>
                <a:lnTo>
                  <a:pt x="5703" y="13447"/>
                </a:lnTo>
                <a:lnTo>
                  <a:pt x="12978" y="11069"/>
                </a:lnTo>
                <a:lnTo>
                  <a:pt x="16590" y="9524"/>
                </a:lnTo>
                <a:lnTo>
                  <a:pt x="20585" y="7700"/>
                </a:lnTo>
                <a:lnTo>
                  <a:pt x="24042" y="6484"/>
                </a:lnTo>
                <a:lnTo>
                  <a:pt x="29999" y="5133"/>
                </a:lnTo>
                <a:lnTo>
                  <a:pt x="33493" y="4773"/>
                </a:lnTo>
                <a:lnTo>
                  <a:pt x="37410" y="4533"/>
                </a:lnTo>
                <a:lnTo>
                  <a:pt x="41609" y="4373"/>
                </a:lnTo>
                <a:lnTo>
                  <a:pt x="45995" y="3472"/>
                </a:lnTo>
                <a:lnTo>
                  <a:pt x="50507" y="2078"/>
                </a:lnTo>
                <a:lnTo>
                  <a:pt x="55102" y="355"/>
                </a:lnTo>
                <a:lnTo>
                  <a:pt x="59754" y="0"/>
                </a:lnTo>
                <a:lnTo>
                  <a:pt x="64442" y="557"/>
                </a:lnTo>
                <a:lnTo>
                  <a:pt x="69155" y="1722"/>
                </a:lnTo>
                <a:lnTo>
                  <a:pt x="73884" y="2499"/>
                </a:lnTo>
                <a:lnTo>
                  <a:pt x="78625" y="3017"/>
                </a:lnTo>
                <a:lnTo>
                  <a:pt x="83373" y="3362"/>
                </a:lnTo>
                <a:lnTo>
                  <a:pt x="88125" y="3592"/>
                </a:lnTo>
                <a:lnTo>
                  <a:pt x="97639" y="3848"/>
                </a:lnTo>
                <a:lnTo>
                  <a:pt x="101605" y="4710"/>
                </a:lnTo>
                <a:lnTo>
                  <a:pt x="105043" y="6078"/>
                </a:lnTo>
                <a:lnTo>
                  <a:pt x="110979" y="9715"/>
                </a:lnTo>
                <a:lnTo>
                  <a:pt x="116264" y="13978"/>
                </a:lnTo>
                <a:lnTo>
                  <a:pt x="117990" y="16225"/>
                </a:lnTo>
                <a:lnTo>
                  <a:pt x="119908" y="20840"/>
                </a:lnTo>
                <a:lnTo>
                  <a:pt x="119626" y="23975"/>
                </a:lnTo>
                <a:lnTo>
                  <a:pt x="118644" y="27653"/>
                </a:lnTo>
                <a:lnTo>
                  <a:pt x="117196" y="31692"/>
                </a:lnTo>
                <a:lnTo>
                  <a:pt x="115437" y="35179"/>
                </a:lnTo>
                <a:lnTo>
                  <a:pt x="113470" y="38297"/>
                </a:lnTo>
                <a:lnTo>
                  <a:pt x="111366" y="41170"/>
                </a:lnTo>
                <a:lnTo>
                  <a:pt x="109168" y="44672"/>
                </a:lnTo>
                <a:lnTo>
                  <a:pt x="106910" y="48595"/>
                </a:lnTo>
                <a:lnTo>
                  <a:pt x="102284" y="57187"/>
                </a:lnTo>
                <a:lnTo>
                  <a:pt x="88096" y="85080"/>
                </a:lnTo>
                <a:lnTo>
                  <a:pt x="83339" y="94569"/>
                </a:lnTo>
                <a:lnTo>
                  <a:pt x="80166" y="98528"/>
                </a:lnTo>
                <a:lnTo>
                  <a:pt x="76462" y="101961"/>
                </a:lnTo>
                <a:lnTo>
                  <a:pt x="72406" y="105044"/>
                </a:lnTo>
                <a:lnTo>
                  <a:pt x="68908" y="107892"/>
                </a:lnTo>
                <a:lnTo>
                  <a:pt x="65782" y="110585"/>
                </a:lnTo>
                <a:lnTo>
                  <a:pt x="62905" y="113174"/>
                </a:lnTo>
                <a:lnTo>
                  <a:pt x="57591" y="118168"/>
                </a:lnTo>
                <a:lnTo>
                  <a:pt x="55062" y="120610"/>
                </a:lnTo>
                <a:lnTo>
                  <a:pt x="53377" y="123033"/>
                </a:lnTo>
                <a:lnTo>
                  <a:pt x="52253" y="125441"/>
                </a:lnTo>
                <a:lnTo>
                  <a:pt x="51504" y="127841"/>
                </a:lnTo>
                <a:lnTo>
                  <a:pt x="51005" y="130234"/>
                </a:lnTo>
                <a:lnTo>
                  <a:pt x="50450" y="135010"/>
                </a:lnTo>
                <a:lnTo>
                  <a:pt x="49508" y="136602"/>
                </a:lnTo>
                <a:lnTo>
                  <a:pt x="48086" y="137662"/>
                </a:lnTo>
                <a:lnTo>
                  <a:pt x="46345" y="138369"/>
                </a:lnTo>
                <a:lnTo>
                  <a:pt x="45978" y="139634"/>
                </a:lnTo>
                <a:lnTo>
                  <a:pt x="46527" y="141272"/>
                </a:lnTo>
                <a:lnTo>
                  <a:pt x="49319" y="145810"/>
                </a:lnTo>
                <a:lnTo>
                  <a:pt x="53595" y="150389"/>
                </a:lnTo>
                <a:lnTo>
                  <a:pt x="56367" y="151616"/>
                </a:lnTo>
                <a:lnTo>
                  <a:pt x="59803" y="152434"/>
                </a:lnTo>
                <a:lnTo>
                  <a:pt x="63681" y="152980"/>
                </a:lnTo>
                <a:lnTo>
                  <a:pt x="67854" y="152550"/>
                </a:lnTo>
                <a:lnTo>
                  <a:pt x="72223" y="151469"/>
                </a:lnTo>
                <a:lnTo>
                  <a:pt x="76724" y="149955"/>
                </a:lnTo>
                <a:lnTo>
                  <a:pt x="80518" y="148946"/>
                </a:lnTo>
                <a:lnTo>
                  <a:pt x="83841" y="148273"/>
                </a:lnTo>
                <a:lnTo>
                  <a:pt x="86850" y="147824"/>
                </a:lnTo>
                <a:lnTo>
                  <a:pt x="91237" y="147525"/>
                </a:lnTo>
                <a:lnTo>
                  <a:pt x="96543" y="147326"/>
                </a:lnTo>
                <a:lnTo>
                  <a:pt x="102462" y="147193"/>
                </a:lnTo>
                <a:lnTo>
                  <a:pt x="107202" y="146311"/>
                </a:lnTo>
                <a:lnTo>
                  <a:pt x="111155" y="144929"/>
                </a:lnTo>
                <a:lnTo>
                  <a:pt x="114584" y="143214"/>
                </a:lnTo>
                <a:lnTo>
                  <a:pt x="119252" y="141276"/>
                </a:lnTo>
                <a:lnTo>
                  <a:pt x="124745" y="139191"/>
                </a:lnTo>
                <a:lnTo>
                  <a:pt x="130788" y="137007"/>
                </a:lnTo>
                <a:lnTo>
                  <a:pt x="136404" y="135552"/>
                </a:lnTo>
                <a:lnTo>
                  <a:pt x="141736" y="134581"/>
                </a:lnTo>
                <a:lnTo>
                  <a:pt x="146878" y="133934"/>
                </a:lnTo>
                <a:lnTo>
                  <a:pt x="151894" y="132709"/>
                </a:lnTo>
                <a:lnTo>
                  <a:pt x="156825" y="131098"/>
                </a:lnTo>
                <a:lnTo>
                  <a:pt x="161700" y="129231"/>
                </a:lnTo>
                <a:lnTo>
                  <a:pt x="166537" y="127192"/>
                </a:lnTo>
                <a:lnTo>
                  <a:pt x="171350" y="125039"/>
                </a:lnTo>
                <a:lnTo>
                  <a:pt x="176145" y="122810"/>
                </a:lnTo>
                <a:lnTo>
                  <a:pt x="180136" y="120531"/>
                </a:lnTo>
                <a:lnTo>
                  <a:pt x="183591" y="118217"/>
                </a:lnTo>
                <a:lnTo>
                  <a:pt x="186688" y="115881"/>
                </a:lnTo>
                <a:lnTo>
                  <a:pt x="192245" y="113285"/>
                </a:lnTo>
                <a:lnTo>
                  <a:pt x="200025" y="1112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65"/>
          <p:cNvSpPr/>
          <p:nvPr/>
        </p:nvSpPr>
        <p:spPr>
          <a:xfrm>
            <a:off x="2537024" y="2096146"/>
            <a:ext cx="148598" cy="254136"/>
          </a:xfrm>
          <a:custGeom>
            <a:avLst/>
            <a:gdLst/>
            <a:ahLst/>
            <a:cxnLst/>
            <a:rect l="0" t="0" r="0" b="0"/>
            <a:pathLst>
              <a:path w="148598" h="254136">
                <a:moveTo>
                  <a:pt x="6151" y="4116"/>
                </a:moveTo>
                <a:lnTo>
                  <a:pt x="0" y="4116"/>
                </a:lnTo>
                <a:lnTo>
                  <a:pt x="3093" y="4116"/>
                </a:lnTo>
                <a:lnTo>
                  <a:pt x="4112" y="3322"/>
                </a:lnTo>
                <a:lnTo>
                  <a:pt x="4792" y="1999"/>
                </a:lnTo>
                <a:lnTo>
                  <a:pt x="5245" y="324"/>
                </a:lnTo>
                <a:lnTo>
                  <a:pt x="6340" y="0"/>
                </a:lnTo>
                <a:lnTo>
                  <a:pt x="7865" y="578"/>
                </a:lnTo>
                <a:lnTo>
                  <a:pt x="9674" y="1758"/>
                </a:lnTo>
                <a:lnTo>
                  <a:pt x="13802" y="3068"/>
                </a:lnTo>
                <a:lnTo>
                  <a:pt x="18283" y="3650"/>
                </a:lnTo>
                <a:lnTo>
                  <a:pt x="22920" y="3909"/>
                </a:lnTo>
                <a:lnTo>
                  <a:pt x="25267" y="4772"/>
                </a:lnTo>
                <a:lnTo>
                  <a:pt x="27627" y="6141"/>
                </a:lnTo>
                <a:lnTo>
                  <a:pt x="29993" y="7847"/>
                </a:lnTo>
                <a:lnTo>
                  <a:pt x="33158" y="8985"/>
                </a:lnTo>
                <a:lnTo>
                  <a:pt x="36855" y="9743"/>
                </a:lnTo>
                <a:lnTo>
                  <a:pt x="40908" y="10249"/>
                </a:lnTo>
                <a:lnTo>
                  <a:pt x="45197" y="12173"/>
                </a:lnTo>
                <a:lnTo>
                  <a:pt x="49644" y="15044"/>
                </a:lnTo>
                <a:lnTo>
                  <a:pt x="54196" y="18545"/>
                </a:lnTo>
                <a:lnTo>
                  <a:pt x="58818" y="21673"/>
                </a:lnTo>
                <a:lnTo>
                  <a:pt x="63488" y="24552"/>
                </a:lnTo>
                <a:lnTo>
                  <a:pt x="68188" y="27265"/>
                </a:lnTo>
                <a:lnTo>
                  <a:pt x="72115" y="29867"/>
                </a:lnTo>
                <a:lnTo>
                  <a:pt x="75527" y="32396"/>
                </a:lnTo>
                <a:lnTo>
                  <a:pt x="78595" y="34876"/>
                </a:lnTo>
                <a:lnTo>
                  <a:pt x="82228" y="37323"/>
                </a:lnTo>
                <a:lnTo>
                  <a:pt x="86238" y="39747"/>
                </a:lnTo>
                <a:lnTo>
                  <a:pt x="90498" y="42158"/>
                </a:lnTo>
                <a:lnTo>
                  <a:pt x="94926" y="45352"/>
                </a:lnTo>
                <a:lnTo>
                  <a:pt x="99466" y="49069"/>
                </a:lnTo>
                <a:lnTo>
                  <a:pt x="104079" y="53135"/>
                </a:lnTo>
                <a:lnTo>
                  <a:pt x="108743" y="57433"/>
                </a:lnTo>
                <a:lnTo>
                  <a:pt x="118157" y="66442"/>
                </a:lnTo>
                <a:lnTo>
                  <a:pt x="122097" y="71066"/>
                </a:lnTo>
                <a:lnTo>
                  <a:pt x="125517" y="75737"/>
                </a:lnTo>
                <a:lnTo>
                  <a:pt x="128591" y="80438"/>
                </a:lnTo>
                <a:lnTo>
                  <a:pt x="131433" y="85160"/>
                </a:lnTo>
                <a:lnTo>
                  <a:pt x="134123" y="89895"/>
                </a:lnTo>
                <a:lnTo>
                  <a:pt x="136709" y="94640"/>
                </a:lnTo>
                <a:lnTo>
                  <a:pt x="139227" y="100184"/>
                </a:lnTo>
                <a:lnTo>
                  <a:pt x="141700" y="106261"/>
                </a:lnTo>
                <a:lnTo>
                  <a:pt x="144141" y="112694"/>
                </a:lnTo>
                <a:lnTo>
                  <a:pt x="145769" y="118570"/>
                </a:lnTo>
                <a:lnTo>
                  <a:pt x="146855" y="124075"/>
                </a:lnTo>
                <a:lnTo>
                  <a:pt x="147578" y="129332"/>
                </a:lnTo>
                <a:lnTo>
                  <a:pt x="148061" y="135219"/>
                </a:lnTo>
                <a:lnTo>
                  <a:pt x="148382" y="141524"/>
                </a:lnTo>
                <a:lnTo>
                  <a:pt x="148597" y="148109"/>
                </a:lnTo>
                <a:lnTo>
                  <a:pt x="147946" y="154086"/>
                </a:lnTo>
                <a:lnTo>
                  <a:pt x="146718" y="159659"/>
                </a:lnTo>
                <a:lnTo>
                  <a:pt x="143237" y="170877"/>
                </a:lnTo>
                <a:lnTo>
                  <a:pt x="139045" y="183801"/>
                </a:lnTo>
                <a:lnTo>
                  <a:pt x="136815" y="189787"/>
                </a:lnTo>
                <a:lnTo>
                  <a:pt x="134535" y="195366"/>
                </a:lnTo>
                <a:lnTo>
                  <a:pt x="132222" y="200672"/>
                </a:lnTo>
                <a:lnTo>
                  <a:pt x="129092" y="205797"/>
                </a:lnTo>
                <a:lnTo>
                  <a:pt x="125418" y="210801"/>
                </a:lnTo>
                <a:lnTo>
                  <a:pt x="121381" y="215725"/>
                </a:lnTo>
                <a:lnTo>
                  <a:pt x="118689" y="220595"/>
                </a:lnTo>
                <a:lnTo>
                  <a:pt x="116895" y="225429"/>
                </a:lnTo>
                <a:lnTo>
                  <a:pt x="115699" y="230239"/>
                </a:lnTo>
                <a:lnTo>
                  <a:pt x="112253" y="237701"/>
                </a:lnTo>
                <a:lnTo>
                  <a:pt x="108870" y="243663"/>
                </a:lnTo>
                <a:lnTo>
                  <a:pt x="106965" y="250688"/>
                </a:lnTo>
                <a:lnTo>
                  <a:pt x="106519" y="252610"/>
                </a:lnTo>
                <a:lnTo>
                  <a:pt x="105607" y="253122"/>
                </a:lnTo>
                <a:lnTo>
                  <a:pt x="101324" y="253844"/>
                </a:lnTo>
                <a:lnTo>
                  <a:pt x="99109" y="254135"/>
                </a:lnTo>
                <a:lnTo>
                  <a:pt x="99019" y="247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66"/>
          <p:cNvSpPr/>
          <p:nvPr/>
        </p:nvSpPr>
        <p:spPr>
          <a:xfrm>
            <a:off x="2721768" y="2029817"/>
            <a:ext cx="135733" cy="83704"/>
          </a:xfrm>
          <a:custGeom>
            <a:avLst/>
            <a:gdLst/>
            <a:ahLst/>
            <a:cxnLst/>
            <a:rect l="0" t="0" r="0" b="0"/>
            <a:pathLst>
              <a:path w="135733" h="83704">
                <a:moveTo>
                  <a:pt x="0" y="6151"/>
                </a:moveTo>
                <a:lnTo>
                  <a:pt x="9943" y="6151"/>
                </a:lnTo>
                <a:lnTo>
                  <a:pt x="12185" y="5358"/>
                </a:lnTo>
                <a:lnTo>
                  <a:pt x="14474" y="4035"/>
                </a:lnTo>
                <a:lnTo>
                  <a:pt x="16793" y="2359"/>
                </a:lnTo>
                <a:lnTo>
                  <a:pt x="19133" y="1242"/>
                </a:lnTo>
                <a:lnTo>
                  <a:pt x="21487" y="497"/>
                </a:lnTo>
                <a:lnTo>
                  <a:pt x="23849" y="0"/>
                </a:lnTo>
                <a:lnTo>
                  <a:pt x="27012" y="463"/>
                </a:lnTo>
                <a:lnTo>
                  <a:pt x="30708" y="1565"/>
                </a:lnTo>
                <a:lnTo>
                  <a:pt x="34760" y="3094"/>
                </a:lnTo>
                <a:lnTo>
                  <a:pt x="38255" y="4113"/>
                </a:lnTo>
                <a:lnTo>
                  <a:pt x="41378" y="4793"/>
                </a:lnTo>
                <a:lnTo>
                  <a:pt x="44254" y="5245"/>
                </a:lnTo>
                <a:lnTo>
                  <a:pt x="46965" y="5547"/>
                </a:lnTo>
                <a:lnTo>
                  <a:pt x="49567" y="5749"/>
                </a:lnTo>
                <a:lnTo>
                  <a:pt x="52095" y="5883"/>
                </a:lnTo>
                <a:lnTo>
                  <a:pt x="54574" y="6766"/>
                </a:lnTo>
                <a:lnTo>
                  <a:pt x="57020" y="8149"/>
                </a:lnTo>
                <a:lnTo>
                  <a:pt x="59445" y="9864"/>
                </a:lnTo>
                <a:lnTo>
                  <a:pt x="61061" y="11801"/>
                </a:lnTo>
                <a:lnTo>
                  <a:pt x="62139" y="13887"/>
                </a:lnTo>
                <a:lnTo>
                  <a:pt x="62857" y="16071"/>
                </a:lnTo>
                <a:lnTo>
                  <a:pt x="63336" y="18321"/>
                </a:lnTo>
                <a:lnTo>
                  <a:pt x="63655" y="20614"/>
                </a:lnTo>
                <a:lnTo>
                  <a:pt x="63868" y="22937"/>
                </a:lnTo>
                <a:lnTo>
                  <a:pt x="64010" y="25279"/>
                </a:lnTo>
                <a:lnTo>
                  <a:pt x="64168" y="29998"/>
                </a:lnTo>
                <a:lnTo>
                  <a:pt x="64257" y="37118"/>
                </a:lnTo>
                <a:lnTo>
                  <a:pt x="62682" y="39496"/>
                </a:lnTo>
                <a:lnTo>
                  <a:pt x="60044" y="41875"/>
                </a:lnTo>
                <a:lnTo>
                  <a:pt x="56698" y="44254"/>
                </a:lnTo>
                <a:lnTo>
                  <a:pt x="53674" y="46634"/>
                </a:lnTo>
                <a:lnTo>
                  <a:pt x="50864" y="49015"/>
                </a:lnTo>
                <a:lnTo>
                  <a:pt x="48197" y="51396"/>
                </a:lnTo>
                <a:lnTo>
                  <a:pt x="43117" y="56158"/>
                </a:lnTo>
                <a:lnTo>
                  <a:pt x="40651" y="58539"/>
                </a:lnTo>
                <a:lnTo>
                  <a:pt x="39007" y="60920"/>
                </a:lnTo>
                <a:lnTo>
                  <a:pt x="37911" y="63301"/>
                </a:lnTo>
                <a:lnTo>
                  <a:pt x="37180" y="65683"/>
                </a:lnTo>
                <a:lnTo>
                  <a:pt x="35900" y="68064"/>
                </a:lnTo>
                <a:lnTo>
                  <a:pt x="34252" y="70445"/>
                </a:lnTo>
                <a:lnTo>
                  <a:pt x="28907" y="77171"/>
                </a:lnTo>
                <a:lnTo>
                  <a:pt x="30840" y="79520"/>
                </a:lnTo>
                <a:lnTo>
                  <a:pt x="34755" y="83703"/>
                </a:lnTo>
                <a:lnTo>
                  <a:pt x="35077" y="83252"/>
                </a:lnTo>
                <a:lnTo>
                  <a:pt x="35291" y="82158"/>
                </a:lnTo>
                <a:lnTo>
                  <a:pt x="35433" y="80635"/>
                </a:lnTo>
                <a:lnTo>
                  <a:pt x="37116" y="79620"/>
                </a:lnTo>
                <a:lnTo>
                  <a:pt x="39825" y="78943"/>
                </a:lnTo>
                <a:lnTo>
                  <a:pt x="43219" y="78492"/>
                </a:lnTo>
                <a:lnTo>
                  <a:pt x="46276" y="78190"/>
                </a:lnTo>
                <a:lnTo>
                  <a:pt x="49107" y="77990"/>
                </a:lnTo>
                <a:lnTo>
                  <a:pt x="51788" y="77856"/>
                </a:lnTo>
                <a:lnTo>
                  <a:pt x="55957" y="76973"/>
                </a:lnTo>
                <a:lnTo>
                  <a:pt x="61117" y="75591"/>
                </a:lnTo>
                <a:lnTo>
                  <a:pt x="66938" y="73876"/>
                </a:lnTo>
                <a:lnTo>
                  <a:pt x="72407" y="72732"/>
                </a:lnTo>
                <a:lnTo>
                  <a:pt x="77640" y="71970"/>
                </a:lnTo>
                <a:lnTo>
                  <a:pt x="82717" y="71462"/>
                </a:lnTo>
                <a:lnTo>
                  <a:pt x="87688" y="71122"/>
                </a:lnTo>
                <a:lnTo>
                  <a:pt x="92590" y="70897"/>
                </a:lnTo>
                <a:lnTo>
                  <a:pt x="102270" y="70646"/>
                </a:lnTo>
                <a:lnTo>
                  <a:pt x="135732" y="704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67"/>
          <p:cNvSpPr/>
          <p:nvPr/>
        </p:nvSpPr>
        <p:spPr>
          <a:xfrm>
            <a:off x="2900362" y="2214562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13000" y="22424"/>
                </a:lnTo>
                <a:lnTo>
                  <a:pt x="15017" y="21299"/>
                </a:lnTo>
                <a:lnTo>
                  <a:pt x="21491" y="17933"/>
                </a:lnTo>
                <a:lnTo>
                  <a:pt x="25440" y="16718"/>
                </a:lnTo>
                <a:lnTo>
                  <a:pt x="29660" y="15908"/>
                </a:lnTo>
                <a:lnTo>
                  <a:pt x="34061" y="15368"/>
                </a:lnTo>
                <a:lnTo>
                  <a:pt x="38582" y="15008"/>
                </a:lnTo>
                <a:lnTo>
                  <a:pt x="43184" y="14768"/>
                </a:lnTo>
                <a:lnTo>
                  <a:pt x="47840" y="14608"/>
                </a:lnTo>
                <a:lnTo>
                  <a:pt x="52530" y="13707"/>
                </a:lnTo>
                <a:lnTo>
                  <a:pt x="57245" y="12313"/>
                </a:lnTo>
                <a:lnTo>
                  <a:pt x="61976" y="10590"/>
                </a:lnTo>
                <a:lnTo>
                  <a:pt x="67511" y="9441"/>
                </a:lnTo>
                <a:lnTo>
                  <a:pt x="73583" y="8675"/>
                </a:lnTo>
                <a:lnTo>
                  <a:pt x="80011" y="8165"/>
                </a:lnTo>
                <a:lnTo>
                  <a:pt x="86678" y="7031"/>
                </a:lnTo>
                <a:lnTo>
                  <a:pt x="93504" y="5481"/>
                </a:lnTo>
                <a:lnTo>
                  <a:pt x="100436" y="3654"/>
                </a:lnTo>
                <a:lnTo>
                  <a:pt x="107439" y="2436"/>
                </a:lnTo>
                <a:lnTo>
                  <a:pt x="114488" y="1624"/>
                </a:lnTo>
                <a:lnTo>
                  <a:pt x="121569" y="1083"/>
                </a:lnTo>
                <a:lnTo>
                  <a:pt x="128671" y="722"/>
                </a:lnTo>
                <a:lnTo>
                  <a:pt x="142912" y="321"/>
                </a:lnTo>
                <a:lnTo>
                  <a:pt x="175798" y="28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68"/>
          <p:cNvSpPr/>
          <p:nvPr/>
        </p:nvSpPr>
        <p:spPr>
          <a:xfrm>
            <a:off x="3000375" y="2143125"/>
            <a:ext cx="71438" cy="164307"/>
          </a:xfrm>
          <a:custGeom>
            <a:avLst/>
            <a:gdLst/>
            <a:ahLst/>
            <a:cxnLst/>
            <a:rect l="0" t="0" r="0" b="0"/>
            <a:pathLst>
              <a:path w="71438" h="164307">
                <a:moveTo>
                  <a:pt x="0" y="0"/>
                </a:moveTo>
                <a:lnTo>
                  <a:pt x="0" y="9943"/>
                </a:lnTo>
                <a:lnTo>
                  <a:pt x="793" y="12184"/>
                </a:lnTo>
                <a:lnTo>
                  <a:pt x="2116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4" y="23603"/>
                </a:lnTo>
                <a:lnTo>
                  <a:pt x="6150" y="27641"/>
                </a:lnTo>
                <a:lnTo>
                  <a:pt x="7275" y="31921"/>
                </a:lnTo>
                <a:lnTo>
                  <a:pt x="8819" y="36362"/>
                </a:lnTo>
                <a:lnTo>
                  <a:pt x="10641" y="40910"/>
                </a:lnTo>
                <a:lnTo>
                  <a:pt x="12650" y="44736"/>
                </a:lnTo>
                <a:lnTo>
                  <a:pt x="14783" y="48080"/>
                </a:lnTo>
                <a:lnTo>
                  <a:pt x="16999" y="51103"/>
                </a:lnTo>
                <a:lnTo>
                  <a:pt x="19270" y="54706"/>
                </a:lnTo>
                <a:lnTo>
                  <a:pt x="21578" y="58696"/>
                </a:lnTo>
                <a:lnTo>
                  <a:pt x="26259" y="67362"/>
                </a:lnTo>
                <a:lnTo>
                  <a:pt x="30985" y="76505"/>
                </a:lnTo>
                <a:lnTo>
                  <a:pt x="32563" y="81166"/>
                </a:lnTo>
                <a:lnTo>
                  <a:pt x="33615" y="85860"/>
                </a:lnTo>
                <a:lnTo>
                  <a:pt x="34316" y="90578"/>
                </a:lnTo>
                <a:lnTo>
                  <a:pt x="35577" y="94516"/>
                </a:lnTo>
                <a:lnTo>
                  <a:pt x="37212" y="97936"/>
                </a:lnTo>
                <a:lnTo>
                  <a:pt x="39095" y="101009"/>
                </a:lnTo>
                <a:lnTo>
                  <a:pt x="40351" y="104645"/>
                </a:lnTo>
                <a:lnTo>
                  <a:pt x="41188" y="108657"/>
                </a:lnTo>
                <a:lnTo>
                  <a:pt x="41746" y="112919"/>
                </a:lnTo>
                <a:lnTo>
                  <a:pt x="42912" y="116554"/>
                </a:lnTo>
                <a:lnTo>
                  <a:pt x="44483" y="119772"/>
                </a:lnTo>
                <a:lnTo>
                  <a:pt x="46324" y="122710"/>
                </a:lnTo>
                <a:lnTo>
                  <a:pt x="48345" y="125463"/>
                </a:lnTo>
                <a:lnTo>
                  <a:pt x="50486" y="128092"/>
                </a:lnTo>
                <a:lnTo>
                  <a:pt x="52707" y="130638"/>
                </a:lnTo>
                <a:lnTo>
                  <a:pt x="54982" y="133923"/>
                </a:lnTo>
                <a:lnTo>
                  <a:pt x="57292" y="137701"/>
                </a:lnTo>
                <a:lnTo>
                  <a:pt x="59626" y="141807"/>
                </a:lnTo>
                <a:lnTo>
                  <a:pt x="61975" y="145338"/>
                </a:lnTo>
                <a:lnTo>
                  <a:pt x="64335" y="148485"/>
                </a:lnTo>
                <a:lnTo>
                  <a:pt x="66703" y="151377"/>
                </a:lnTo>
                <a:lnTo>
                  <a:pt x="68281" y="154099"/>
                </a:lnTo>
                <a:lnTo>
                  <a:pt x="69333" y="156708"/>
                </a:lnTo>
                <a:lnTo>
                  <a:pt x="71437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69"/>
          <p:cNvSpPr/>
          <p:nvPr/>
        </p:nvSpPr>
        <p:spPr>
          <a:xfrm>
            <a:off x="3264693" y="2100262"/>
            <a:ext cx="28576" cy="200026"/>
          </a:xfrm>
          <a:custGeom>
            <a:avLst/>
            <a:gdLst/>
            <a:ahLst/>
            <a:cxnLst/>
            <a:rect l="0" t="0" r="0" b="0"/>
            <a:pathLst>
              <a:path w="28576" h="200026">
                <a:moveTo>
                  <a:pt x="0" y="0"/>
                </a:moveTo>
                <a:lnTo>
                  <a:pt x="0" y="20585"/>
                </a:lnTo>
                <a:lnTo>
                  <a:pt x="794" y="24042"/>
                </a:lnTo>
                <a:lnTo>
                  <a:pt x="2117" y="27141"/>
                </a:lnTo>
                <a:lnTo>
                  <a:pt x="3793" y="30000"/>
                </a:lnTo>
                <a:lnTo>
                  <a:pt x="4910" y="33494"/>
                </a:lnTo>
                <a:lnTo>
                  <a:pt x="5655" y="37411"/>
                </a:lnTo>
                <a:lnTo>
                  <a:pt x="6151" y="41609"/>
                </a:lnTo>
                <a:lnTo>
                  <a:pt x="6482" y="45996"/>
                </a:lnTo>
                <a:lnTo>
                  <a:pt x="6703" y="50507"/>
                </a:lnTo>
                <a:lnTo>
                  <a:pt x="6948" y="60548"/>
                </a:lnTo>
                <a:lnTo>
                  <a:pt x="7057" y="72948"/>
                </a:lnTo>
                <a:lnTo>
                  <a:pt x="7880" y="78794"/>
                </a:lnTo>
                <a:lnTo>
                  <a:pt x="9222" y="84280"/>
                </a:lnTo>
                <a:lnTo>
                  <a:pt x="10911" y="89524"/>
                </a:lnTo>
                <a:lnTo>
                  <a:pt x="12036" y="94608"/>
                </a:lnTo>
                <a:lnTo>
                  <a:pt x="12787" y="99584"/>
                </a:lnTo>
                <a:lnTo>
                  <a:pt x="13287" y="104490"/>
                </a:lnTo>
                <a:lnTo>
                  <a:pt x="14414" y="109347"/>
                </a:lnTo>
                <a:lnTo>
                  <a:pt x="15960" y="114173"/>
                </a:lnTo>
                <a:lnTo>
                  <a:pt x="17784" y="118978"/>
                </a:lnTo>
                <a:lnTo>
                  <a:pt x="18999" y="123769"/>
                </a:lnTo>
                <a:lnTo>
                  <a:pt x="19810" y="128550"/>
                </a:lnTo>
                <a:lnTo>
                  <a:pt x="20351" y="133325"/>
                </a:lnTo>
                <a:lnTo>
                  <a:pt x="20711" y="138096"/>
                </a:lnTo>
                <a:lnTo>
                  <a:pt x="20951" y="142864"/>
                </a:lnTo>
                <a:lnTo>
                  <a:pt x="21218" y="152395"/>
                </a:lnTo>
                <a:lnTo>
                  <a:pt x="21423" y="184349"/>
                </a:lnTo>
                <a:lnTo>
                  <a:pt x="22220" y="187987"/>
                </a:lnTo>
                <a:lnTo>
                  <a:pt x="23545" y="191206"/>
                </a:lnTo>
                <a:lnTo>
                  <a:pt x="28575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70"/>
          <p:cNvSpPr/>
          <p:nvPr/>
        </p:nvSpPr>
        <p:spPr>
          <a:xfrm>
            <a:off x="3346303" y="2107408"/>
            <a:ext cx="254148" cy="150015"/>
          </a:xfrm>
          <a:custGeom>
            <a:avLst/>
            <a:gdLst/>
            <a:ahLst/>
            <a:cxnLst/>
            <a:rect l="0" t="0" r="0" b="0"/>
            <a:pathLst>
              <a:path w="254148" h="150015">
                <a:moveTo>
                  <a:pt x="4115" y="14285"/>
                </a:moveTo>
                <a:lnTo>
                  <a:pt x="323" y="14285"/>
                </a:lnTo>
                <a:lnTo>
                  <a:pt x="0" y="13492"/>
                </a:lnTo>
                <a:lnTo>
                  <a:pt x="578" y="12169"/>
                </a:lnTo>
                <a:lnTo>
                  <a:pt x="1757" y="10493"/>
                </a:lnTo>
                <a:lnTo>
                  <a:pt x="3337" y="9376"/>
                </a:lnTo>
                <a:lnTo>
                  <a:pt x="7209" y="8134"/>
                </a:lnTo>
                <a:lnTo>
                  <a:pt x="8559" y="7010"/>
                </a:lnTo>
                <a:lnTo>
                  <a:pt x="9459" y="5466"/>
                </a:lnTo>
                <a:lnTo>
                  <a:pt x="10059" y="3643"/>
                </a:lnTo>
                <a:lnTo>
                  <a:pt x="12047" y="2428"/>
                </a:lnTo>
                <a:lnTo>
                  <a:pt x="18488" y="1078"/>
                </a:lnTo>
                <a:lnTo>
                  <a:pt x="22428" y="718"/>
                </a:lnTo>
                <a:lnTo>
                  <a:pt x="26643" y="478"/>
                </a:lnTo>
                <a:lnTo>
                  <a:pt x="34765" y="211"/>
                </a:lnTo>
                <a:lnTo>
                  <a:pt x="44594" y="61"/>
                </a:lnTo>
                <a:lnTo>
                  <a:pt x="76616" y="0"/>
                </a:lnTo>
                <a:lnTo>
                  <a:pt x="81024" y="793"/>
                </a:lnTo>
                <a:lnTo>
                  <a:pt x="86344" y="2115"/>
                </a:lnTo>
                <a:lnTo>
                  <a:pt x="92272" y="3791"/>
                </a:lnTo>
                <a:lnTo>
                  <a:pt x="97018" y="5701"/>
                </a:lnTo>
                <a:lnTo>
                  <a:pt x="104407" y="9941"/>
                </a:lnTo>
                <a:lnTo>
                  <a:pt x="110337" y="14471"/>
                </a:lnTo>
                <a:lnTo>
                  <a:pt x="115619" y="19130"/>
                </a:lnTo>
                <a:lnTo>
                  <a:pt x="120612" y="23847"/>
                </a:lnTo>
                <a:lnTo>
                  <a:pt x="127886" y="30965"/>
                </a:lnTo>
                <a:lnTo>
                  <a:pt x="129491" y="33343"/>
                </a:lnTo>
                <a:lnTo>
                  <a:pt x="130562" y="35721"/>
                </a:lnTo>
                <a:lnTo>
                  <a:pt x="131275" y="38101"/>
                </a:lnTo>
                <a:lnTo>
                  <a:pt x="131751" y="40481"/>
                </a:lnTo>
                <a:lnTo>
                  <a:pt x="132068" y="42862"/>
                </a:lnTo>
                <a:lnTo>
                  <a:pt x="132280" y="45242"/>
                </a:lnTo>
                <a:lnTo>
                  <a:pt x="132421" y="48417"/>
                </a:lnTo>
                <a:lnTo>
                  <a:pt x="132578" y="56178"/>
                </a:lnTo>
                <a:lnTo>
                  <a:pt x="131825" y="59676"/>
                </a:lnTo>
                <a:lnTo>
                  <a:pt x="130530" y="62802"/>
                </a:lnTo>
                <a:lnTo>
                  <a:pt x="128873" y="65680"/>
                </a:lnTo>
                <a:lnTo>
                  <a:pt x="124916" y="73111"/>
                </a:lnTo>
                <a:lnTo>
                  <a:pt x="122749" y="77315"/>
                </a:lnTo>
                <a:lnTo>
                  <a:pt x="121304" y="80911"/>
                </a:lnTo>
                <a:lnTo>
                  <a:pt x="120341" y="84103"/>
                </a:lnTo>
                <a:lnTo>
                  <a:pt x="119699" y="87024"/>
                </a:lnTo>
                <a:lnTo>
                  <a:pt x="117684" y="89765"/>
                </a:lnTo>
                <a:lnTo>
                  <a:pt x="114753" y="92386"/>
                </a:lnTo>
                <a:lnTo>
                  <a:pt x="111211" y="94928"/>
                </a:lnTo>
                <a:lnTo>
                  <a:pt x="108056" y="97416"/>
                </a:lnTo>
                <a:lnTo>
                  <a:pt x="105159" y="99868"/>
                </a:lnTo>
                <a:lnTo>
                  <a:pt x="102434" y="102297"/>
                </a:lnTo>
                <a:lnTo>
                  <a:pt x="97290" y="107112"/>
                </a:lnTo>
                <a:lnTo>
                  <a:pt x="87814" y="116402"/>
                </a:lnTo>
                <a:lnTo>
                  <a:pt x="72478" y="131665"/>
                </a:lnTo>
                <a:lnTo>
                  <a:pt x="71122" y="133813"/>
                </a:lnTo>
                <a:lnTo>
                  <a:pt x="69615" y="138317"/>
                </a:lnTo>
                <a:lnTo>
                  <a:pt x="68419" y="139836"/>
                </a:lnTo>
                <a:lnTo>
                  <a:pt x="66828" y="140848"/>
                </a:lnTo>
                <a:lnTo>
                  <a:pt x="61591" y="142754"/>
                </a:lnTo>
                <a:lnTo>
                  <a:pt x="65154" y="146630"/>
                </a:lnTo>
                <a:lnTo>
                  <a:pt x="68123" y="149719"/>
                </a:lnTo>
                <a:lnTo>
                  <a:pt x="74056" y="149958"/>
                </a:lnTo>
                <a:lnTo>
                  <a:pt x="105992" y="150014"/>
                </a:lnTo>
                <a:lnTo>
                  <a:pt x="111720" y="149221"/>
                </a:lnTo>
                <a:lnTo>
                  <a:pt x="117127" y="147899"/>
                </a:lnTo>
                <a:lnTo>
                  <a:pt x="122319" y="146224"/>
                </a:lnTo>
                <a:lnTo>
                  <a:pt x="127367" y="145107"/>
                </a:lnTo>
                <a:lnTo>
                  <a:pt x="132321" y="144362"/>
                </a:lnTo>
                <a:lnTo>
                  <a:pt x="137211" y="143866"/>
                </a:lnTo>
                <a:lnTo>
                  <a:pt x="142058" y="143535"/>
                </a:lnTo>
                <a:lnTo>
                  <a:pt x="146877" y="143314"/>
                </a:lnTo>
                <a:lnTo>
                  <a:pt x="151677" y="143167"/>
                </a:lnTo>
                <a:lnTo>
                  <a:pt x="157259" y="142275"/>
                </a:lnTo>
                <a:lnTo>
                  <a:pt x="163361" y="140887"/>
                </a:lnTo>
                <a:lnTo>
                  <a:pt x="169810" y="139168"/>
                </a:lnTo>
                <a:lnTo>
                  <a:pt x="175697" y="138021"/>
                </a:lnTo>
                <a:lnTo>
                  <a:pt x="181209" y="137257"/>
                </a:lnTo>
                <a:lnTo>
                  <a:pt x="186472" y="136748"/>
                </a:lnTo>
                <a:lnTo>
                  <a:pt x="191568" y="136408"/>
                </a:lnTo>
                <a:lnTo>
                  <a:pt x="196552" y="136182"/>
                </a:lnTo>
                <a:lnTo>
                  <a:pt x="206324" y="135930"/>
                </a:lnTo>
                <a:lnTo>
                  <a:pt x="254147" y="13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71"/>
          <p:cNvSpPr/>
          <p:nvPr/>
        </p:nvSpPr>
        <p:spPr>
          <a:xfrm>
            <a:off x="3630179" y="1993106"/>
            <a:ext cx="163153" cy="321470"/>
          </a:xfrm>
          <a:custGeom>
            <a:avLst/>
            <a:gdLst/>
            <a:ahLst/>
            <a:cxnLst/>
            <a:rect l="0" t="0" r="0" b="0"/>
            <a:pathLst>
              <a:path w="163153" h="321470">
                <a:moveTo>
                  <a:pt x="163152" y="0"/>
                </a:moveTo>
                <a:lnTo>
                  <a:pt x="150151" y="0"/>
                </a:lnTo>
                <a:lnTo>
                  <a:pt x="145203" y="2116"/>
                </a:lnTo>
                <a:lnTo>
                  <a:pt x="141661" y="3792"/>
                </a:lnTo>
                <a:lnTo>
                  <a:pt x="138506" y="5703"/>
                </a:lnTo>
                <a:lnTo>
                  <a:pt x="135609" y="7771"/>
                </a:lnTo>
                <a:lnTo>
                  <a:pt x="132884" y="9943"/>
                </a:lnTo>
                <a:lnTo>
                  <a:pt x="130273" y="12185"/>
                </a:lnTo>
                <a:lnTo>
                  <a:pt x="125256" y="16792"/>
                </a:lnTo>
                <a:lnTo>
                  <a:pt x="122013" y="19132"/>
                </a:lnTo>
                <a:lnTo>
                  <a:pt x="118263" y="21486"/>
                </a:lnTo>
                <a:lnTo>
                  <a:pt x="114176" y="23849"/>
                </a:lnTo>
                <a:lnTo>
                  <a:pt x="103285" y="30708"/>
                </a:lnTo>
                <a:lnTo>
                  <a:pt x="97047" y="34759"/>
                </a:lnTo>
                <a:lnTo>
                  <a:pt x="92094" y="39842"/>
                </a:lnTo>
                <a:lnTo>
                  <a:pt x="87999" y="45611"/>
                </a:lnTo>
                <a:lnTo>
                  <a:pt x="84475" y="51838"/>
                </a:lnTo>
                <a:lnTo>
                  <a:pt x="79744" y="57578"/>
                </a:lnTo>
                <a:lnTo>
                  <a:pt x="74210" y="62991"/>
                </a:lnTo>
                <a:lnTo>
                  <a:pt x="68138" y="68188"/>
                </a:lnTo>
                <a:lnTo>
                  <a:pt x="62503" y="74034"/>
                </a:lnTo>
                <a:lnTo>
                  <a:pt x="57159" y="80312"/>
                </a:lnTo>
                <a:lnTo>
                  <a:pt x="52009" y="86879"/>
                </a:lnTo>
                <a:lnTo>
                  <a:pt x="46988" y="93638"/>
                </a:lnTo>
                <a:lnTo>
                  <a:pt x="37176" y="107498"/>
                </a:lnTo>
                <a:lnTo>
                  <a:pt x="22726" y="128689"/>
                </a:lnTo>
                <a:lnTo>
                  <a:pt x="18735" y="135005"/>
                </a:lnTo>
                <a:lnTo>
                  <a:pt x="15280" y="140803"/>
                </a:lnTo>
                <a:lnTo>
                  <a:pt x="12183" y="146256"/>
                </a:lnTo>
                <a:lnTo>
                  <a:pt x="10118" y="152273"/>
                </a:lnTo>
                <a:lnTo>
                  <a:pt x="8742" y="158665"/>
                </a:lnTo>
                <a:lnTo>
                  <a:pt x="7824" y="165308"/>
                </a:lnTo>
                <a:lnTo>
                  <a:pt x="6419" y="172118"/>
                </a:lnTo>
                <a:lnTo>
                  <a:pt x="4689" y="179039"/>
                </a:lnTo>
                <a:lnTo>
                  <a:pt x="2741" y="186034"/>
                </a:lnTo>
                <a:lnTo>
                  <a:pt x="1442" y="193079"/>
                </a:lnTo>
                <a:lnTo>
                  <a:pt x="577" y="200157"/>
                </a:lnTo>
                <a:lnTo>
                  <a:pt x="0" y="207256"/>
                </a:lnTo>
                <a:lnTo>
                  <a:pt x="409" y="213577"/>
                </a:lnTo>
                <a:lnTo>
                  <a:pt x="1475" y="219378"/>
                </a:lnTo>
                <a:lnTo>
                  <a:pt x="2980" y="224833"/>
                </a:lnTo>
                <a:lnTo>
                  <a:pt x="3983" y="230058"/>
                </a:lnTo>
                <a:lnTo>
                  <a:pt x="5097" y="240096"/>
                </a:lnTo>
                <a:lnTo>
                  <a:pt x="7710" y="249848"/>
                </a:lnTo>
                <a:lnTo>
                  <a:pt x="11516" y="259475"/>
                </a:lnTo>
                <a:lnTo>
                  <a:pt x="15854" y="269045"/>
                </a:lnTo>
                <a:lnTo>
                  <a:pt x="20428" y="276473"/>
                </a:lnTo>
                <a:lnTo>
                  <a:pt x="22759" y="279565"/>
                </a:lnTo>
                <a:lnTo>
                  <a:pt x="25900" y="282421"/>
                </a:lnTo>
                <a:lnTo>
                  <a:pt x="29582" y="285118"/>
                </a:lnTo>
                <a:lnTo>
                  <a:pt x="33624" y="287710"/>
                </a:lnTo>
                <a:lnTo>
                  <a:pt x="37906" y="291025"/>
                </a:lnTo>
                <a:lnTo>
                  <a:pt x="42349" y="294823"/>
                </a:lnTo>
                <a:lnTo>
                  <a:pt x="46898" y="298942"/>
                </a:lnTo>
                <a:lnTo>
                  <a:pt x="52312" y="301689"/>
                </a:lnTo>
                <a:lnTo>
                  <a:pt x="58302" y="303520"/>
                </a:lnTo>
                <a:lnTo>
                  <a:pt x="64677" y="304740"/>
                </a:lnTo>
                <a:lnTo>
                  <a:pt x="70514" y="306347"/>
                </a:lnTo>
                <a:lnTo>
                  <a:pt x="75994" y="308213"/>
                </a:lnTo>
                <a:lnTo>
                  <a:pt x="81233" y="310250"/>
                </a:lnTo>
                <a:lnTo>
                  <a:pt x="93406" y="314630"/>
                </a:lnTo>
                <a:lnTo>
                  <a:pt x="99986" y="316910"/>
                </a:lnTo>
                <a:lnTo>
                  <a:pt x="106754" y="318430"/>
                </a:lnTo>
                <a:lnTo>
                  <a:pt x="113647" y="319442"/>
                </a:lnTo>
                <a:lnTo>
                  <a:pt x="120624" y="320118"/>
                </a:lnTo>
                <a:lnTo>
                  <a:pt x="126862" y="320568"/>
                </a:lnTo>
                <a:lnTo>
                  <a:pt x="132609" y="320868"/>
                </a:lnTo>
                <a:lnTo>
                  <a:pt x="146164" y="321291"/>
                </a:lnTo>
                <a:lnTo>
                  <a:pt x="156008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72"/>
          <p:cNvSpPr/>
          <p:nvPr/>
        </p:nvSpPr>
        <p:spPr>
          <a:xfrm>
            <a:off x="3807618" y="2178843"/>
            <a:ext cx="121445" cy="7143"/>
          </a:xfrm>
          <a:custGeom>
            <a:avLst/>
            <a:gdLst/>
            <a:ahLst/>
            <a:cxnLst/>
            <a:rect l="0" t="0" r="0" b="0"/>
            <a:pathLst>
              <a:path w="121445" h="714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3"/>
                </a:lnTo>
                <a:lnTo>
                  <a:pt x="7276" y="4910"/>
                </a:lnTo>
                <a:lnTo>
                  <a:pt x="8819" y="5655"/>
                </a:lnTo>
                <a:lnTo>
                  <a:pt x="10642" y="6151"/>
                </a:lnTo>
                <a:lnTo>
                  <a:pt x="13445" y="6482"/>
                </a:lnTo>
                <a:lnTo>
                  <a:pt x="16901" y="6703"/>
                </a:lnTo>
                <a:lnTo>
                  <a:pt x="20792" y="6850"/>
                </a:lnTo>
                <a:lnTo>
                  <a:pt x="33854" y="7057"/>
                </a:lnTo>
                <a:lnTo>
                  <a:pt x="82364" y="7142"/>
                </a:lnTo>
                <a:lnTo>
                  <a:pt x="88247" y="6349"/>
                </a:lnTo>
                <a:lnTo>
                  <a:pt x="94550" y="5026"/>
                </a:lnTo>
                <a:lnTo>
                  <a:pt x="101134" y="3351"/>
                </a:lnTo>
                <a:lnTo>
                  <a:pt x="106316" y="2234"/>
                </a:lnTo>
                <a:lnTo>
                  <a:pt x="110565" y="1490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73"/>
          <p:cNvSpPr/>
          <p:nvPr/>
        </p:nvSpPr>
        <p:spPr>
          <a:xfrm>
            <a:off x="3971925" y="2085982"/>
            <a:ext cx="135732" cy="139816"/>
          </a:xfrm>
          <a:custGeom>
            <a:avLst/>
            <a:gdLst/>
            <a:ahLst/>
            <a:cxnLst/>
            <a:rect l="0" t="0" r="0" b="0"/>
            <a:pathLst>
              <a:path w="135732" h="139816">
                <a:moveTo>
                  <a:pt x="0" y="14280"/>
                </a:moveTo>
                <a:lnTo>
                  <a:pt x="0" y="7430"/>
                </a:lnTo>
                <a:lnTo>
                  <a:pt x="3792" y="7223"/>
                </a:lnTo>
                <a:lnTo>
                  <a:pt x="5703" y="6401"/>
                </a:lnTo>
                <a:lnTo>
                  <a:pt x="9942" y="3370"/>
                </a:lnTo>
                <a:lnTo>
                  <a:pt x="12978" y="2244"/>
                </a:lnTo>
                <a:lnTo>
                  <a:pt x="16590" y="1494"/>
                </a:lnTo>
                <a:lnTo>
                  <a:pt x="20584" y="993"/>
                </a:lnTo>
                <a:lnTo>
                  <a:pt x="24835" y="660"/>
                </a:lnTo>
                <a:lnTo>
                  <a:pt x="29257" y="437"/>
                </a:lnTo>
                <a:lnTo>
                  <a:pt x="38403" y="190"/>
                </a:lnTo>
                <a:lnTo>
                  <a:pt x="76212" y="0"/>
                </a:lnTo>
                <a:lnTo>
                  <a:pt x="80970" y="791"/>
                </a:lnTo>
                <a:lnTo>
                  <a:pt x="85730" y="2113"/>
                </a:lnTo>
                <a:lnTo>
                  <a:pt x="90490" y="3787"/>
                </a:lnTo>
                <a:lnTo>
                  <a:pt x="93664" y="5697"/>
                </a:lnTo>
                <a:lnTo>
                  <a:pt x="95780" y="7765"/>
                </a:lnTo>
                <a:lnTo>
                  <a:pt x="97191" y="9936"/>
                </a:lnTo>
                <a:lnTo>
                  <a:pt x="98925" y="12178"/>
                </a:lnTo>
                <a:lnTo>
                  <a:pt x="100875" y="14466"/>
                </a:lnTo>
                <a:lnTo>
                  <a:pt x="102969" y="16785"/>
                </a:lnTo>
                <a:lnTo>
                  <a:pt x="104364" y="19125"/>
                </a:lnTo>
                <a:lnTo>
                  <a:pt x="105295" y="21479"/>
                </a:lnTo>
                <a:lnTo>
                  <a:pt x="105915" y="23842"/>
                </a:lnTo>
                <a:lnTo>
                  <a:pt x="105535" y="27005"/>
                </a:lnTo>
                <a:lnTo>
                  <a:pt x="104488" y="30701"/>
                </a:lnTo>
                <a:lnTo>
                  <a:pt x="102996" y="34752"/>
                </a:lnTo>
                <a:lnTo>
                  <a:pt x="101208" y="39041"/>
                </a:lnTo>
                <a:lnTo>
                  <a:pt x="99221" y="43487"/>
                </a:lnTo>
                <a:lnTo>
                  <a:pt x="97104" y="48039"/>
                </a:lnTo>
                <a:lnTo>
                  <a:pt x="94104" y="52661"/>
                </a:lnTo>
                <a:lnTo>
                  <a:pt x="90517" y="57330"/>
                </a:lnTo>
                <a:lnTo>
                  <a:pt x="86538" y="62030"/>
                </a:lnTo>
                <a:lnTo>
                  <a:pt x="82298" y="66751"/>
                </a:lnTo>
                <a:lnTo>
                  <a:pt x="73354" y="76230"/>
                </a:lnTo>
                <a:lnTo>
                  <a:pt x="59393" y="90491"/>
                </a:lnTo>
                <a:lnTo>
                  <a:pt x="55471" y="95250"/>
                </a:lnTo>
                <a:lnTo>
                  <a:pt x="52061" y="100010"/>
                </a:lnTo>
                <a:lnTo>
                  <a:pt x="48995" y="104771"/>
                </a:lnTo>
                <a:lnTo>
                  <a:pt x="46157" y="108739"/>
                </a:lnTo>
                <a:lnTo>
                  <a:pt x="43471" y="112177"/>
                </a:lnTo>
                <a:lnTo>
                  <a:pt x="40887" y="115264"/>
                </a:lnTo>
                <a:lnTo>
                  <a:pt x="38370" y="118115"/>
                </a:lnTo>
                <a:lnTo>
                  <a:pt x="33458" y="123400"/>
                </a:lnTo>
                <a:lnTo>
                  <a:pt x="31830" y="125920"/>
                </a:lnTo>
                <a:lnTo>
                  <a:pt x="30745" y="128394"/>
                </a:lnTo>
                <a:lnTo>
                  <a:pt x="29003" y="134276"/>
                </a:lnTo>
                <a:lnTo>
                  <a:pt x="29654" y="134759"/>
                </a:lnTo>
                <a:lnTo>
                  <a:pt x="32494" y="135295"/>
                </a:lnTo>
                <a:lnTo>
                  <a:pt x="36402" y="135533"/>
                </a:lnTo>
                <a:lnTo>
                  <a:pt x="38555" y="135597"/>
                </a:lnTo>
                <a:lnTo>
                  <a:pt x="40785" y="136433"/>
                </a:lnTo>
                <a:lnTo>
                  <a:pt x="43065" y="137784"/>
                </a:lnTo>
                <a:lnTo>
                  <a:pt x="45378" y="139479"/>
                </a:lnTo>
                <a:lnTo>
                  <a:pt x="47714" y="139815"/>
                </a:lnTo>
                <a:lnTo>
                  <a:pt x="50066" y="139245"/>
                </a:lnTo>
                <a:lnTo>
                  <a:pt x="52427" y="138071"/>
                </a:lnTo>
                <a:lnTo>
                  <a:pt x="54795" y="137289"/>
                </a:lnTo>
                <a:lnTo>
                  <a:pt x="57167" y="136767"/>
                </a:lnTo>
                <a:lnTo>
                  <a:pt x="59543" y="136419"/>
                </a:lnTo>
                <a:lnTo>
                  <a:pt x="62714" y="135394"/>
                </a:lnTo>
                <a:lnTo>
                  <a:pt x="66415" y="133916"/>
                </a:lnTo>
                <a:lnTo>
                  <a:pt x="70470" y="132138"/>
                </a:lnTo>
                <a:lnTo>
                  <a:pt x="75555" y="130158"/>
                </a:lnTo>
                <a:lnTo>
                  <a:pt x="87555" y="125842"/>
                </a:lnTo>
                <a:lnTo>
                  <a:pt x="93295" y="123580"/>
                </a:lnTo>
                <a:lnTo>
                  <a:pt x="98709" y="121278"/>
                </a:lnTo>
                <a:lnTo>
                  <a:pt x="108958" y="116603"/>
                </a:lnTo>
                <a:lnTo>
                  <a:pt x="118805" y="111880"/>
                </a:lnTo>
                <a:lnTo>
                  <a:pt x="122859" y="110303"/>
                </a:lnTo>
                <a:lnTo>
                  <a:pt x="126356" y="109252"/>
                </a:lnTo>
                <a:lnTo>
                  <a:pt x="135731" y="10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74"/>
          <p:cNvSpPr/>
          <p:nvPr/>
        </p:nvSpPr>
        <p:spPr>
          <a:xfrm>
            <a:off x="4143375" y="1993106"/>
            <a:ext cx="132187" cy="278607"/>
          </a:xfrm>
          <a:custGeom>
            <a:avLst/>
            <a:gdLst/>
            <a:ahLst/>
            <a:cxnLst/>
            <a:rect l="0" t="0" r="0" b="0"/>
            <a:pathLst>
              <a:path w="132187" h="278607">
                <a:moveTo>
                  <a:pt x="0" y="0"/>
                </a:moveTo>
                <a:lnTo>
                  <a:pt x="0" y="7056"/>
                </a:lnTo>
                <a:lnTo>
                  <a:pt x="3792" y="10910"/>
                </a:lnTo>
                <a:lnTo>
                  <a:pt x="5703" y="12036"/>
                </a:lnTo>
                <a:lnTo>
                  <a:pt x="7770" y="12786"/>
                </a:lnTo>
                <a:lnTo>
                  <a:pt x="9942" y="13287"/>
                </a:lnTo>
                <a:lnTo>
                  <a:pt x="12184" y="15208"/>
                </a:lnTo>
                <a:lnTo>
                  <a:pt x="14473" y="18076"/>
                </a:lnTo>
                <a:lnTo>
                  <a:pt x="16792" y="21576"/>
                </a:lnTo>
                <a:lnTo>
                  <a:pt x="19925" y="23909"/>
                </a:lnTo>
                <a:lnTo>
                  <a:pt x="23603" y="25464"/>
                </a:lnTo>
                <a:lnTo>
                  <a:pt x="27641" y="26501"/>
                </a:lnTo>
                <a:lnTo>
                  <a:pt x="31127" y="28780"/>
                </a:lnTo>
                <a:lnTo>
                  <a:pt x="34245" y="31887"/>
                </a:lnTo>
                <a:lnTo>
                  <a:pt x="37117" y="35545"/>
                </a:lnTo>
                <a:lnTo>
                  <a:pt x="40620" y="38778"/>
                </a:lnTo>
                <a:lnTo>
                  <a:pt x="44543" y="41727"/>
                </a:lnTo>
                <a:lnTo>
                  <a:pt x="48745" y="44487"/>
                </a:lnTo>
                <a:lnTo>
                  <a:pt x="53134" y="47914"/>
                </a:lnTo>
                <a:lnTo>
                  <a:pt x="57648" y="51786"/>
                </a:lnTo>
                <a:lnTo>
                  <a:pt x="62244" y="55955"/>
                </a:lnTo>
                <a:lnTo>
                  <a:pt x="71585" y="64821"/>
                </a:lnTo>
                <a:lnTo>
                  <a:pt x="76298" y="69408"/>
                </a:lnTo>
                <a:lnTo>
                  <a:pt x="81821" y="74053"/>
                </a:lnTo>
                <a:lnTo>
                  <a:pt x="87885" y="78737"/>
                </a:lnTo>
                <a:lnTo>
                  <a:pt x="94308" y="83448"/>
                </a:lnTo>
                <a:lnTo>
                  <a:pt x="99385" y="88176"/>
                </a:lnTo>
                <a:lnTo>
                  <a:pt x="103563" y="92915"/>
                </a:lnTo>
                <a:lnTo>
                  <a:pt x="107141" y="97662"/>
                </a:lnTo>
                <a:lnTo>
                  <a:pt x="111115" y="102414"/>
                </a:lnTo>
                <a:lnTo>
                  <a:pt x="115352" y="107170"/>
                </a:lnTo>
                <a:lnTo>
                  <a:pt x="119763" y="111928"/>
                </a:lnTo>
                <a:lnTo>
                  <a:pt x="122705" y="116687"/>
                </a:lnTo>
                <a:lnTo>
                  <a:pt x="124666" y="121448"/>
                </a:lnTo>
                <a:lnTo>
                  <a:pt x="125972" y="126209"/>
                </a:lnTo>
                <a:lnTo>
                  <a:pt x="129542" y="137849"/>
                </a:lnTo>
                <a:lnTo>
                  <a:pt x="131605" y="144287"/>
                </a:lnTo>
                <a:lnTo>
                  <a:pt x="132186" y="150166"/>
                </a:lnTo>
                <a:lnTo>
                  <a:pt x="131781" y="155673"/>
                </a:lnTo>
                <a:lnTo>
                  <a:pt x="130716" y="160932"/>
                </a:lnTo>
                <a:lnTo>
                  <a:pt x="129213" y="166819"/>
                </a:lnTo>
                <a:lnTo>
                  <a:pt x="127417" y="173125"/>
                </a:lnTo>
                <a:lnTo>
                  <a:pt x="125426" y="179710"/>
                </a:lnTo>
                <a:lnTo>
                  <a:pt x="122511" y="185688"/>
                </a:lnTo>
                <a:lnTo>
                  <a:pt x="118980" y="191261"/>
                </a:lnTo>
                <a:lnTo>
                  <a:pt x="115039" y="196563"/>
                </a:lnTo>
                <a:lnTo>
                  <a:pt x="111617" y="202480"/>
                </a:lnTo>
                <a:lnTo>
                  <a:pt x="108543" y="208805"/>
                </a:lnTo>
                <a:lnTo>
                  <a:pt x="105699" y="215403"/>
                </a:lnTo>
                <a:lnTo>
                  <a:pt x="102216" y="221390"/>
                </a:lnTo>
                <a:lnTo>
                  <a:pt x="98306" y="226968"/>
                </a:lnTo>
                <a:lnTo>
                  <a:pt x="94112" y="232275"/>
                </a:lnTo>
                <a:lnTo>
                  <a:pt x="89729" y="237400"/>
                </a:lnTo>
                <a:lnTo>
                  <a:pt x="85219" y="242404"/>
                </a:lnTo>
                <a:lnTo>
                  <a:pt x="73404" y="254915"/>
                </a:lnTo>
                <a:lnTo>
                  <a:pt x="57373" y="271227"/>
                </a:lnTo>
                <a:lnTo>
                  <a:pt x="50006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75"/>
          <p:cNvSpPr/>
          <p:nvPr/>
        </p:nvSpPr>
        <p:spPr>
          <a:xfrm>
            <a:off x="4486275" y="2057400"/>
            <a:ext cx="35719" cy="164307"/>
          </a:xfrm>
          <a:custGeom>
            <a:avLst/>
            <a:gdLst/>
            <a:ahLst/>
            <a:cxnLst/>
            <a:rect l="0" t="0" r="0" b="0"/>
            <a:pathLst>
              <a:path w="35719" h="164307">
                <a:moveTo>
                  <a:pt x="0" y="0"/>
                </a:moveTo>
                <a:lnTo>
                  <a:pt x="6150" y="0"/>
                </a:lnTo>
                <a:lnTo>
                  <a:pt x="6481" y="793"/>
                </a:lnTo>
                <a:lnTo>
                  <a:pt x="6849" y="3792"/>
                </a:lnTo>
                <a:lnTo>
                  <a:pt x="7741" y="5703"/>
                </a:lnTo>
                <a:lnTo>
                  <a:pt x="9129" y="7771"/>
                </a:lnTo>
                <a:lnTo>
                  <a:pt x="10848" y="9943"/>
                </a:lnTo>
                <a:lnTo>
                  <a:pt x="11995" y="12184"/>
                </a:lnTo>
                <a:lnTo>
                  <a:pt x="12759" y="14473"/>
                </a:lnTo>
                <a:lnTo>
                  <a:pt x="13268" y="16792"/>
                </a:lnTo>
                <a:lnTo>
                  <a:pt x="13608" y="19926"/>
                </a:lnTo>
                <a:lnTo>
                  <a:pt x="13834" y="23603"/>
                </a:lnTo>
                <a:lnTo>
                  <a:pt x="13985" y="27641"/>
                </a:lnTo>
                <a:lnTo>
                  <a:pt x="14880" y="31921"/>
                </a:lnTo>
                <a:lnTo>
                  <a:pt x="16269" y="36362"/>
                </a:lnTo>
                <a:lnTo>
                  <a:pt x="17990" y="40910"/>
                </a:lnTo>
                <a:lnTo>
                  <a:pt x="19137" y="45529"/>
                </a:lnTo>
                <a:lnTo>
                  <a:pt x="19902" y="50196"/>
                </a:lnTo>
                <a:lnTo>
                  <a:pt x="20411" y="54896"/>
                </a:lnTo>
                <a:lnTo>
                  <a:pt x="20751" y="59615"/>
                </a:lnTo>
                <a:lnTo>
                  <a:pt x="20978" y="64350"/>
                </a:lnTo>
                <a:lnTo>
                  <a:pt x="21128" y="69093"/>
                </a:lnTo>
                <a:lnTo>
                  <a:pt x="22023" y="73843"/>
                </a:lnTo>
                <a:lnTo>
                  <a:pt x="23413" y="78598"/>
                </a:lnTo>
                <a:lnTo>
                  <a:pt x="25134" y="83354"/>
                </a:lnTo>
                <a:lnTo>
                  <a:pt x="26280" y="88113"/>
                </a:lnTo>
                <a:lnTo>
                  <a:pt x="27046" y="92873"/>
                </a:lnTo>
                <a:lnTo>
                  <a:pt x="27555" y="97634"/>
                </a:lnTo>
                <a:lnTo>
                  <a:pt x="27895" y="102396"/>
                </a:lnTo>
                <a:lnTo>
                  <a:pt x="28121" y="107157"/>
                </a:lnTo>
                <a:lnTo>
                  <a:pt x="28272" y="111919"/>
                </a:lnTo>
                <a:lnTo>
                  <a:pt x="29167" y="116682"/>
                </a:lnTo>
                <a:lnTo>
                  <a:pt x="30557" y="121444"/>
                </a:lnTo>
                <a:lnTo>
                  <a:pt x="32278" y="126206"/>
                </a:lnTo>
                <a:lnTo>
                  <a:pt x="33424" y="130175"/>
                </a:lnTo>
                <a:lnTo>
                  <a:pt x="34189" y="133614"/>
                </a:lnTo>
                <a:lnTo>
                  <a:pt x="34699" y="136701"/>
                </a:lnTo>
                <a:lnTo>
                  <a:pt x="35038" y="139553"/>
                </a:lnTo>
                <a:lnTo>
                  <a:pt x="35265" y="142247"/>
                </a:lnTo>
                <a:lnTo>
                  <a:pt x="35517" y="147358"/>
                </a:lnTo>
                <a:lnTo>
                  <a:pt x="35629" y="152275"/>
                </a:lnTo>
                <a:lnTo>
                  <a:pt x="35718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76"/>
          <p:cNvSpPr/>
          <p:nvPr/>
        </p:nvSpPr>
        <p:spPr>
          <a:xfrm>
            <a:off x="4421981" y="2143125"/>
            <a:ext cx="157163" cy="7144"/>
          </a:xfrm>
          <a:custGeom>
            <a:avLst/>
            <a:gdLst/>
            <a:ahLst/>
            <a:cxnLst/>
            <a:rect l="0" t="0" r="0" b="0"/>
            <a:pathLst>
              <a:path w="157163" h="7144">
                <a:moveTo>
                  <a:pt x="0" y="7143"/>
                </a:moveTo>
                <a:lnTo>
                  <a:pt x="93291" y="7143"/>
                </a:lnTo>
                <a:lnTo>
                  <a:pt x="99500" y="6350"/>
                </a:lnTo>
                <a:lnTo>
                  <a:pt x="105227" y="5027"/>
                </a:lnTo>
                <a:lnTo>
                  <a:pt x="110633" y="3351"/>
                </a:lnTo>
                <a:lnTo>
                  <a:pt x="116617" y="2234"/>
                </a:lnTo>
                <a:lnTo>
                  <a:pt x="122989" y="1489"/>
                </a:lnTo>
                <a:lnTo>
                  <a:pt x="134830" y="662"/>
                </a:lnTo>
                <a:lnTo>
                  <a:pt x="142739" y="294"/>
                </a:lnTo>
                <a:lnTo>
                  <a:pt x="148900" y="130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77"/>
          <p:cNvSpPr/>
          <p:nvPr/>
        </p:nvSpPr>
        <p:spPr>
          <a:xfrm>
            <a:off x="4636587" y="1957416"/>
            <a:ext cx="205748" cy="285722"/>
          </a:xfrm>
          <a:custGeom>
            <a:avLst/>
            <a:gdLst/>
            <a:ahLst/>
            <a:cxnLst/>
            <a:rect l="0" t="0" r="0" b="0"/>
            <a:pathLst>
              <a:path w="205748" h="285722">
                <a:moveTo>
                  <a:pt x="13994" y="107127"/>
                </a:moveTo>
                <a:lnTo>
                  <a:pt x="10202" y="103335"/>
                </a:lnTo>
                <a:lnTo>
                  <a:pt x="9084" y="101424"/>
                </a:lnTo>
                <a:lnTo>
                  <a:pt x="7144" y="94127"/>
                </a:lnTo>
                <a:lnTo>
                  <a:pt x="6909" y="86597"/>
                </a:lnTo>
                <a:lnTo>
                  <a:pt x="6850" y="26461"/>
                </a:lnTo>
                <a:lnTo>
                  <a:pt x="6056" y="23981"/>
                </a:lnTo>
                <a:lnTo>
                  <a:pt x="1940" y="16698"/>
                </a:lnTo>
                <a:lnTo>
                  <a:pt x="0" y="8534"/>
                </a:lnTo>
                <a:lnTo>
                  <a:pt x="696" y="7267"/>
                </a:lnTo>
                <a:lnTo>
                  <a:pt x="6564" y="302"/>
                </a:lnTo>
                <a:lnTo>
                  <a:pt x="10956" y="118"/>
                </a:lnTo>
                <a:lnTo>
                  <a:pt x="22919" y="0"/>
                </a:lnTo>
                <a:lnTo>
                  <a:pt x="26294" y="784"/>
                </a:lnTo>
                <a:lnTo>
                  <a:pt x="30131" y="2101"/>
                </a:lnTo>
                <a:lnTo>
                  <a:pt x="34277" y="3772"/>
                </a:lnTo>
                <a:lnTo>
                  <a:pt x="37835" y="4886"/>
                </a:lnTo>
                <a:lnTo>
                  <a:pt x="43904" y="6124"/>
                </a:lnTo>
                <a:lnTo>
                  <a:pt x="47428" y="6454"/>
                </a:lnTo>
                <a:lnTo>
                  <a:pt x="51365" y="6675"/>
                </a:lnTo>
                <a:lnTo>
                  <a:pt x="55576" y="6821"/>
                </a:lnTo>
                <a:lnTo>
                  <a:pt x="78652" y="7057"/>
                </a:lnTo>
                <a:lnTo>
                  <a:pt x="198193" y="7115"/>
                </a:lnTo>
                <a:lnTo>
                  <a:pt x="201164" y="9231"/>
                </a:lnTo>
                <a:lnTo>
                  <a:pt x="203068" y="10907"/>
                </a:lnTo>
                <a:lnTo>
                  <a:pt x="204337" y="12818"/>
                </a:lnTo>
                <a:lnTo>
                  <a:pt x="205747" y="17058"/>
                </a:lnTo>
                <a:lnTo>
                  <a:pt x="205329" y="18506"/>
                </a:lnTo>
                <a:lnTo>
                  <a:pt x="204257" y="19472"/>
                </a:lnTo>
                <a:lnTo>
                  <a:pt x="202749" y="20115"/>
                </a:lnTo>
                <a:lnTo>
                  <a:pt x="201743" y="22132"/>
                </a:lnTo>
                <a:lnTo>
                  <a:pt x="200625" y="28605"/>
                </a:lnTo>
                <a:lnTo>
                  <a:pt x="199534" y="31761"/>
                </a:lnTo>
                <a:lnTo>
                  <a:pt x="196204" y="37383"/>
                </a:lnTo>
                <a:lnTo>
                  <a:pt x="194205" y="41581"/>
                </a:lnTo>
                <a:lnTo>
                  <a:pt x="192078" y="46761"/>
                </a:lnTo>
                <a:lnTo>
                  <a:pt x="189867" y="52596"/>
                </a:lnTo>
                <a:lnTo>
                  <a:pt x="187599" y="58073"/>
                </a:lnTo>
                <a:lnTo>
                  <a:pt x="185293" y="63312"/>
                </a:lnTo>
                <a:lnTo>
                  <a:pt x="182962" y="68392"/>
                </a:lnTo>
                <a:lnTo>
                  <a:pt x="180615" y="74160"/>
                </a:lnTo>
                <a:lnTo>
                  <a:pt x="178255" y="80387"/>
                </a:lnTo>
                <a:lnTo>
                  <a:pt x="175889" y="86919"/>
                </a:lnTo>
                <a:lnTo>
                  <a:pt x="172724" y="92861"/>
                </a:lnTo>
                <a:lnTo>
                  <a:pt x="169026" y="98410"/>
                </a:lnTo>
                <a:lnTo>
                  <a:pt x="164974" y="103697"/>
                </a:lnTo>
                <a:lnTo>
                  <a:pt x="161479" y="109603"/>
                </a:lnTo>
                <a:lnTo>
                  <a:pt x="158354" y="115921"/>
                </a:lnTo>
                <a:lnTo>
                  <a:pt x="155478" y="122515"/>
                </a:lnTo>
                <a:lnTo>
                  <a:pt x="152767" y="129292"/>
                </a:lnTo>
                <a:lnTo>
                  <a:pt x="147638" y="143172"/>
                </a:lnTo>
                <a:lnTo>
                  <a:pt x="135476" y="178608"/>
                </a:lnTo>
                <a:lnTo>
                  <a:pt x="133082" y="185737"/>
                </a:lnTo>
                <a:lnTo>
                  <a:pt x="130692" y="192078"/>
                </a:lnTo>
                <a:lnTo>
                  <a:pt x="128305" y="197892"/>
                </a:lnTo>
                <a:lnTo>
                  <a:pt x="125921" y="203356"/>
                </a:lnTo>
                <a:lnTo>
                  <a:pt x="121153" y="213660"/>
                </a:lnTo>
                <a:lnTo>
                  <a:pt x="118771" y="218630"/>
                </a:lnTo>
                <a:lnTo>
                  <a:pt x="117183" y="223531"/>
                </a:lnTo>
                <a:lnTo>
                  <a:pt x="116124" y="228386"/>
                </a:lnTo>
                <a:lnTo>
                  <a:pt x="115418" y="233210"/>
                </a:lnTo>
                <a:lnTo>
                  <a:pt x="114948" y="238014"/>
                </a:lnTo>
                <a:lnTo>
                  <a:pt x="114634" y="242804"/>
                </a:lnTo>
                <a:lnTo>
                  <a:pt x="114285" y="251565"/>
                </a:lnTo>
                <a:lnTo>
                  <a:pt x="114131" y="258105"/>
                </a:lnTo>
                <a:lnTo>
                  <a:pt x="114006" y="2857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78"/>
          <p:cNvSpPr/>
          <p:nvPr/>
        </p:nvSpPr>
        <p:spPr>
          <a:xfrm>
            <a:off x="4700587" y="2093118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14288"/>
                </a:moveTo>
                <a:lnTo>
                  <a:pt x="3792" y="14288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6"/>
                </a:lnTo>
                <a:lnTo>
                  <a:pt x="12185" y="9378"/>
                </a:lnTo>
                <a:lnTo>
                  <a:pt x="14473" y="8633"/>
                </a:lnTo>
                <a:lnTo>
                  <a:pt x="16792" y="8137"/>
                </a:lnTo>
                <a:lnTo>
                  <a:pt x="19926" y="7806"/>
                </a:lnTo>
                <a:lnTo>
                  <a:pt x="23603" y="7585"/>
                </a:lnTo>
                <a:lnTo>
                  <a:pt x="27641" y="7438"/>
                </a:lnTo>
                <a:lnTo>
                  <a:pt x="31921" y="6546"/>
                </a:lnTo>
                <a:lnTo>
                  <a:pt x="36362" y="5158"/>
                </a:lnTo>
                <a:lnTo>
                  <a:pt x="40910" y="3439"/>
                </a:lnTo>
                <a:lnTo>
                  <a:pt x="47117" y="2293"/>
                </a:lnTo>
                <a:lnTo>
                  <a:pt x="54430" y="1528"/>
                </a:lnTo>
                <a:lnTo>
                  <a:pt x="62481" y="1019"/>
                </a:lnTo>
                <a:lnTo>
                  <a:pt x="77775" y="453"/>
                </a:lnTo>
                <a:lnTo>
                  <a:pt x="101890" y="135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79"/>
          <p:cNvSpPr/>
          <p:nvPr/>
        </p:nvSpPr>
        <p:spPr>
          <a:xfrm>
            <a:off x="1285875" y="2671762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0" y="2117"/>
                </a:lnTo>
                <a:lnTo>
                  <a:pt x="9943" y="3792"/>
                </a:lnTo>
                <a:lnTo>
                  <a:pt x="12978" y="4910"/>
                </a:lnTo>
                <a:lnTo>
                  <a:pt x="16589" y="5654"/>
                </a:lnTo>
                <a:lnTo>
                  <a:pt x="20585" y="6151"/>
                </a:lnTo>
                <a:lnTo>
                  <a:pt x="24042" y="6482"/>
                </a:lnTo>
                <a:lnTo>
                  <a:pt x="27140" y="6702"/>
                </a:lnTo>
                <a:lnTo>
                  <a:pt x="30000" y="6850"/>
                </a:lnTo>
                <a:lnTo>
                  <a:pt x="37410" y="7013"/>
                </a:lnTo>
                <a:lnTo>
                  <a:pt x="2000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80"/>
          <p:cNvSpPr/>
          <p:nvPr/>
        </p:nvSpPr>
        <p:spPr>
          <a:xfrm>
            <a:off x="1350168" y="2722761"/>
            <a:ext cx="135733" cy="6152"/>
          </a:xfrm>
          <a:custGeom>
            <a:avLst/>
            <a:gdLst/>
            <a:ahLst/>
            <a:cxnLst/>
            <a:rect l="0" t="0" r="0" b="0"/>
            <a:pathLst>
              <a:path w="135733" h="6152">
                <a:moveTo>
                  <a:pt x="0" y="6151"/>
                </a:moveTo>
                <a:lnTo>
                  <a:pt x="61953" y="6151"/>
                </a:lnTo>
                <a:lnTo>
                  <a:pt x="67496" y="5357"/>
                </a:lnTo>
                <a:lnTo>
                  <a:pt x="73572" y="4034"/>
                </a:lnTo>
                <a:lnTo>
                  <a:pt x="80004" y="2359"/>
                </a:lnTo>
                <a:lnTo>
                  <a:pt x="85880" y="1241"/>
                </a:lnTo>
                <a:lnTo>
                  <a:pt x="91385" y="497"/>
                </a:lnTo>
                <a:lnTo>
                  <a:pt x="96642" y="0"/>
                </a:lnTo>
                <a:lnTo>
                  <a:pt x="101734" y="463"/>
                </a:lnTo>
                <a:lnTo>
                  <a:pt x="106717" y="1565"/>
                </a:lnTo>
                <a:lnTo>
                  <a:pt x="111626" y="3094"/>
                </a:lnTo>
                <a:lnTo>
                  <a:pt x="115692" y="4113"/>
                </a:lnTo>
                <a:lnTo>
                  <a:pt x="119197" y="4792"/>
                </a:lnTo>
                <a:lnTo>
                  <a:pt x="122327" y="5245"/>
                </a:lnTo>
                <a:lnTo>
                  <a:pt x="125208" y="5547"/>
                </a:lnTo>
                <a:lnTo>
                  <a:pt x="127922" y="5749"/>
                </a:lnTo>
                <a:lnTo>
                  <a:pt x="135732" y="6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81"/>
          <p:cNvSpPr/>
          <p:nvPr/>
        </p:nvSpPr>
        <p:spPr>
          <a:xfrm>
            <a:off x="1664788" y="2557470"/>
            <a:ext cx="13994" cy="221449"/>
          </a:xfrm>
          <a:custGeom>
            <a:avLst/>
            <a:gdLst/>
            <a:ahLst/>
            <a:cxnLst/>
            <a:rect l="0" t="0" r="0" b="0"/>
            <a:pathLst>
              <a:path w="13994" h="221449">
                <a:moveTo>
                  <a:pt x="13993" y="7136"/>
                </a:moveTo>
                <a:lnTo>
                  <a:pt x="13993" y="0"/>
                </a:lnTo>
                <a:lnTo>
                  <a:pt x="13993" y="3787"/>
                </a:lnTo>
                <a:lnTo>
                  <a:pt x="13199" y="5697"/>
                </a:lnTo>
                <a:lnTo>
                  <a:pt x="11876" y="7764"/>
                </a:lnTo>
                <a:lnTo>
                  <a:pt x="10200" y="9936"/>
                </a:lnTo>
                <a:lnTo>
                  <a:pt x="9083" y="12177"/>
                </a:lnTo>
                <a:lnTo>
                  <a:pt x="8339" y="14466"/>
                </a:lnTo>
                <a:lnTo>
                  <a:pt x="7842" y="16785"/>
                </a:lnTo>
                <a:lnTo>
                  <a:pt x="7511" y="19125"/>
                </a:lnTo>
                <a:lnTo>
                  <a:pt x="7143" y="23841"/>
                </a:lnTo>
                <a:lnTo>
                  <a:pt x="6980" y="30700"/>
                </a:lnTo>
                <a:lnTo>
                  <a:pt x="6850" y="97340"/>
                </a:lnTo>
                <a:lnTo>
                  <a:pt x="6056" y="102197"/>
                </a:lnTo>
                <a:lnTo>
                  <a:pt x="4733" y="107022"/>
                </a:lnTo>
                <a:lnTo>
                  <a:pt x="3057" y="111827"/>
                </a:lnTo>
                <a:lnTo>
                  <a:pt x="1940" y="116617"/>
                </a:lnTo>
                <a:lnTo>
                  <a:pt x="1195" y="121399"/>
                </a:lnTo>
                <a:lnTo>
                  <a:pt x="698" y="126173"/>
                </a:lnTo>
                <a:lnTo>
                  <a:pt x="367" y="131738"/>
                </a:lnTo>
                <a:lnTo>
                  <a:pt x="0" y="144271"/>
                </a:lnTo>
                <a:lnTo>
                  <a:pt x="695" y="149359"/>
                </a:lnTo>
                <a:lnTo>
                  <a:pt x="1953" y="153545"/>
                </a:lnTo>
                <a:lnTo>
                  <a:pt x="3585" y="157130"/>
                </a:lnTo>
                <a:lnTo>
                  <a:pt x="4673" y="161107"/>
                </a:lnTo>
                <a:lnTo>
                  <a:pt x="5398" y="165345"/>
                </a:lnTo>
                <a:lnTo>
                  <a:pt x="5882" y="169759"/>
                </a:lnTo>
                <a:lnTo>
                  <a:pt x="6998" y="173495"/>
                </a:lnTo>
                <a:lnTo>
                  <a:pt x="8536" y="176779"/>
                </a:lnTo>
                <a:lnTo>
                  <a:pt x="10355" y="179763"/>
                </a:lnTo>
                <a:lnTo>
                  <a:pt x="11568" y="183339"/>
                </a:lnTo>
                <a:lnTo>
                  <a:pt x="12376" y="187311"/>
                </a:lnTo>
                <a:lnTo>
                  <a:pt x="12915" y="191546"/>
                </a:lnTo>
                <a:lnTo>
                  <a:pt x="13274" y="195164"/>
                </a:lnTo>
                <a:lnTo>
                  <a:pt x="13673" y="201299"/>
                </a:lnTo>
                <a:lnTo>
                  <a:pt x="13851" y="206672"/>
                </a:lnTo>
                <a:lnTo>
                  <a:pt x="13984" y="213858"/>
                </a:lnTo>
                <a:lnTo>
                  <a:pt x="13993" y="221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82"/>
          <p:cNvSpPr/>
          <p:nvPr/>
        </p:nvSpPr>
        <p:spPr>
          <a:xfrm>
            <a:off x="1785937" y="2536126"/>
            <a:ext cx="300039" cy="164185"/>
          </a:xfrm>
          <a:custGeom>
            <a:avLst/>
            <a:gdLst/>
            <a:ahLst/>
            <a:cxnLst/>
            <a:rect l="0" t="0" r="0" b="0"/>
            <a:pathLst>
              <a:path w="300039" h="164185">
                <a:moveTo>
                  <a:pt x="0" y="35624"/>
                </a:moveTo>
                <a:lnTo>
                  <a:pt x="0" y="24982"/>
                </a:lnTo>
                <a:lnTo>
                  <a:pt x="794" y="22973"/>
                </a:lnTo>
                <a:lnTo>
                  <a:pt x="3792" y="18624"/>
                </a:lnTo>
                <a:lnTo>
                  <a:pt x="6151" y="15505"/>
                </a:lnTo>
                <a:lnTo>
                  <a:pt x="14434" y="10789"/>
                </a:lnTo>
                <a:lnTo>
                  <a:pt x="20438" y="8711"/>
                </a:lnTo>
                <a:lnTo>
                  <a:pt x="23150" y="8157"/>
                </a:lnTo>
                <a:lnTo>
                  <a:pt x="28281" y="5425"/>
                </a:lnTo>
                <a:lnTo>
                  <a:pt x="30760" y="3585"/>
                </a:lnTo>
                <a:lnTo>
                  <a:pt x="39865" y="1540"/>
                </a:lnTo>
                <a:lnTo>
                  <a:pt x="45627" y="995"/>
                </a:lnTo>
                <a:lnTo>
                  <a:pt x="51055" y="632"/>
                </a:lnTo>
                <a:lnTo>
                  <a:pt x="56262" y="389"/>
                </a:lnTo>
                <a:lnTo>
                  <a:pt x="67074" y="120"/>
                </a:lnTo>
                <a:lnTo>
                  <a:pt x="79817" y="0"/>
                </a:lnTo>
                <a:lnTo>
                  <a:pt x="85755" y="762"/>
                </a:lnTo>
                <a:lnTo>
                  <a:pt x="91301" y="2064"/>
                </a:lnTo>
                <a:lnTo>
                  <a:pt x="96586" y="3725"/>
                </a:lnTo>
                <a:lnTo>
                  <a:pt x="104575" y="5572"/>
                </a:lnTo>
                <a:lnTo>
                  <a:pt x="111565" y="7186"/>
                </a:lnTo>
                <a:lnTo>
                  <a:pt x="119964" y="10549"/>
                </a:lnTo>
                <a:lnTo>
                  <a:pt x="126871" y="14690"/>
                </a:lnTo>
                <a:lnTo>
                  <a:pt x="132587" y="19176"/>
                </a:lnTo>
                <a:lnTo>
                  <a:pt x="137774" y="23816"/>
                </a:lnTo>
                <a:lnTo>
                  <a:pt x="139474" y="26164"/>
                </a:lnTo>
                <a:lnTo>
                  <a:pt x="141363" y="30890"/>
                </a:lnTo>
                <a:lnTo>
                  <a:pt x="142203" y="35637"/>
                </a:lnTo>
                <a:lnTo>
                  <a:pt x="142427" y="38013"/>
                </a:lnTo>
                <a:lnTo>
                  <a:pt x="141783" y="41186"/>
                </a:lnTo>
                <a:lnTo>
                  <a:pt x="140559" y="44888"/>
                </a:lnTo>
                <a:lnTo>
                  <a:pt x="138950" y="48943"/>
                </a:lnTo>
                <a:lnTo>
                  <a:pt x="137877" y="52441"/>
                </a:lnTo>
                <a:lnTo>
                  <a:pt x="137162" y="55566"/>
                </a:lnTo>
                <a:lnTo>
                  <a:pt x="136685" y="58444"/>
                </a:lnTo>
                <a:lnTo>
                  <a:pt x="135574" y="61949"/>
                </a:lnTo>
                <a:lnTo>
                  <a:pt x="134038" y="65874"/>
                </a:lnTo>
                <a:lnTo>
                  <a:pt x="132222" y="70078"/>
                </a:lnTo>
                <a:lnTo>
                  <a:pt x="130216" y="73674"/>
                </a:lnTo>
                <a:lnTo>
                  <a:pt x="128086" y="76866"/>
                </a:lnTo>
                <a:lnTo>
                  <a:pt x="125872" y="79787"/>
                </a:lnTo>
                <a:lnTo>
                  <a:pt x="123602" y="83322"/>
                </a:lnTo>
                <a:lnTo>
                  <a:pt x="121295" y="87266"/>
                </a:lnTo>
                <a:lnTo>
                  <a:pt x="118963" y="91483"/>
                </a:lnTo>
                <a:lnTo>
                  <a:pt x="116615" y="95088"/>
                </a:lnTo>
                <a:lnTo>
                  <a:pt x="114256" y="98286"/>
                </a:lnTo>
                <a:lnTo>
                  <a:pt x="111889" y="101211"/>
                </a:lnTo>
                <a:lnTo>
                  <a:pt x="109518" y="104748"/>
                </a:lnTo>
                <a:lnTo>
                  <a:pt x="107143" y="108694"/>
                </a:lnTo>
                <a:lnTo>
                  <a:pt x="104766" y="112912"/>
                </a:lnTo>
                <a:lnTo>
                  <a:pt x="101594" y="116518"/>
                </a:lnTo>
                <a:lnTo>
                  <a:pt x="97892" y="119716"/>
                </a:lnTo>
                <a:lnTo>
                  <a:pt x="93837" y="122641"/>
                </a:lnTo>
                <a:lnTo>
                  <a:pt x="90339" y="125385"/>
                </a:lnTo>
                <a:lnTo>
                  <a:pt x="87213" y="128009"/>
                </a:lnTo>
                <a:lnTo>
                  <a:pt x="81624" y="133040"/>
                </a:lnTo>
                <a:lnTo>
                  <a:pt x="76494" y="137922"/>
                </a:lnTo>
                <a:lnTo>
                  <a:pt x="69143" y="145133"/>
                </a:lnTo>
                <a:lnTo>
                  <a:pt x="67527" y="147523"/>
                </a:lnTo>
                <a:lnTo>
                  <a:pt x="65731" y="152296"/>
                </a:lnTo>
                <a:lnTo>
                  <a:pt x="64420" y="156648"/>
                </a:lnTo>
                <a:lnTo>
                  <a:pt x="68124" y="160735"/>
                </a:lnTo>
                <a:lnTo>
                  <a:pt x="70022" y="161894"/>
                </a:lnTo>
                <a:lnTo>
                  <a:pt x="74248" y="163181"/>
                </a:lnTo>
                <a:lnTo>
                  <a:pt x="80889" y="163753"/>
                </a:lnTo>
                <a:lnTo>
                  <a:pt x="89132" y="164008"/>
                </a:lnTo>
                <a:lnTo>
                  <a:pt x="112054" y="164184"/>
                </a:lnTo>
                <a:lnTo>
                  <a:pt x="118359" y="163399"/>
                </a:lnTo>
                <a:lnTo>
                  <a:pt x="125737" y="162083"/>
                </a:lnTo>
                <a:lnTo>
                  <a:pt x="133831" y="160411"/>
                </a:lnTo>
                <a:lnTo>
                  <a:pt x="141608" y="159296"/>
                </a:lnTo>
                <a:lnTo>
                  <a:pt x="149174" y="158553"/>
                </a:lnTo>
                <a:lnTo>
                  <a:pt x="156600" y="158058"/>
                </a:lnTo>
                <a:lnTo>
                  <a:pt x="164725" y="157728"/>
                </a:lnTo>
                <a:lnTo>
                  <a:pt x="182219" y="157361"/>
                </a:lnTo>
                <a:lnTo>
                  <a:pt x="190536" y="156469"/>
                </a:lnTo>
                <a:lnTo>
                  <a:pt x="198462" y="155081"/>
                </a:lnTo>
                <a:lnTo>
                  <a:pt x="206126" y="153362"/>
                </a:lnTo>
                <a:lnTo>
                  <a:pt x="214411" y="152216"/>
                </a:lnTo>
                <a:lnTo>
                  <a:pt x="223110" y="151452"/>
                </a:lnTo>
                <a:lnTo>
                  <a:pt x="239654" y="150603"/>
                </a:lnTo>
                <a:lnTo>
                  <a:pt x="252298" y="150225"/>
                </a:lnTo>
                <a:lnTo>
                  <a:pt x="291728" y="149935"/>
                </a:lnTo>
                <a:lnTo>
                  <a:pt x="294498" y="149931"/>
                </a:lnTo>
                <a:lnTo>
                  <a:pt x="296344" y="150722"/>
                </a:lnTo>
                <a:lnTo>
                  <a:pt x="297575" y="152044"/>
                </a:lnTo>
                <a:lnTo>
                  <a:pt x="300038" y="1570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83"/>
          <p:cNvSpPr/>
          <p:nvPr/>
        </p:nvSpPr>
        <p:spPr>
          <a:xfrm>
            <a:off x="2286000" y="2600325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72886" y="14287"/>
                </a:lnTo>
                <a:lnTo>
                  <a:pt x="78753" y="13493"/>
                </a:lnTo>
                <a:lnTo>
                  <a:pt x="84252" y="12170"/>
                </a:lnTo>
                <a:lnTo>
                  <a:pt x="89505" y="10495"/>
                </a:lnTo>
                <a:lnTo>
                  <a:pt x="94595" y="9377"/>
                </a:lnTo>
                <a:lnTo>
                  <a:pt x="99576" y="8633"/>
                </a:lnTo>
                <a:lnTo>
                  <a:pt x="104484" y="8136"/>
                </a:lnTo>
                <a:lnTo>
                  <a:pt x="110137" y="7805"/>
                </a:lnTo>
                <a:lnTo>
                  <a:pt x="122768" y="7437"/>
                </a:lnTo>
                <a:lnTo>
                  <a:pt x="135682" y="7230"/>
                </a:lnTo>
                <a:lnTo>
                  <a:pt x="138873" y="6408"/>
                </a:lnTo>
                <a:lnTo>
                  <a:pt x="141795" y="5065"/>
                </a:lnTo>
                <a:lnTo>
                  <a:pt x="144536" y="3377"/>
                </a:lnTo>
                <a:lnTo>
                  <a:pt x="147157" y="2251"/>
                </a:lnTo>
                <a:lnTo>
                  <a:pt x="149699" y="1501"/>
                </a:lnTo>
                <a:lnTo>
                  <a:pt x="152186" y="1000"/>
                </a:lnTo>
                <a:lnTo>
                  <a:pt x="154639" y="667"/>
                </a:lnTo>
                <a:lnTo>
                  <a:pt x="159480" y="296"/>
                </a:lnTo>
                <a:lnTo>
                  <a:pt x="164278" y="131"/>
                </a:lnTo>
                <a:lnTo>
                  <a:pt x="171433" y="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84"/>
          <p:cNvSpPr/>
          <p:nvPr/>
        </p:nvSpPr>
        <p:spPr>
          <a:xfrm>
            <a:off x="2529016" y="2521746"/>
            <a:ext cx="242760" cy="192546"/>
          </a:xfrm>
          <a:custGeom>
            <a:avLst/>
            <a:gdLst/>
            <a:ahLst/>
            <a:cxnLst/>
            <a:rect l="0" t="0" r="0" b="0"/>
            <a:pathLst>
              <a:path w="242760" h="192546">
                <a:moveTo>
                  <a:pt x="14159" y="14285"/>
                </a:moveTo>
                <a:lnTo>
                  <a:pt x="24800" y="3643"/>
                </a:lnTo>
                <a:lnTo>
                  <a:pt x="27603" y="2428"/>
                </a:lnTo>
                <a:lnTo>
                  <a:pt x="34951" y="1077"/>
                </a:lnTo>
                <a:lnTo>
                  <a:pt x="41391" y="477"/>
                </a:lnTo>
                <a:lnTo>
                  <a:pt x="47693" y="211"/>
                </a:lnTo>
                <a:lnTo>
                  <a:pt x="64674" y="39"/>
                </a:lnTo>
                <a:lnTo>
                  <a:pt x="97532" y="0"/>
                </a:lnTo>
                <a:lnTo>
                  <a:pt x="102285" y="793"/>
                </a:lnTo>
                <a:lnTo>
                  <a:pt x="107041" y="2115"/>
                </a:lnTo>
                <a:lnTo>
                  <a:pt x="111799" y="3790"/>
                </a:lnTo>
                <a:lnTo>
                  <a:pt x="116558" y="4907"/>
                </a:lnTo>
                <a:lnTo>
                  <a:pt x="121319" y="5652"/>
                </a:lnTo>
                <a:lnTo>
                  <a:pt x="126080" y="6148"/>
                </a:lnTo>
                <a:lnTo>
                  <a:pt x="130841" y="7273"/>
                </a:lnTo>
                <a:lnTo>
                  <a:pt x="135604" y="8816"/>
                </a:lnTo>
                <a:lnTo>
                  <a:pt x="140366" y="10639"/>
                </a:lnTo>
                <a:lnTo>
                  <a:pt x="145128" y="13442"/>
                </a:lnTo>
                <a:lnTo>
                  <a:pt x="149890" y="16898"/>
                </a:lnTo>
                <a:lnTo>
                  <a:pt x="154653" y="20790"/>
                </a:lnTo>
                <a:lnTo>
                  <a:pt x="158621" y="24177"/>
                </a:lnTo>
                <a:lnTo>
                  <a:pt x="165147" y="30059"/>
                </a:lnTo>
                <a:lnTo>
                  <a:pt x="170694" y="35318"/>
                </a:lnTo>
                <a:lnTo>
                  <a:pt x="180722" y="45162"/>
                </a:lnTo>
                <a:lnTo>
                  <a:pt x="182351" y="48364"/>
                </a:lnTo>
                <a:lnTo>
                  <a:pt x="183437" y="52085"/>
                </a:lnTo>
                <a:lnTo>
                  <a:pt x="184161" y="56154"/>
                </a:lnTo>
                <a:lnTo>
                  <a:pt x="184643" y="60454"/>
                </a:lnTo>
                <a:lnTo>
                  <a:pt x="184965" y="64908"/>
                </a:lnTo>
                <a:lnTo>
                  <a:pt x="185180" y="69465"/>
                </a:lnTo>
                <a:lnTo>
                  <a:pt x="184529" y="74090"/>
                </a:lnTo>
                <a:lnTo>
                  <a:pt x="183301" y="78761"/>
                </a:lnTo>
                <a:lnTo>
                  <a:pt x="181689" y="83463"/>
                </a:lnTo>
                <a:lnTo>
                  <a:pt x="179820" y="88185"/>
                </a:lnTo>
                <a:lnTo>
                  <a:pt x="177781" y="92920"/>
                </a:lnTo>
                <a:lnTo>
                  <a:pt x="175628" y="97665"/>
                </a:lnTo>
                <a:lnTo>
                  <a:pt x="172605" y="102415"/>
                </a:lnTo>
                <a:lnTo>
                  <a:pt x="169002" y="107170"/>
                </a:lnTo>
                <a:lnTo>
                  <a:pt x="165012" y="111927"/>
                </a:lnTo>
                <a:lnTo>
                  <a:pt x="161559" y="116686"/>
                </a:lnTo>
                <a:lnTo>
                  <a:pt x="158463" y="121446"/>
                </a:lnTo>
                <a:lnTo>
                  <a:pt x="155605" y="126207"/>
                </a:lnTo>
                <a:lnTo>
                  <a:pt x="151319" y="130968"/>
                </a:lnTo>
                <a:lnTo>
                  <a:pt x="146080" y="135730"/>
                </a:lnTo>
                <a:lnTo>
                  <a:pt x="140206" y="140492"/>
                </a:lnTo>
                <a:lnTo>
                  <a:pt x="134703" y="144461"/>
                </a:lnTo>
                <a:lnTo>
                  <a:pt x="129446" y="147900"/>
                </a:lnTo>
                <a:lnTo>
                  <a:pt x="124355" y="150986"/>
                </a:lnTo>
                <a:lnTo>
                  <a:pt x="112347" y="158649"/>
                </a:lnTo>
                <a:lnTo>
                  <a:pt x="105811" y="162915"/>
                </a:lnTo>
                <a:lnTo>
                  <a:pt x="99073" y="166553"/>
                </a:lnTo>
                <a:lnTo>
                  <a:pt x="92199" y="169772"/>
                </a:lnTo>
                <a:lnTo>
                  <a:pt x="85236" y="172712"/>
                </a:lnTo>
                <a:lnTo>
                  <a:pt x="73265" y="178095"/>
                </a:lnTo>
                <a:lnTo>
                  <a:pt x="67850" y="180641"/>
                </a:lnTo>
                <a:lnTo>
                  <a:pt x="62653" y="182339"/>
                </a:lnTo>
                <a:lnTo>
                  <a:pt x="57601" y="183471"/>
                </a:lnTo>
                <a:lnTo>
                  <a:pt x="52645" y="184226"/>
                </a:lnTo>
                <a:lnTo>
                  <a:pt x="46960" y="185522"/>
                </a:lnTo>
                <a:lnTo>
                  <a:pt x="40789" y="187181"/>
                </a:lnTo>
                <a:lnTo>
                  <a:pt x="34293" y="189080"/>
                </a:lnTo>
                <a:lnTo>
                  <a:pt x="29169" y="190346"/>
                </a:lnTo>
                <a:lnTo>
                  <a:pt x="24959" y="191190"/>
                </a:lnTo>
                <a:lnTo>
                  <a:pt x="18165" y="192128"/>
                </a:lnTo>
                <a:lnTo>
                  <a:pt x="12500" y="192545"/>
                </a:lnTo>
                <a:lnTo>
                  <a:pt x="9878" y="191863"/>
                </a:lnTo>
                <a:lnTo>
                  <a:pt x="3189" y="187903"/>
                </a:lnTo>
                <a:lnTo>
                  <a:pt x="1346" y="186699"/>
                </a:lnTo>
                <a:lnTo>
                  <a:pt x="854" y="185583"/>
                </a:lnTo>
                <a:lnTo>
                  <a:pt x="308" y="182228"/>
                </a:lnTo>
                <a:lnTo>
                  <a:pt x="162" y="179428"/>
                </a:lnTo>
                <a:lnTo>
                  <a:pt x="0" y="172084"/>
                </a:lnTo>
                <a:lnTo>
                  <a:pt x="751" y="168697"/>
                </a:lnTo>
                <a:lnTo>
                  <a:pt x="3702" y="162816"/>
                </a:lnTo>
                <a:lnTo>
                  <a:pt x="9776" y="157557"/>
                </a:lnTo>
                <a:lnTo>
                  <a:pt x="13618" y="155044"/>
                </a:lnTo>
                <a:lnTo>
                  <a:pt x="18561" y="152574"/>
                </a:lnTo>
                <a:lnTo>
                  <a:pt x="24237" y="150134"/>
                </a:lnTo>
                <a:lnTo>
                  <a:pt x="30402" y="147713"/>
                </a:lnTo>
                <a:lnTo>
                  <a:pt x="36100" y="145306"/>
                </a:lnTo>
                <a:lnTo>
                  <a:pt x="46665" y="140514"/>
                </a:lnTo>
                <a:lnTo>
                  <a:pt x="52498" y="138919"/>
                </a:lnTo>
                <a:lnTo>
                  <a:pt x="58768" y="137856"/>
                </a:lnTo>
                <a:lnTo>
                  <a:pt x="65330" y="137146"/>
                </a:lnTo>
                <a:lnTo>
                  <a:pt x="72879" y="136674"/>
                </a:lnTo>
                <a:lnTo>
                  <a:pt x="89733" y="136149"/>
                </a:lnTo>
                <a:lnTo>
                  <a:pt x="128063" y="135784"/>
                </a:lnTo>
                <a:lnTo>
                  <a:pt x="135338" y="135766"/>
                </a:lnTo>
                <a:lnTo>
                  <a:pt x="141776" y="136547"/>
                </a:lnTo>
                <a:lnTo>
                  <a:pt x="147656" y="137862"/>
                </a:lnTo>
                <a:lnTo>
                  <a:pt x="159216" y="141439"/>
                </a:lnTo>
                <a:lnTo>
                  <a:pt x="172291" y="145675"/>
                </a:lnTo>
                <a:lnTo>
                  <a:pt x="177524" y="147916"/>
                </a:lnTo>
                <a:lnTo>
                  <a:pt x="181806" y="150203"/>
                </a:lnTo>
                <a:lnTo>
                  <a:pt x="185455" y="152522"/>
                </a:lnTo>
                <a:lnTo>
                  <a:pt x="189475" y="154862"/>
                </a:lnTo>
                <a:lnTo>
                  <a:pt x="193742" y="157215"/>
                </a:lnTo>
                <a:lnTo>
                  <a:pt x="198175" y="159578"/>
                </a:lnTo>
                <a:lnTo>
                  <a:pt x="205217" y="164320"/>
                </a:lnTo>
                <a:lnTo>
                  <a:pt x="210992" y="169073"/>
                </a:lnTo>
                <a:lnTo>
                  <a:pt x="216205" y="173832"/>
                </a:lnTo>
                <a:lnTo>
                  <a:pt x="218706" y="175418"/>
                </a:lnTo>
                <a:lnTo>
                  <a:pt x="226019" y="178445"/>
                </a:lnTo>
                <a:lnTo>
                  <a:pt x="233484" y="184060"/>
                </a:lnTo>
                <a:lnTo>
                  <a:pt x="234194" y="184618"/>
                </a:lnTo>
                <a:lnTo>
                  <a:pt x="237100" y="185239"/>
                </a:lnTo>
                <a:lnTo>
                  <a:pt x="242759" y="1857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85"/>
          <p:cNvSpPr/>
          <p:nvPr/>
        </p:nvSpPr>
        <p:spPr>
          <a:xfrm>
            <a:off x="2900388" y="2514600"/>
            <a:ext cx="157138" cy="57143"/>
          </a:xfrm>
          <a:custGeom>
            <a:avLst/>
            <a:gdLst/>
            <a:ahLst/>
            <a:cxnLst/>
            <a:rect l="0" t="0" r="0" b="0"/>
            <a:pathLst>
              <a:path w="157138" h="57143">
                <a:moveTo>
                  <a:pt x="7118" y="0"/>
                </a:moveTo>
                <a:lnTo>
                  <a:pt x="7118" y="27174"/>
                </a:lnTo>
                <a:lnTo>
                  <a:pt x="6324" y="28435"/>
                </a:lnTo>
                <a:lnTo>
                  <a:pt x="5001" y="30069"/>
                </a:lnTo>
                <a:lnTo>
                  <a:pt x="3326" y="31952"/>
                </a:lnTo>
                <a:lnTo>
                  <a:pt x="2208" y="34001"/>
                </a:lnTo>
                <a:lnTo>
                  <a:pt x="1463" y="36161"/>
                </a:lnTo>
                <a:lnTo>
                  <a:pt x="268" y="41538"/>
                </a:lnTo>
                <a:lnTo>
                  <a:pt x="170" y="42773"/>
                </a:lnTo>
                <a:lnTo>
                  <a:pt x="105" y="44390"/>
                </a:lnTo>
                <a:lnTo>
                  <a:pt x="0" y="48897"/>
                </a:lnTo>
                <a:lnTo>
                  <a:pt x="4219" y="49513"/>
                </a:lnTo>
                <a:lnTo>
                  <a:pt x="10592" y="49787"/>
                </a:lnTo>
                <a:lnTo>
                  <a:pt x="16070" y="49908"/>
                </a:lnTo>
                <a:lnTo>
                  <a:pt x="19436" y="50735"/>
                </a:lnTo>
                <a:lnTo>
                  <a:pt x="23268" y="52079"/>
                </a:lnTo>
                <a:lnTo>
                  <a:pt x="27409" y="53769"/>
                </a:lnTo>
                <a:lnTo>
                  <a:pt x="32552" y="54896"/>
                </a:lnTo>
                <a:lnTo>
                  <a:pt x="38361" y="55647"/>
                </a:lnTo>
                <a:lnTo>
                  <a:pt x="44615" y="56148"/>
                </a:lnTo>
                <a:lnTo>
                  <a:pt x="50372" y="56482"/>
                </a:lnTo>
                <a:lnTo>
                  <a:pt x="61002" y="56853"/>
                </a:lnTo>
                <a:lnTo>
                  <a:pt x="91237" y="57111"/>
                </a:lnTo>
                <a:lnTo>
                  <a:pt x="111576" y="57142"/>
                </a:lnTo>
                <a:lnTo>
                  <a:pt x="116444" y="56351"/>
                </a:lnTo>
                <a:lnTo>
                  <a:pt x="121277" y="55029"/>
                </a:lnTo>
                <a:lnTo>
                  <a:pt x="126086" y="53355"/>
                </a:lnTo>
                <a:lnTo>
                  <a:pt x="130086" y="52239"/>
                </a:lnTo>
                <a:lnTo>
                  <a:pt x="133547" y="51494"/>
                </a:lnTo>
                <a:lnTo>
                  <a:pt x="136647" y="50998"/>
                </a:lnTo>
                <a:lnTo>
                  <a:pt x="139509" y="50667"/>
                </a:lnTo>
                <a:lnTo>
                  <a:pt x="142210" y="50447"/>
                </a:lnTo>
                <a:lnTo>
                  <a:pt x="144804" y="50300"/>
                </a:lnTo>
                <a:lnTo>
                  <a:pt x="149803" y="50137"/>
                </a:lnTo>
                <a:lnTo>
                  <a:pt x="152248" y="50093"/>
                </a:lnTo>
                <a:lnTo>
                  <a:pt x="153877" y="49270"/>
                </a:lnTo>
                <a:lnTo>
                  <a:pt x="154964" y="47928"/>
                </a:lnTo>
                <a:lnTo>
                  <a:pt x="15713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86"/>
          <p:cNvSpPr/>
          <p:nvPr/>
        </p:nvSpPr>
        <p:spPr>
          <a:xfrm>
            <a:off x="3043237" y="2478881"/>
            <a:ext cx="14289" cy="221457"/>
          </a:xfrm>
          <a:custGeom>
            <a:avLst/>
            <a:gdLst/>
            <a:ahLst/>
            <a:cxnLst/>
            <a:rect l="0" t="0" r="0" b="0"/>
            <a:pathLst>
              <a:path w="14289" h="221457">
                <a:moveTo>
                  <a:pt x="0" y="0"/>
                </a:moveTo>
                <a:lnTo>
                  <a:pt x="0" y="7585"/>
                </a:lnTo>
                <a:lnTo>
                  <a:pt x="794" y="10612"/>
                </a:lnTo>
                <a:lnTo>
                  <a:pt x="2117" y="13425"/>
                </a:lnTo>
                <a:lnTo>
                  <a:pt x="3792" y="16094"/>
                </a:lnTo>
                <a:lnTo>
                  <a:pt x="4910" y="19460"/>
                </a:lnTo>
                <a:lnTo>
                  <a:pt x="5654" y="23292"/>
                </a:lnTo>
                <a:lnTo>
                  <a:pt x="6151" y="27434"/>
                </a:lnTo>
                <a:lnTo>
                  <a:pt x="6482" y="31783"/>
                </a:lnTo>
                <a:lnTo>
                  <a:pt x="6702" y="36270"/>
                </a:lnTo>
                <a:lnTo>
                  <a:pt x="6948" y="45489"/>
                </a:lnTo>
                <a:lnTo>
                  <a:pt x="7144" y="194135"/>
                </a:lnTo>
                <a:lnTo>
                  <a:pt x="7938" y="196892"/>
                </a:lnTo>
                <a:lnTo>
                  <a:pt x="9260" y="199524"/>
                </a:lnTo>
                <a:lnTo>
                  <a:pt x="10936" y="202072"/>
                </a:lnTo>
                <a:lnTo>
                  <a:pt x="12053" y="204565"/>
                </a:lnTo>
                <a:lnTo>
                  <a:pt x="12798" y="207020"/>
                </a:lnTo>
                <a:lnTo>
                  <a:pt x="13993" y="212872"/>
                </a:lnTo>
                <a:lnTo>
                  <a:pt x="14249" y="219777"/>
                </a:lnTo>
                <a:lnTo>
                  <a:pt x="14288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87"/>
          <p:cNvSpPr/>
          <p:nvPr/>
        </p:nvSpPr>
        <p:spPr>
          <a:xfrm>
            <a:off x="3307556" y="2507456"/>
            <a:ext cx="28272" cy="142876"/>
          </a:xfrm>
          <a:custGeom>
            <a:avLst/>
            <a:gdLst/>
            <a:ahLst/>
            <a:cxnLst/>
            <a:rect l="0" t="0" r="0" b="0"/>
            <a:pathLst>
              <a:path w="28272" h="142876">
                <a:moveTo>
                  <a:pt x="0" y="0"/>
                </a:moveTo>
                <a:lnTo>
                  <a:pt x="3792" y="3792"/>
                </a:lnTo>
                <a:lnTo>
                  <a:pt x="4115" y="5703"/>
                </a:lnTo>
                <a:lnTo>
                  <a:pt x="3538" y="7771"/>
                </a:lnTo>
                <a:lnTo>
                  <a:pt x="2358" y="9943"/>
                </a:lnTo>
                <a:lnTo>
                  <a:pt x="2365" y="12185"/>
                </a:lnTo>
                <a:lnTo>
                  <a:pt x="3165" y="14473"/>
                </a:lnTo>
                <a:lnTo>
                  <a:pt x="4491" y="16792"/>
                </a:lnTo>
                <a:lnTo>
                  <a:pt x="5375" y="19132"/>
                </a:lnTo>
                <a:lnTo>
                  <a:pt x="5965" y="21486"/>
                </a:lnTo>
                <a:lnTo>
                  <a:pt x="6358" y="23849"/>
                </a:lnTo>
                <a:lnTo>
                  <a:pt x="6620" y="27012"/>
                </a:lnTo>
                <a:lnTo>
                  <a:pt x="6794" y="30708"/>
                </a:lnTo>
                <a:lnTo>
                  <a:pt x="6911" y="34759"/>
                </a:lnTo>
                <a:lnTo>
                  <a:pt x="7782" y="39048"/>
                </a:lnTo>
                <a:lnTo>
                  <a:pt x="9157" y="43494"/>
                </a:lnTo>
                <a:lnTo>
                  <a:pt x="10867" y="48046"/>
                </a:lnTo>
                <a:lnTo>
                  <a:pt x="12801" y="51874"/>
                </a:lnTo>
                <a:lnTo>
                  <a:pt x="14884" y="55220"/>
                </a:lnTo>
                <a:lnTo>
                  <a:pt x="17066" y="58245"/>
                </a:lnTo>
                <a:lnTo>
                  <a:pt x="18521" y="61848"/>
                </a:lnTo>
                <a:lnTo>
                  <a:pt x="19491" y="65839"/>
                </a:lnTo>
                <a:lnTo>
                  <a:pt x="20138" y="70086"/>
                </a:lnTo>
                <a:lnTo>
                  <a:pt x="20569" y="74505"/>
                </a:lnTo>
                <a:lnTo>
                  <a:pt x="20856" y="79039"/>
                </a:lnTo>
                <a:lnTo>
                  <a:pt x="21048" y="83649"/>
                </a:lnTo>
                <a:lnTo>
                  <a:pt x="21969" y="87516"/>
                </a:lnTo>
                <a:lnTo>
                  <a:pt x="23377" y="90887"/>
                </a:lnTo>
                <a:lnTo>
                  <a:pt x="25110" y="93929"/>
                </a:lnTo>
                <a:lnTo>
                  <a:pt x="26265" y="97544"/>
                </a:lnTo>
                <a:lnTo>
                  <a:pt x="27035" y="101542"/>
                </a:lnTo>
                <a:lnTo>
                  <a:pt x="27548" y="105794"/>
                </a:lnTo>
                <a:lnTo>
                  <a:pt x="27890" y="109423"/>
                </a:lnTo>
                <a:lnTo>
                  <a:pt x="28119" y="112636"/>
                </a:lnTo>
                <a:lnTo>
                  <a:pt x="28271" y="115572"/>
                </a:lnTo>
                <a:lnTo>
                  <a:pt x="27578" y="118323"/>
                </a:lnTo>
                <a:lnTo>
                  <a:pt x="26323" y="120951"/>
                </a:lnTo>
                <a:lnTo>
                  <a:pt x="24692" y="123496"/>
                </a:lnTo>
                <a:lnTo>
                  <a:pt x="23605" y="125987"/>
                </a:lnTo>
                <a:lnTo>
                  <a:pt x="22881" y="128441"/>
                </a:lnTo>
                <a:lnTo>
                  <a:pt x="22398" y="130871"/>
                </a:lnTo>
                <a:lnTo>
                  <a:pt x="22075" y="133285"/>
                </a:lnTo>
                <a:lnTo>
                  <a:pt x="21860" y="135688"/>
                </a:lnTo>
                <a:lnTo>
                  <a:pt x="21431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88"/>
          <p:cNvSpPr/>
          <p:nvPr/>
        </p:nvSpPr>
        <p:spPr>
          <a:xfrm>
            <a:off x="3257550" y="2571750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21431"/>
                </a:moveTo>
                <a:lnTo>
                  <a:pt x="0" y="17639"/>
                </a:lnTo>
                <a:lnTo>
                  <a:pt x="793" y="16521"/>
                </a:lnTo>
                <a:lnTo>
                  <a:pt x="2116" y="15776"/>
                </a:lnTo>
                <a:lnTo>
                  <a:pt x="3792" y="15280"/>
                </a:lnTo>
                <a:lnTo>
                  <a:pt x="7770" y="14728"/>
                </a:lnTo>
                <a:lnTo>
                  <a:pt x="9942" y="14581"/>
                </a:lnTo>
                <a:lnTo>
                  <a:pt x="12978" y="13689"/>
                </a:lnTo>
                <a:lnTo>
                  <a:pt x="16590" y="12301"/>
                </a:lnTo>
                <a:lnTo>
                  <a:pt x="20585" y="10582"/>
                </a:lnTo>
                <a:lnTo>
                  <a:pt x="24836" y="9436"/>
                </a:lnTo>
                <a:lnTo>
                  <a:pt x="29257" y="8671"/>
                </a:lnTo>
                <a:lnTo>
                  <a:pt x="33792" y="8162"/>
                </a:lnTo>
                <a:lnTo>
                  <a:pt x="38403" y="7823"/>
                </a:lnTo>
                <a:lnTo>
                  <a:pt x="43064" y="7596"/>
                </a:lnTo>
                <a:lnTo>
                  <a:pt x="52477" y="7344"/>
                </a:lnTo>
                <a:lnTo>
                  <a:pt x="109267" y="7146"/>
                </a:lnTo>
                <a:lnTo>
                  <a:pt x="114913" y="6351"/>
                </a:lnTo>
                <a:lnTo>
                  <a:pt x="120265" y="5028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89"/>
          <p:cNvSpPr/>
          <p:nvPr/>
        </p:nvSpPr>
        <p:spPr>
          <a:xfrm>
            <a:off x="3507581" y="2457450"/>
            <a:ext cx="214222" cy="221457"/>
          </a:xfrm>
          <a:custGeom>
            <a:avLst/>
            <a:gdLst/>
            <a:ahLst/>
            <a:cxnLst/>
            <a:rect l="0" t="0" r="0" b="0"/>
            <a:pathLst>
              <a:path w="214222" h="221457">
                <a:moveTo>
                  <a:pt x="0" y="35718"/>
                </a:moveTo>
                <a:lnTo>
                  <a:pt x="6151" y="29567"/>
                </a:lnTo>
                <a:lnTo>
                  <a:pt x="6702" y="26899"/>
                </a:lnTo>
                <a:lnTo>
                  <a:pt x="7057" y="22511"/>
                </a:lnTo>
                <a:lnTo>
                  <a:pt x="10910" y="17958"/>
                </a:lnTo>
                <a:lnTo>
                  <a:pt x="12830" y="16735"/>
                </a:lnTo>
                <a:lnTo>
                  <a:pt x="19323" y="14219"/>
                </a:lnTo>
                <a:lnTo>
                  <a:pt x="23934" y="10817"/>
                </a:lnTo>
                <a:lnTo>
                  <a:pt x="27068" y="9592"/>
                </a:lnTo>
                <a:lnTo>
                  <a:pt x="30746" y="8776"/>
                </a:lnTo>
                <a:lnTo>
                  <a:pt x="34784" y="8232"/>
                </a:lnTo>
                <a:lnTo>
                  <a:pt x="41389" y="7627"/>
                </a:lnTo>
                <a:lnTo>
                  <a:pt x="44261" y="7466"/>
                </a:lnTo>
                <a:lnTo>
                  <a:pt x="47764" y="6565"/>
                </a:lnTo>
                <a:lnTo>
                  <a:pt x="51686" y="5170"/>
                </a:lnTo>
                <a:lnTo>
                  <a:pt x="55889" y="3446"/>
                </a:lnTo>
                <a:lnTo>
                  <a:pt x="59484" y="2298"/>
                </a:lnTo>
                <a:lnTo>
                  <a:pt x="65595" y="1021"/>
                </a:lnTo>
                <a:lnTo>
                  <a:pt x="69924" y="680"/>
                </a:lnTo>
                <a:lnTo>
                  <a:pt x="75191" y="453"/>
                </a:lnTo>
                <a:lnTo>
                  <a:pt x="93169" y="89"/>
                </a:lnTo>
                <a:lnTo>
                  <a:pt x="177199" y="0"/>
                </a:lnTo>
                <a:lnTo>
                  <a:pt x="181633" y="793"/>
                </a:lnTo>
                <a:lnTo>
                  <a:pt x="186176" y="2116"/>
                </a:lnTo>
                <a:lnTo>
                  <a:pt x="190792" y="3792"/>
                </a:lnTo>
                <a:lnTo>
                  <a:pt x="194663" y="5703"/>
                </a:lnTo>
                <a:lnTo>
                  <a:pt x="201082" y="9943"/>
                </a:lnTo>
                <a:lnTo>
                  <a:pt x="203111" y="12184"/>
                </a:lnTo>
                <a:lnTo>
                  <a:pt x="204463" y="14473"/>
                </a:lnTo>
                <a:lnTo>
                  <a:pt x="205966" y="19132"/>
                </a:lnTo>
                <a:lnTo>
                  <a:pt x="206634" y="23849"/>
                </a:lnTo>
                <a:lnTo>
                  <a:pt x="207606" y="26218"/>
                </a:lnTo>
                <a:lnTo>
                  <a:pt x="210803" y="30967"/>
                </a:lnTo>
                <a:lnTo>
                  <a:pt x="212753" y="35723"/>
                </a:lnTo>
                <a:lnTo>
                  <a:pt x="213619" y="41277"/>
                </a:lnTo>
                <a:lnTo>
                  <a:pt x="213850" y="44980"/>
                </a:lnTo>
                <a:lnTo>
                  <a:pt x="214107" y="53328"/>
                </a:lnTo>
                <a:lnTo>
                  <a:pt x="214221" y="62331"/>
                </a:lnTo>
                <a:lnTo>
                  <a:pt x="213458" y="66953"/>
                </a:lnTo>
                <a:lnTo>
                  <a:pt x="212155" y="71623"/>
                </a:lnTo>
                <a:lnTo>
                  <a:pt x="210493" y="76324"/>
                </a:lnTo>
                <a:lnTo>
                  <a:pt x="209385" y="81045"/>
                </a:lnTo>
                <a:lnTo>
                  <a:pt x="208646" y="85780"/>
                </a:lnTo>
                <a:lnTo>
                  <a:pt x="208153" y="90524"/>
                </a:lnTo>
                <a:lnTo>
                  <a:pt x="207032" y="95274"/>
                </a:lnTo>
                <a:lnTo>
                  <a:pt x="205490" y="100028"/>
                </a:lnTo>
                <a:lnTo>
                  <a:pt x="203668" y="104786"/>
                </a:lnTo>
                <a:lnTo>
                  <a:pt x="201660" y="109544"/>
                </a:lnTo>
                <a:lnTo>
                  <a:pt x="199527" y="114305"/>
                </a:lnTo>
                <a:lnTo>
                  <a:pt x="195041" y="123827"/>
                </a:lnTo>
                <a:lnTo>
                  <a:pt x="183327" y="147637"/>
                </a:lnTo>
                <a:lnTo>
                  <a:pt x="181749" y="151606"/>
                </a:lnTo>
                <a:lnTo>
                  <a:pt x="179996" y="158132"/>
                </a:lnTo>
                <a:lnTo>
                  <a:pt x="178735" y="161777"/>
                </a:lnTo>
                <a:lnTo>
                  <a:pt x="177100" y="165795"/>
                </a:lnTo>
                <a:lnTo>
                  <a:pt x="175217" y="170061"/>
                </a:lnTo>
                <a:lnTo>
                  <a:pt x="173124" y="176918"/>
                </a:lnTo>
                <a:lnTo>
                  <a:pt x="172194" y="182611"/>
                </a:lnTo>
                <a:lnTo>
                  <a:pt x="171781" y="187787"/>
                </a:lnTo>
                <a:lnTo>
                  <a:pt x="171597" y="192734"/>
                </a:lnTo>
                <a:lnTo>
                  <a:pt x="171478" y="202377"/>
                </a:lnTo>
                <a:lnTo>
                  <a:pt x="17145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90"/>
          <p:cNvSpPr/>
          <p:nvPr/>
        </p:nvSpPr>
        <p:spPr>
          <a:xfrm>
            <a:off x="1293018" y="2964656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0"/>
                </a:moveTo>
                <a:lnTo>
                  <a:pt x="0" y="6849"/>
                </a:lnTo>
                <a:lnTo>
                  <a:pt x="3793" y="7056"/>
                </a:lnTo>
                <a:lnTo>
                  <a:pt x="19133" y="7138"/>
                </a:lnTo>
                <a:lnTo>
                  <a:pt x="19288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91"/>
          <p:cNvSpPr/>
          <p:nvPr/>
        </p:nvSpPr>
        <p:spPr>
          <a:xfrm>
            <a:off x="1314450" y="3036093"/>
            <a:ext cx="150019" cy="1"/>
          </a:xfrm>
          <a:custGeom>
            <a:avLst/>
            <a:gdLst/>
            <a:ahLst/>
            <a:cxnLst/>
            <a:rect l="0" t="0" r="0" b="0"/>
            <a:pathLst>
              <a:path w="150019" h="1">
                <a:moveTo>
                  <a:pt x="0" y="0"/>
                </a:move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92"/>
          <p:cNvSpPr/>
          <p:nvPr/>
        </p:nvSpPr>
        <p:spPr>
          <a:xfrm>
            <a:off x="1722636" y="2993231"/>
            <a:ext cx="141883" cy="7145"/>
          </a:xfrm>
          <a:custGeom>
            <a:avLst/>
            <a:gdLst/>
            <a:ahLst/>
            <a:cxnLst/>
            <a:rect l="0" t="0" r="0" b="0"/>
            <a:pathLst>
              <a:path w="141883" h="7145">
                <a:moveTo>
                  <a:pt x="6151" y="7144"/>
                </a:moveTo>
                <a:lnTo>
                  <a:pt x="0" y="7144"/>
                </a:lnTo>
                <a:lnTo>
                  <a:pt x="39941" y="7144"/>
                </a:lnTo>
                <a:lnTo>
                  <a:pt x="43759" y="6350"/>
                </a:lnTo>
                <a:lnTo>
                  <a:pt x="47098" y="5027"/>
                </a:lnTo>
                <a:lnTo>
                  <a:pt x="50118" y="3351"/>
                </a:lnTo>
                <a:lnTo>
                  <a:pt x="53718" y="2234"/>
                </a:lnTo>
                <a:lnTo>
                  <a:pt x="57706" y="1489"/>
                </a:lnTo>
                <a:lnTo>
                  <a:pt x="61952" y="993"/>
                </a:lnTo>
                <a:lnTo>
                  <a:pt x="67165" y="662"/>
                </a:lnTo>
                <a:lnTo>
                  <a:pt x="73020" y="441"/>
                </a:lnTo>
                <a:lnTo>
                  <a:pt x="91944" y="87"/>
                </a:lnTo>
                <a:lnTo>
                  <a:pt x="141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93"/>
          <p:cNvSpPr/>
          <p:nvPr/>
        </p:nvSpPr>
        <p:spPr>
          <a:xfrm>
            <a:off x="1950243" y="2864643"/>
            <a:ext cx="185586" cy="192874"/>
          </a:xfrm>
          <a:custGeom>
            <a:avLst/>
            <a:gdLst/>
            <a:ahLst/>
            <a:cxnLst/>
            <a:rect l="0" t="0" r="0" b="0"/>
            <a:pathLst>
              <a:path w="185586" h="192874">
                <a:moveTo>
                  <a:pt x="142875" y="28575"/>
                </a:moveTo>
                <a:lnTo>
                  <a:pt x="142875" y="21726"/>
                </a:lnTo>
                <a:lnTo>
                  <a:pt x="139083" y="17726"/>
                </a:lnTo>
                <a:lnTo>
                  <a:pt x="137172" y="16580"/>
                </a:lnTo>
                <a:lnTo>
                  <a:pt x="132932" y="15306"/>
                </a:lnTo>
                <a:lnTo>
                  <a:pt x="128402" y="12624"/>
                </a:lnTo>
                <a:lnTo>
                  <a:pt x="126083" y="10797"/>
                </a:lnTo>
                <a:lnTo>
                  <a:pt x="122949" y="9580"/>
                </a:lnTo>
                <a:lnTo>
                  <a:pt x="119272" y="8768"/>
                </a:lnTo>
                <a:lnTo>
                  <a:pt x="115234" y="8226"/>
                </a:lnTo>
                <a:lnTo>
                  <a:pt x="110954" y="7866"/>
                </a:lnTo>
                <a:lnTo>
                  <a:pt x="106513" y="7625"/>
                </a:lnTo>
                <a:lnTo>
                  <a:pt x="101965" y="7465"/>
                </a:lnTo>
                <a:lnTo>
                  <a:pt x="84187" y="7239"/>
                </a:lnTo>
                <a:lnTo>
                  <a:pt x="78350" y="6414"/>
                </a:lnTo>
                <a:lnTo>
                  <a:pt x="72871" y="5070"/>
                </a:lnTo>
                <a:lnTo>
                  <a:pt x="67631" y="3380"/>
                </a:lnTo>
                <a:lnTo>
                  <a:pt x="62550" y="2253"/>
                </a:lnTo>
                <a:lnTo>
                  <a:pt x="57575" y="1502"/>
                </a:lnTo>
                <a:lnTo>
                  <a:pt x="52671" y="1002"/>
                </a:lnTo>
                <a:lnTo>
                  <a:pt x="48608" y="668"/>
                </a:lnTo>
                <a:lnTo>
                  <a:pt x="45105" y="445"/>
                </a:lnTo>
                <a:lnTo>
                  <a:pt x="41977" y="297"/>
                </a:lnTo>
                <a:lnTo>
                  <a:pt x="34267" y="132"/>
                </a:lnTo>
                <a:lnTo>
                  <a:pt x="17817" y="5"/>
                </a:lnTo>
                <a:lnTo>
                  <a:pt x="21244" y="0"/>
                </a:lnTo>
                <a:lnTo>
                  <a:pt x="21407" y="5655"/>
                </a:lnTo>
                <a:lnTo>
                  <a:pt x="21427" y="10642"/>
                </a:lnTo>
                <a:lnTo>
                  <a:pt x="21430" y="17000"/>
                </a:lnTo>
                <a:lnTo>
                  <a:pt x="20637" y="20065"/>
                </a:lnTo>
                <a:lnTo>
                  <a:pt x="19314" y="23695"/>
                </a:lnTo>
                <a:lnTo>
                  <a:pt x="17639" y="27703"/>
                </a:lnTo>
                <a:lnTo>
                  <a:pt x="16522" y="31169"/>
                </a:lnTo>
                <a:lnTo>
                  <a:pt x="15281" y="37136"/>
                </a:lnTo>
                <a:lnTo>
                  <a:pt x="14729" y="42434"/>
                </a:lnTo>
                <a:lnTo>
                  <a:pt x="14582" y="44959"/>
                </a:lnTo>
                <a:lnTo>
                  <a:pt x="13690" y="47435"/>
                </a:lnTo>
                <a:lnTo>
                  <a:pt x="10583" y="52303"/>
                </a:lnTo>
                <a:lnTo>
                  <a:pt x="9436" y="55507"/>
                </a:lnTo>
                <a:lnTo>
                  <a:pt x="8672" y="59229"/>
                </a:lnTo>
                <a:lnTo>
                  <a:pt x="8163" y="63299"/>
                </a:lnTo>
                <a:lnTo>
                  <a:pt x="7823" y="66805"/>
                </a:lnTo>
                <a:lnTo>
                  <a:pt x="7446" y="72819"/>
                </a:lnTo>
                <a:lnTo>
                  <a:pt x="7278" y="78137"/>
                </a:lnTo>
                <a:lnTo>
                  <a:pt x="7234" y="80666"/>
                </a:lnTo>
                <a:lnTo>
                  <a:pt x="6410" y="83146"/>
                </a:lnTo>
                <a:lnTo>
                  <a:pt x="3378" y="88019"/>
                </a:lnTo>
                <a:lnTo>
                  <a:pt x="1502" y="92830"/>
                </a:lnTo>
                <a:lnTo>
                  <a:pt x="668" y="97614"/>
                </a:lnTo>
                <a:lnTo>
                  <a:pt x="297" y="102386"/>
                </a:lnTo>
                <a:lnTo>
                  <a:pt x="132" y="107153"/>
                </a:lnTo>
                <a:lnTo>
                  <a:pt x="3" y="114176"/>
                </a:lnTo>
                <a:lnTo>
                  <a:pt x="5704" y="114276"/>
                </a:lnTo>
                <a:lnTo>
                  <a:pt x="27642" y="114299"/>
                </a:lnTo>
                <a:lnTo>
                  <a:pt x="31922" y="113506"/>
                </a:lnTo>
                <a:lnTo>
                  <a:pt x="36363" y="112183"/>
                </a:lnTo>
                <a:lnTo>
                  <a:pt x="40911" y="110507"/>
                </a:lnTo>
                <a:lnTo>
                  <a:pt x="46324" y="109391"/>
                </a:lnTo>
                <a:lnTo>
                  <a:pt x="52314" y="108646"/>
                </a:lnTo>
                <a:lnTo>
                  <a:pt x="58689" y="108149"/>
                </a:lnTo>
                <a:lnTo>
                  <a:pt x="65320" y="107819"/>
                </a:lnTo>
                <a:lnTo>
                  <a:pt x="79037" y="107451"/>
                </a:lnTo>
                <a:lnTo>
                  <a:pt x="158097" y="107157"/>
                </a:lnTo>
                <a:lnTo>
                  <a:pt x="161755" y="107951"/>
                </a:lnTo>
                <a:lnTo>
                  <a:pt x="165780" y="109274"/>
                </a:lnTo>
                <a:lnTo>
                  <a:pt x="170051" y="110949"/>
                </a:lnTo>
                <a:lnTo>
                  <a:pt x="173693" y="112860"/>
                </a:lnTo>
                <a:lnTo>
                  <a:pt x="176914" y="114928"/>
                </a:lnTo>
                <a:lnTo>
                  <a:pt x="179855" y="117100"/>
                </a:lnTo>
                <a:lnTo>
                  <a:pt x="181816" y="120135"/>
                </a:lnTo>
                <a:lnTo>
                  <a:pt x="183123" y="123747"/>
                </a:lnTo>
                <a:lnTo>
                  <a:pt x="183995" y="127742"/>
                </a:lnTo>
                <a:lnTo>
                  <a:pt x="184576" y="131199"/>
                </a:lnTo>
                <a:lnTo>
                  <a:pt x="185221" y="137156"/>
                </a:lnTo>
                <a:lnTo>
                  <a:pt x="185508" y="142450"/>
                </a:lnTo>
                <a:lnTo>
                  <a:pt x="185585" y="144973"/>
                </a:lnTo>
                <a:lnTo>
                  <a:pt x="184842" y="147449"/>
                </a:lnTo>
                <a:lnTo>
                  <a:pt x="181900" y="152316"/>
                </a:lnTo>
                <a:lnTo>
                  <a:pt x="179211" y="154726"/>
                </a:lnTo>
                <a:lnTo>
                  <a:pt x="175830" y="157126"/>
                </a:lnTo>
                <a:lnTo>
                  <a:pt x="171989" y="159519"/>
                </a:lnTo>
                <a:lnTo>
                  <a:pt x="167047" y="161909"/>
                </a:lnTo>
                <a:lnTo>
                  <a:pt x="161371" y="164296"/>
                </a:lnTo>
                <a:lnTo>
                  <a:pt x="155206" y="166680"/>
                </a:lnTo>
                <a:lnTo>
                  <a:pt x="149508" y="169064"/>
                </a:lnTo>
                <a:lnTo>
                  <a:pt x="144122" y="171447"/>
                </a:lnTo>
                <a:lnTo>
                  <a:pt x="138944" y="173829"/>
                </a:lnTo>
                <a:lnTo>
                  <a:pt x="133111" y="175418"/>
                </a:lnTo>
                <a:lnTo>
                  <a:pt x="126841" y="176476"/>
                </a:lnTo>
                <a:lnTo>
                  <a:pt x="120279" y="177182"/>
                </a:lnTo>
                <a:lnTo>
                  <a:pt x="114317" y="178447"/>
                </a:lnTo>
                <a:lnTo>
                  <a:pt x="108756" y="180083"/>
                </a:lnTo>
                <a:lnTo>
                  <a:pt x="103460" y="181968"/>
                </a:lnTo>
                <a:lnTo>
                  <a:pt x="97548" y="183225"/>
                </a:lnTo>
                <a:lnTo>
                  <a:pt x="91226" y="184062"/>
                </a:lnTo>
                <a:lnTo>
                  <a:pt x="84630" y="184621"/>
                </a:lnTo>
                <a:lnTo>
                  <a:pt x="78645" y="185787"/>
                </a:lnTo>
                <a:lnTo>
                  <a:pt x="73067" y="187358"/>
                </a:lnTo>
                <a:lnTo>
                  <a:pt x="67762" y="189199"/>
                </a:lnTo>
                <a:lnTo>
                  <a:pt x="62637" y="190427"/>
                </a:lnTo>
                <a:lnTo>
                  <a:pt x="57633" y="191245"/>
                </a:lnTo>
                <a:lnTo>
                  <a:pt x="52710" y="191790"/>
                </a:lnTo>
                <a:lnTo>
                  <a:pt x="47840" y="192154"/>
                </a:lnTo>
                <a:lnTo>
                  <a:pt x="43006" y="192397"/>
                </a:lnTo>
                <a:lnTo>
                  <a:pt x="33401" y="192666"/>
                </a:lnTo>
                <a:lnTo>
                  <a:pt x="8976" y="192873"/>
                </a:lnTo>
                <a:lnTo>
                  <a:pt x="5841" y="190761"/>
                </a:lnTo>
                <a:lnTo>
                  <a:pt x="14" y="185749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94"/>
          <p:cNvSpPr/>
          <p:nvPr/>
        </p:nvSpPr>
        <p:spPr>
          <a:xfrm>
            <a:off x="350464" y="3171825"/>
            <a:ext cx="213893" cy="414335"/>
          </a:xfrm>
          <a:custGeom>
            <a:avLst/>
            <a:gdLst/>
            <a:ahLst/>
            <a:cxnLst/>
            <a:rect l="0" t="0" r="0" b="0"/>
            <a:pathLst>
              <a:path w="213893" h="414335">
                <a:moveTo>
                  <a:pt x="135311" y="0"/>
                </a:moveTo>
                <a:lnTo>
                  <a:pt x="135311" y="3792"/>
                </a:lnTo>
                <a:lnTo>
                  <a:pt x="134517" y="4909"/>
                </a:lnTo>
                <a:lnTo>
                  <a:pt x="133194" y="5654"/>
                </a:lnTo>
                <a:lnTo>
                  <a:pt x="131518" y="6150"/>
                </a:lnTo>
                <a:lnTo>
                  <a:pt x="130401" y="7275"/>
                </a:lnTo>
                <a:lnTo>
                  <a:pt x="129656" y="8819"/>
                </a:lnTo>
                <a:lnTo>
                  <a:pt x="129160" y="10641"/>
                </a:lnTo>
                <a:lnTo>
                  <a:pt x="127241" y="12650"/>
                </a:lnTo>
                <a:lnTo>
                  <a:pt x="120876" y="16999"/>
                </a:lnTo>
                <a:lnTo>
                  <a:pt x="118544" y="19270"/>
                </a:lnTo>
                <a:lnTo>
                  <a:pt x="116989" y="21578"/>
                </a:lnTo>
                <a:lnTo>
                  <a:pt x="115952" y="23910"/>
                </a:lnTo>
                <a:lnTo>
                  <a:pt x="113674" y="26259"/>
                </a:lnTo>
                <a:lnTo>
                  <a:pt x="110567" y="28618"/>
                </a:lnTo>
                <a:lnTo>
                  <a:pt x="106909" y="30985"/>
                </a:lnTo>
                <a:lnTo>
                  <a:pt x="102882" y="34150"/>
                </a:lnTo>
                <a:lnTo>
                  <a:pt x="98610" y="37848"/>
                </a:lnTo>
                <a:lnTo>
                  <a:pt x="94175" y="41900"/>
                </a:lnTo>
                <a:lnTo>
                  <a:pt x="90424" y="46190"/>
                </a:lnTo>
                <a:lnTo>
                  <a:pt x="84140" y="55189"/>
                </a:lnTo>
                <a:lnTo>
                  <a:pt x="80560" y="59811"/>
                </a:lnTo>
                <a:lnTo>
                  <a:pt x="76585" y="64480"/>
                </a:lnTo>
                <a:lnTo>
                  <a:pt x="72348" y="69180"/>
                </a:lnTo>
                <a:lnTo>
                  <a:pt x="67935" y="74695"/>
                </a:lnTo>
                <a:lnTo>
                  <a:pt x="63406" y="80753"/>
                </a:lnTo>
                <a:lnTo>
                  <a:pt x="58799" y="87172"/>
                </a:lnTo>
                <a:lnTo>
                  <a:pt x="54934" y="93834"/>
                </a:lnTo>
                <a:lnTo>
                  <a:pt x="51564" y="100655"/>
                </a:lnTo>
                <a:lnTo>
                  <a:pt x="48523" y="107585"/>
                </a:lnTo>
                <a:lnTo>
                  <a:pt x="44909" y="113792"/>
                </a:lnTo>
                <a:lnTo>
                  <a:pt x="40911" y="119517"/>
                </a:lnTo>
                <a:lnTo>
                  <a:pt x="36659" y="124922"/>
                </a:lnTo>
                <a:lnTo>
                  <a:pt x="33030" y="130906"/>
                </a:lnTo>
                <a:lnTo>
                  <a:pt x="29817" y="137277"/>
                </a:lnTo>
                <a:lnTo>
                  <a:pt x="26882" y="143905"/>
                </a:lnTo>
                <a:lnTo>
                  <a:pt x="24131" y="151499"/>
                </a:lnTo>
                <a:lnTo>
                  <a:pt x="21503" y="159737"/>
                </a:lnTo>
                <a:lnTo>
                  <a:pt x="16467" y="176562"/>
                </a:lnTo>
                <a:lnTo>
                  <a:pt x="4371" y="214045"/>
                </a:lnTo>
                <a:lnTo>
                  <a:pt x="2773" y="221277"/>
                </a:lnTo>
                <a:lnTo>
                  <a:pt x="1709" y="228481"/>
                </a:lnTo>
                <a:lnTo>
                  <a:pt x="999" y="235664"/>
                </a:lnTo>
                <a:lnTo>
                  <a:pt x="526" y="242834"/>
                </a:lnTo>
                <a:lnTo>
                  <a:pt x="210" y="249995"/>
                </a:lnTo>
                <a:lnTo>
                  <a:pt x="0" y="257151"/>
                </a:lnTo>
                <a:lnTo>
                  <a:pt x="653" y="264303"/>
                </a:lnTo>
                <a:lnTo>
                  <a:pt x="1883" y="271452"/>
                </a:lnTo>
                <a:lnTo>
                  <a:pt x="3496" y="278599"/>
                </a:lnTo>
                <a:lnTo>
                  <a:pt x="4572" y="285745"/>
                </a:lnTo>
                <a:lnTo>
                  <a:pt x="5289" y="292890"/>
                </a:lnTo>
                <a:lnTo>
                  <a:pt x="5767" y="300035"/>
                </a:lnTo>
                <a:lnTo>
                  <a:pt x="8415" y="312207"/>
                </a:lnTo>
                <a:lnTo>
                  <a:pt x="10232" y="317675"/>
                </a:lnTo>
                <a:lnTo>
                  <a:pt x="16485" y="327985"/>
                </a:lnTo>
                <a:lnTo>
                  <a:pt x="20375" y="332956"/>
                </a:lnTo>
                <a:lnTo>
                  <a:pt x="26813" y="342713"/>
                </a:lnTo>
                <a:lnTo>
                  <a:pt x="33115" y="352342"/>
                </a:lnTo>
                <a:lnTo>
                  <a:pt x="37017" y="357132"/>
                </a:lnTo>
                <a:lnTo>
                  <a:pt x="41207" y="361913"/>
                </a:lnTo>
                <a:lnTo>
                  <a:pt x="46381" y="366688"/>
                </a:lnTo>
                <a:lnTo>
                  <a:pt x="52212" y="371458"/>
                </a:lnTo>
                <a:lnTo>
                  <a:pt x="58480" y="376226"/>
                </a:lnTo>
                <a:lnTo>
                  <a:pt x="64246" y="380199"/>
                </a:lnTo>
                <a:lnTo>
                  <a:pt x="69678" y="383640"/>
                </a:lnTo>
                <a:lnTo>
                  <a:pt x="74887" y="386729"/>
                </a:lnTo>
                <a:lnTo>
                  <a:pt x="80741" y="389582"/>
                </a:lnTo>
                <a:lnTo>
                  <a:pt x="87024" y="392277"/>
                </a:lnTo>
                <a:lnTo>
                  <a:pt x="93595" y="394868"/>
                </a:lnTo>
                <a:lnTo>
                  <a:pt x="107245" y="399863"/>
                </a:lnTo>
                <a:lnTo>
                  <a:pt x="114219" y="402307"/>
                </a:lnTo>
                <a:lnTo>
                  <a:pt x="120456" y="403936"/>
                </a:lnTo>
                <a:lnTo>
                  <a:pt x="126201" y="405021"/>
                </a:lnTo>
                <a:lnTo>
                  <a:pt x="131619" y="405745"/>
                </a:lnTo>
                <a:lnTo>
                  <a:pt x="136818" y="407022"/>
                </a:lnTo>
                <a:lnTo>
                  <a:pt x="141872" y="408666"/>
                </a:lnTo>
                <a:lnTo>
                  <a:pt x="146828" y="410557"/>
                </a:lnTo>
                <a:lnTo>
                  <a:pt x="151720" y="411817"/>
                </a:lnTo>
                <a:lnTo>
                  <a:pt x="156569" y="412657"/>
                </a:lnTo>
                <a:lnTo>
                  <a:pt x="161389" y="413217"/>
                </a:lnTo>
                <a:lnTo>
                  <a:pt x="166190" y="413590"/>
                </a:lnTo>
                <a:lnTo>
                  <a:pt x="170978" y="413839"/>
                </a:lnTo>
                <a:lnTo>
                  <a:pt x="183185" y="414190"/>
                </a:lnTo>
                <a:lnTo>
                  <a:pt x="199417" y="414324"/>
                </a:lnTo>
                <a:lnTo>
                  <a:pt x="209092" y="414334"/>
                </a:lnTo>
                <a:lnTo>
                  <a:pt x="210692" y="413541"/>
                </a:lnTo>
                <a:lnTo>
                  <a:pt x="211759" y="412219"/>
                </a:lnTo>
                <a:lnTo>
                  <a:pt x="213892" y="4071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95"/>
          <p:cNvSpPr/>
          <p:nvPr/>
        </p:nvSpPr>
        <p:spPr>
          <a:xfrm>
            <a:off x="592931" y="3421856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7144"/>
                </a:moveTo>
                <a:lnTo>
                  <a:pt x="89213" y="7144"/>
                </a:lnTo>
                <a:lnTo>
                  <a:pt x="95194" y="6350"/>
                </a:lnTo>
                <a:lnTo>
                  <a:pt x="101563" y="5027"/>
                </a:lnTo>
                <a:lnTo>
                  <a:pt x="108190" y="3351"/>
                </a:lnTo>
                <a:lnTo>
                  <a:pt x="113401" y="2234"/>
                </a:lnTo>
                <a:lnTo>
                  <a:pt x="117670" y="1490"/>
                </a:lnTo>
                <a:lnTo>
                  <a:pt x="121309" y="993"/>
                </a:lnTo>
                <a:lnTo>
                  <a:pt x="125322" y="662"/>
                </a:lnTo>
                <a:lnTo>
                  <a:pt x="129586" y="441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96"/>
          <p:cNvSpPr/>
          <p:nvPr/>
        </p:nvSpPr>
        <p:spPr>
          <a:xfrm>
            <a:off x="821531" y="3264791"/>
            <a:ext cx="214313" cy="199928"/>
          </a:xfrm>
          <a:custGeom>
            <a:avLst/>
            <a:gdLst/>
            <a:ahLst/>
            <a:cxnLst/>
            <a:rect l="0" t="0" r="0" b="0"/>
            <a:pathLst>
              <a:path w="214313" h="199928">
                <a:moveTo>
                  <a:pt x="0" y="28477"/>
                </a:moveTo>
                <a:lnTo>
                  <a:pt x="3792" y="28477"/>
                </a:lnTo>
                <a:lnTo>
                  <a:pt x="4115" y="27684"/>
                </a:lnTo>
                <a:lnTo>
                  <a:pt x="3537" y="26361"/>
                </a:lnTo>
                <a:lnTo>
                  <a:pt x="2358" y="24685"/>
                </a:lnTo>
                <a:lnTo>
                  <a:pt x="2366" y="23568"/>
                </a:lnTo>
                <a:lnTo>
                  <a:pt x="3165" y="22823"/>
                </a:lnTo>
                <a:lnTo>
                  <a:pt x="6963" y="21202"/>
                </a:lnTo>
                <a:lnTo>
                  <a:pt x="18026" y="15826"/>
                </a:lnTo>
                <a:lnTo>
                  <a:pt x="26797" y="11478"/>
                </a:lnTo>
                <a:lnTo>
                  <a:pt x="32152" y="10000"/>
                </a:lnTo>
                <a:lnTo>
                  <a:pt x="38103" y="9016"/>
                </a:lnTo>
                <a:lnTo>
                  <a:pt x="44452" y="8359"/>
                </a:lnTo>
                <a:lnTo>
                  <a:pt x="51066" y="7128"/>
                </a:lnTo>
                <a:lnTo>
                  <a:pt x="57856" y="5513"/>
                </a:lnTo>
                <a:lnTo>
                  <a:pt x="64765" y="3643"/>
                </a:lnTo>
                <a:lnTo>
                  <a:pt x="71751" y="2396"/>
                </a:lnTo>
                <a:lnTo>
                  <a:pt x="78790" y="1565"/>
                </a:lnTo>
                <a:lnTo>
                  <a:pt x="85864" y="1011"/>
                </a:lnTo>
                <a:lnTo>
                  <a:pt x="92962" y="641"/>
                </a:lnTo>
                <a:lnTo>
                  <a:pt x="107197" y="231"/>
                </a:lnTo>
                <a:lnTo>
                  <a:pt x="128600" y="0"/>
                </a:lnTo>
                <a:lnTo>
                  <a:pt x="134945" y="761"/>
                </a:lnTo>
                <a:lnTo>
                  <a:pt x="140764" y="2062"/>
                </a:lnTo>
                <a:lnTo>
                  <a:pt x="146230" y="3724"/>
                </a:lnTo>
                <a:lnTo>
                  <a:pt x="151461" y="5625"/>
                </a:lnTo>
                <a:lnTo>
                  <a:pt x="156537" y="7686"/>
                </a:lnTo>
                <a:lnTo>
                  <a:pt x="161508" y="9854"/>
                </a:lnTo>
                <a:lnTo>
                  <a:pt x="165616" y="11299"/>
                </a:lnTo>
                <a:lnTo>
                  <a:pt x="172296" y="12905"/>
                </a:lnTo>
                <a:lnTo>
                  <a:pt x="177911" y="15735"/>
                </a:lnTo>
                <a:lnTo>
                  <a:pt x="180520" y="17602"/>
                </a:lnTo>
                <a:lnTo>
                  <a:pt x="183053" y="20433"/>
                </a:lnTo>
                <a:lnTo>
                  <a:pt x="185535" y="23908"/>
                </a:lnTo>
                <a:lnTo>
                  <a:pt x="187984" y="27813"/>
                </a:lnTo>
                <a:lnTo>
                  <a:pt x="189616" y="31209"/>
                </a:lnTo>
                <a:lnTo>
                  <a:pt x="191430" y="37100"/>
                </a:lnTo>
                <a:lnTo>
                  <a:pt x="191914" y="40575"/>
                </a:lnTo>
                <a:lnTo>
                  <a:pt x="192236" y="44480"/>
                </a:lnTo>
                <a:lnTo>
                  <a:pt x="192451" y="48671"/>
                </a:lnTo>
                <a:lnTo>
                  <a:pt x="191007" y="53052"/>
                </a:lnTo>
                <a:lnTo>
                  <a:pt x="188457" y="57561"/>
                </a:lnTo>
                <a:lnTo>
                  <a:pt x="185169" y="62153"/>
                </a:lnTo>
                <a:lnTo>
                  <a:pt x="182183" y="66009"/>
                </a:lnTo>
                <a:lnTo>
                  <a:pt x="179399" y="69374"/>
                </a:lnTo>
                <a:lnTo>
                  <a:pt x="176749" y="72410"/>
                </a:lnTo>
                <a:lnTo>
                  <a:pt x="174189" y="76022"/>
                </a:lnTo>
                <a:lnTo>
                  <a:pt x="171688" y="80018"/>
                </a:lnTo>
                <a:lnTo>
                  <a:pt x="169228" y="84268"/>
                </a:lnTo>
                <a:lnTo>
                  <a:pt x="166000" y="88690"/>
                </a:lnTo>
                <a:lnTo>
                  <a:pt x="162260" y="93226"/>
                </a:lnTo>
                <a:lnTo>
                  <a:pt x="158180" y="97837"/>
                </a:lnTo>
                <a:lnTo>
                  <a:pt x="153078" y="102498"/>
                </a:lnTo>
                <a:lnTo>
                  <a:pt x="147296" y="107193"/>
                </a:lnTo>
                <a:lnTo>
                  <a:pt x="141059" y="111911"/>
                </a:lnTo>
                <a:lnTo>
                  <a:pt x="127781" y="121386"/>
                </a:lnTo>
                <a:lnTo>
                  <a:pt x="120906" y="126135"/>
                </a:lnTo>
                <a:lnTo>
                  <a:pt x="114735" y="130095"/>
                </a:lnTo>
                <a:lnTo>
                  <a:pt x="109034" y="133529"/>
                </a:lnTo>
                <a:lnTo>
                  <a:pt x="103645" y="136611"/>
                </a:lnTo>
                <a:lnTo>
                  <a:pt x="99259" y="140254"/>
                </a:lnTo>
                <a:lnTo>
                  <a:pt x="95541" y="144270"/>
                </a:lnTo>
                <a:lnTo>
                  <a:pt x="92269" y="148535"/>
                </a:lnTo>
                <a:lnTo>
                  <a:pt x="89294" y="152172"/>
                </a:lnTo>
                <a:lnTo>
                  <a:pt x="83871" y="158330"/>
                </a:lnTo>
                <a:lnTo>
                  <a:pt x="78816" y="163712"/>
                </a:lnTo>
                <a:lnTo>
                  <a:pt x="76356" y="166259"/>
                </a:lnTo>
                <a:lnTo>
                  <a:pt x="74717" y="168750"/>
                </a:lnTo>
                <a:lnTo>
                  <a:pt x="72895" y="173636"/>
                </a:lnTo>
                <a:lnTo>
                  <a:pt x="72085" y="178453"/>
                </a:lnTo>
                <a:lnTo>
                  <a:pt x="71565" y="184220"/>
                </a:lnTo>
                <a:lnTo>
                  <a:pt x="71475" y="189012"/>
                </a:lnTo>
                <a:lnTo>
                  <a:pt x="72256" y="190269"/>
                </a:lnTo>
                <a:lnTo>
                  <a:pt x="73571" y="191107"/>
                </a:lnTo>
                <a:lnTo>
                  <a:pt x="77148" y="192039"/>
                </a:lnTo>
                <a:lnTo>
                  <a:pt x="81384" y="192453"/>
                </a:lnTo>
                <a:lnTo>
                  <a:pt x="88029" y="194753"/>
                </a:lnTo>
                <a:lnTo>
                  <a:pt x="92023" y="196478"/>
                </a:lnTo>
                <a:lnTo>
                  <a:pt x="96274" y="197628"/>
                </a:lnTo>
                <a:lnTo>
                  <a:pt x="100695" y="198394"/>
                </a:lnTo>
                <a:lnTo>
                  <a:pt x="105230" y="198906"/>
                </a:lnTo>
                <a:lnTo>
                  <a:pt x="110634" y="199246"/>
                </a:lnTo>
                <a:lnTo>
                  <a:pt x="116619" y="199473"/>
                </a:lnTo>
                <a:lnTo>
                  <a:pt x="134301" y="199793"/>
                </a:lnTo>
                <a:lnTo>
                  <a:pt x="214312" y="1999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97"/>
          <p:cNvSpPr/>
          <p:nvPr/>
        </p:nvSpPr>
        <p:spPr>
          <a:xfrm>
            <a:off x="1171575" y="3464718"/>
            <a:ext cx="42827" cy="128589"/>
          </a:xfrm>
          <a:custGeom>
            <a:avLst/>
            <a:gdLst/>
            <a:ahLst/>
            <a:cxnLst/>
            <a:rect l="0" t="0" r="0" b="0"/>
            <a:pathLst>
              <a:path w="42827" h="128589">
                <a:moveTo>
                  <a:pt x="7143" y="0"/>
                </a:moveTo>
                <a:lnTo>
                  <a:pt x="10936" y="0"/>
                </a:lnTo>
                <a:lnTo>
                  <a:pt x="12846" y="794"/>
                </a:lnTo>
                <a:lnTo>
                  <a:pt x="14914" y="2117"/>
                </a:lnTo>
                <a:lnTo>
                  <a:pt x="20144" y="6151"/>
                </a:lnTo>
                <a:lnTo>
                  <a:pt x="21366" y="7276"/>
                </a:lnTo>
                <a:lnTo>
                  <a:pt x="26880" y="12651"/>
                </a:lnTo>
                <a:lnTo>
                  <a:pt x="38190" y="23911"/>
                </a:lnTo>
                <a:lnTo>
                  <a:pt x="39747" y="27053"/>
                </a:lnTo>
                <a:lnTo>
                  <a:pt x="40786" y="30736"/>
                </a:lnTo>
                <a:lnTo>
                  <a:pt x="41478" y="34778"/>
                </a:lnTo>
                <a:lnTo>
                  <a:pt x="41939" y="38267"/>
                </a:lnTo>
                <a:lnTo>
                  <a:pt x="42247" y="41386"/>
                </a:lnTo>
                <a:lnTo>
                  <a:pt x="42452" y="44260"/>
                </a:lnTo>
                <a:lnTo>
                  <a:pt x="42588" y="47763"/>
                </a:lnTo>
                <a:lnTo>
                  <a:pt x="42781" y="60278"/>
                </a:lnTo>
                <a:lnTo>
                  <a:pt x="42826" y="69388"/>
                </a:lnTo>
                <a:lnTo>
                  <a:pt x="42044" y="73246"/>
                </a:lnTo>
                <a:lnTo>
                  <a:pt x="40729" y="76613"/>
                </a:lnTo>
                <a:lnTo>
                  <a:pt x="39059" y="79650"/>
                </a:lnTo>
                <a:lnTo>
                  <a:pt x="36358" y="83263"/>
                </a:lnTo>
                <a:lnTo>
                  <a:pt x="32970" y="87258"/>
                </a:lnTo>
                <a:lnTo>
                  <a:pt x="25765" y="95138"/>
                </a:lnTo>
                <a:lnTo>
                  <a:pt x="17247" y="104037"/>
                </a:lnTo>
                <a:lnTo>
                  <a:pt x="12163" y="109209"/>
                </a:lnTo>
                <a:lnTo>
                  <a:pt x="10490" y="111700"/>
                </a:lnTo>
                <a:lnTo>
                  <a:pt x="9374" y="114155"/>
                </a:lnTo>
                <a:lnTo>
                  <a:pt x="8631" y="116584"/>
                </a:lnTo>
                <a:lnTo>
                  <a:pt x="7341" y="118998"/>
                </a:lnTo>
                <a:lnTo>
                  <a:pt x="5688" y="121401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98"/>
          <p:cNvSpPr/>
          <p:nvPr/>
        </p:nvSpPr>
        <p:spPr>
          <a:xfrm>
            <a:off x="1364456" y="3414712"/>
            <a:ext cx="192882" cy="7137"/>
          </a:xfrm>
          <a:custGeom>
            <a:avLst/>
            <a:gdLst/>
            <a:ahLst/>
            <a:cxnLst/>
            <a:rect l="0" t="0" r="0" b="0"/>
            <a:pathLst>
              <a:path w="192882" h="7137">
                <a:moveTo>
                  <a:pt x="0" y="0"/>
                </a:moveTo>
                <a:lnTo>
                  <a:pt x="44702" y="0"/>
                </a:lnTo>
                <a:lnTo>
                  <a:pt x="50439" y="794"/>
                </a:lnTo>
                <a:lnTo>
                  <a:pt x="55851" y="2117"/>
                </a:lnTo>
                <a:lnTo>
                  <a:pt x="61046" y="3792"/>
                </a:lnTo>
                <a:lnTo>
                  <a:pt x="67685" y="4909"/>
                </a:lnTo>
                <a:lnTo>
                  <a:pt x="75286" y="5654"/>
                </a:lnTo>
                <a:lnTo>
                  <a:pt x="83528" y="6151"/>
                </a:lnTo>
                <a:lnTo>
                  <a:pt x="99036" y="6703"/>
                </a:lnTo>
                <a:lnTo>
                  <a:pt x="128394" y="7057"/>
                </a:lnTo>
                <a:lnTo>
                  <a:pt x="163848" y="7136"/>
                </a:lnTo>
                <a:lnTo>
                  <a:pt x="168763" y="6345"/>
                </a:lnTo>
                <a:lnTo>
                  <a:pt x="174421" y="5024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9"/>
          <p:cNvSpPr/>
          <p:nvPr/>
        </p:nvSpPr>
        <p:spPr>
          <a:xfrm>
            <a:off x="1621641" y="3243264"/>
            <a:ext cx="228136" cy="221453"/>
          </a:xfrm>
          <a:custGeom>
            <a:avLst/>
            <a:gdLst/>
            <a:ahLst/>
            <a:cxnLst/>
            <a:rect l="0" t="0" r="0" b="0"/>
            <a:pathLst>
              <a:path w="228136" h="221453">
                <a:moveTo>
                  <a:pt x="150009" y="35717"/>
                </a:moveTo>
                <a:lnTo>
                  <a:pt x="153801" y="35717"/>
                </a:lnTo>
                <a:lnTo>
                  <a:pt x="154918" y="34923"/>
                </a:lnTo>
                <a:lnTo>
                  <a:pt x="155663" y="33600"/>
                </a:lnTo>
                <a:lnTo>
                  <a:pt x="157065" y="28867"/>
                </a:lnTo>
                <a:lnTo>
                  <a:pt x="157126" y="24868"/>
                </a:lnTo>
                <a:lnTo>
                  <a:pt x="156341" y="23722"/>
                </a:lnTo>
                <a:lnTo>
                  <a:pt x="155024" y="22957"/>
                </a:lnTo>
                <a:lnTo>
                  <a:pt x="153352" y="22448"/>
                </a:lnTo>
                <a:lnTo>
                  <a:pt x="149378" y="19765"/>
                </a:lnTo>
                <a:lnTo>
                  <a:pt x="147207" y="17939"/>
                </a:lnTo>
                <a:lnTo>
                  <a:pt x="144172" y="16721"/>
                </a:lnTo>
                <a:lnTo>
                  <a:pt x="140561" y="15909"/>
                </a:lnTo>
                <a:lnTo>
                  <a:pt x="136566" y="15368"/>
                </a:lnTo>
                <a:lnTo>
                  <a:pt x="132316" y="14213"/>
                </a:lnTo>
                <a:lnTo>
                  <a:pt x="127895" y="12650"/>
                </a:lnTo>
                <a:lnTo>
                  <a:pt x="123360" y="10814"/>
                </a:lnTo>
                <a:lnTo>
                  <a:pt x="119543" y="9590"/>
                </a:lnTo>
                <a:lnTo>
                  <a:pt x="113185" y="8230"/>
                </a:lnTo>
                <a:lnTo>
                  <a:pt x="109584" y="7073"/>
                </a:lnTo>
                <a:lnTo>
                  <a:pt x="105597" y="5509"/>
                </a:lnTo>
                <a:lnTo>
                  <a:pt x="101351" y="3672"/>
                </a:lnTo>
                <a:lnTo>
                  <a:pt x="96932" y="2447"/>
                </a:lnTo>
                <a:lnTo>
                  <a:pt x="92399" y="1631"/>
                </a:lnTo>
                <a:lnTo>
                  <a:pt x="87790" y="1086"/>
                </a:lnTo>
                <a:lnTo>
                  <a:pt x="83129" y="724"/>
                </a:lnTo>
                <a:lnTo>
                  <a:pt x="78435" y="482"/>
                </a:lnTo>
                <a:lnTo>
                  <a:pt x="66360" y="141"/>
                </a:lnTo>
                <a:lnTo>
                  <a:pt x="47736" y="7"/>
                </a:lnTo>
                <a:lnTo>
                  <a:pt x="40507" y="0"/>
                </a:lnTo>
                <a:lnTo>
                  <a:pt x="38908" y="793"/>
                </a:lnTo>
                <a:lnTo>
                  <a:pt x="37841" y="2116"/>
                </a:lnTo>
                <a:lnTo>
                  <a:pt x="37130" y="3791"/>
                </a:lnTo>
                <a:lnTo>
                  <a:pt x="36130" y="9942"/>
                </a:lnTo>
                <a:lnTo>
                  <a:pt x="35196" y="12183"/>
                </a:lnTo>
                <a:lnTo>
                  <a:pt x="32041" y="16791"/>
                </a:lnTo>
                <a:lnTo>
                  <a:pt x="30110" y="21484"/>
                </a:lnTo>
                <a:lnTo>
                  <a:pt x="29595" y="23847"/>
                </a:lnTo>
                <a:lnTo>
                  <a:pt x="26906" y="28589"/>
                </a:lnTo>
                <a:lnTo>
                  <a:pt x="25078" y="30965"/>
                </a:lnTo>
                <a:lnTo>
                  <a:pt x="23859" y="34137"/>
                </a:lnTo>
                <a:lnTo>
                  <a:pt x="23046" y="37838"/>
                </a:lnTo>
                <a:lnTo>
                  <a:pt x="22504" y="41894"/>
                </a:lnTo>
                <a:lnTo>
                  <a:pt x="21903" y="48516"/>
                </a:lnTo>
                <a:lnTo>
                  <a:pt x="21742" y="51394"/>
                </a:lnTo>
                <a:lnTo>
                  <a:pt x="20841" y="54899"/>
                </a:lnTo>
                <a:lnTo>
                  <a:pt x="19447" y="58824"/>
                </a:lnTo>
                <a:lnTo>
                  <a:pt x="17724" y="63028"/>
                </a:lnTo>
                <a:lnTo>
                  <a:pt x="15781" y="67418"/>
                </a:lnTo>
                <a:lnTo>
                  <a:pt x="11506" y="76529"/>
                </a:lnTo>
                <a:lnTo>
                  <a:pt x="9255" y="80387"/>
                </a:lnTo>
                <a:lnTo>
                  <a:pt x="4637" y="86791"/>
                </a:lnTo>
                <a:lnTo>
                  <a:pt x="2055" y="92283"/>
                </a:lnTo>
                <a:lnTo>
                  <a:pt x="908" y="98163"/>
                </a:lnTo>
                <a:lnTo>
                  <a:pt x="602" y="101954"/>
                </a:lnTo>
                <a:lnTo>
                  <a:pt x="111" y="111860"/>
                </a:lnTo>
                <a:lnTo>
                  <a:pt x="26" y="117368"/>
                </a:lnTo>
                <a:lnTo>
                  <a:pt x="0" y="124027"/>
                </a:lnTo>
                <a:lnTo>
                  <a:pt x="791" y="125547"/>
                </a:lnTo>
                <a:lnTo>
                  <a:pt x="2111" y="126560"/>
                </a:lnTo>
                <a:lnTo>
                  <a:pt x="6142" y="128185"/>
                </a:lnTo>
                <a:lnTo>
                  <a:pt x="12641" y="128506"/>
                </a:lnTo>
                <a:lnTo>
                  <a:pt x="34767" y="128582"/>
                </a:lnTo>
                <a:lnTo>
                  <a:pt x="39050" y="127790"/>
                </a:lnTo>
                <a:lnTo>
                  <a:pt x="43492" y="126467"/>
                </a:lnTo>
                <a:lnTo>
                  <a:pt x="48041" y="124792"/>
                </a:lnTo>
                <a:lnTo>
                  <a:pt x="53455" y="123675"/>
                </a:lnTo>
                <a:lnTo>
                  <a:pt x="59446" y="122931"/>
                </a:lnTo>
                <a:lnTo>
                  <a:pt x="65821" y="122435"/>
                </a:lnTo>
                <a:lnTo>
                  <a:pt x="72452" y="122104"/>
                </a:lnTo>
                <a:lnTo>
                  <a:pt x="86170" y="121736"/>
                </a:lnTo>
                <a:lnTo>
                  <a:pt x="146228" y="121450"/>
                </a:lnTo>
                <a:lnTo>
                  <a:pt x="151457" y="122241"/>
                </a:lnTo>
                <a:lnTo>
                  <a:pt x="156530" y="123562"/>
                </a:lnTo>
                <a:lnTo>
                  <a:pt x="161500" y="125236"/>
                </a:lnTo>
                <a:lnTo>
                  <a:pt x="166401" y="126353"/>
                </a:lnTo>
                <a:lnTo>
                  <a:pt x="171255" y="127097"/>
                </a:lnTo>
                <a:lnTo>
                  <a:pt x="176079" y="127593"/>
                </a:lnTo>
                <a:lnTo>
                  <a:pt x="180883" y="128718"/>
                </a:lnTo>
                <a:lnTo>
                  <a:pt x="185673" y="130261"/>
                </a:lnTo>
                <a:lnTo>
                  <a:pt x="190453" y="132084"/>
                </a:lnTo>
                <a:lnTo>
                  <a:pt x="195228" y="134093"/>
                </a:lnTo>
                <a:lnTo>
                  <a:pt x="199999" y="136226"/>
                </a:lnTo>
                <a:lnTo>
                  <a:pt x="204766" y="138441"/>
                </a:lnTo>
                <a:lnTo>
                  <a:pt x="208739" y="140713"/>
                </a:lnTo>
                <a:lnTo>
                  <a:pt x="215269" y="145352"/>
                </a:lnTo>
                <a:lnTo>
                  <a:pt x="220818" y="150060"/>
                </a:lnTo>
                <a:lnTo>
                  <a:pt x="223408" y="152427"/>
                </a:lnTo>
                <a:lnTo>
                  <a:pt x="225135" y="154799"/>
                </a:lnTo>
                <a:lnTo>
                  <a:pt x="227055" y="159551"/>
                </a:lnTo>
                <a:lnTo>
                  <a:pt x="227907" y="164308"/>
                </a:lnTo>
                <a:lnTo>
                  <a:pt x="228135" y="166688"/>
                </a:lnTo>
                <a:lnTo>
                  <a:pt x="226271" y="173566"/>
                </a:lnTo>
                <a:lnTo>
                  <a:pt x="224662" y="177622"/>
                </a:lnTo>
                <a:lnTo>
                  <a:pt x="222003" y="181120"/>
                </a:lnTo>
                <a:lnTo>
                  <a:pt x="218642" y="184246"/>
                </a:lnTo>
                <a:lnTo>
                  <a:pt x="214814" y="187124"/>
                </a:lnTo>
                <a:lnTo>
                  <a:pt x="208444" y="192438"/>
                </a:lnTo>
                <a:lnTo>
                  <a:pt x="202174" y="197446"/>
                </a:lnTo>
                <a:lnTo>
                  <a:pt x="198279" y="199892"/>
                </a:lnTo>
                <a:lnTo>
                  <a:pt x="194095" y="202317"/>
                </a:lnTo>
                <a:lnTo>
                  <a:pt x="189718" y="203934"/>
                </a:lnTo>
                <a:lnTo>
                  <a:pt x="185213" y="205011"/>
                </a:lnTo>
                <a:lnTo>
                  <a:pt x="180622" y="205730"/>
                </a:lnTo>
                <a:lnTo>
                  <a:pt x="175974" y="207002"/>
                </a:lnTo>
                <a:lnTo>
                  <a:pt x="171287" y="208645"/>
                </a:lnTo>
                <a:lnTo>
                  <a:pt x="166576" y="210534"/>
                </a:lnTo>
                <a:lnTo>
                  <a:pt x="161847" y="212586"/>
                </a:lnTo>
                <a:lnTo>
                  <a:pt x="152360" y="216984"/>
                </a:lnTo>
                <a:lnTo>
                  <a:pt x="147607" y="218474"/>
                </a:lnTo>
                <a:lnTo>
                  <a:pt x="142851" y="219467"/>
                </a:lnTo>
                <a:lnTo>
                  <a:pt x="138093" y="220130"/>
                </a:lnTo>
                <a:lnTo>
                  <a:pt x="134127" y="220571"/>
                </a:lnTo>
                <a:lnTo>
                  <a:pt x="127604" y="221062"/>
                </a:lnTo>
                <a:lnTo>
                  <a:pt x="123960" y="221193"/>
                </a:lnTo>
                <a:lnTo>
                  <a:pt x="108821" y="221403"/>
                </a:lnTo>
                <a:lnTo>
                  <a:pt x="94368" y="221452"/>
                </a:lnTo>
                <a:lnTo>
                  <a:pt x="93865" y="220659"/>
                </a:lnTo>
                <a:lnTo>
                  <a:pt x="92859" y="2143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0"/>
          <p:cNvSpPr/>
          <p:nvPr/>
        </p:nvSpPr>
        <p:spPr>
          <a:xfrm>
            <a:off x="1850231" y="3157537"/>
            <a:ext cx="213873" cy="357189"/>
          </a:xfrm>
          <a:custGeom>
            <a:avLst/>
            <a:gdLst/>
            <a:ahLst/>
            <a:cxnLst/>
            <a:rect l="0" t="0" r="0" b="0"/>
            <a:pathLst>
              <a:path w="213873" h="357189">
                <a:moveTo>
                  <a:pt x="0" y="0"/>
                </a:moveTo>
                <a:lnTo>
                  <a:pt x="6151" y="0"/>
                </a:lnTo>
                <a:lnTo>
                  <a:pt x="8863" y="794"/>
                </a:lnTo>
                <a:lnTo>
                  <a:pt x="18227" y="3792"/>
                </a:lnTo>
                <a:lnTo>
                  <a:pt x="23263" y="5703"/>
                </a:lnTo>
                <a:lnTo>
                  <a:pt x="28209" y="7771"/>
                </a:lnTo>
                <a:lnTo>
                  <a:pt x="33093" y="9943"/>
                </a:lnTo>
                <a:lnTo>
                  <a:pt x="38731" y="12185"/>
                </a:lnTo>
                <a:lnTo>
                  <a:pt x="51345" y="16793"/>
                </a:lnTo>
                <a:lnTo>
                  <a:pt x="57249" y="19926"/>
                </a:lnTo>
                <a:lnTo>
                  <a:pt x="62772" y="23603"/>
                </a:lnTo>
                <a:lnTo>
                  <a:pt x="90628" y="44703"/>
                </a:lnTo>
                <a:lnTo>
                  <a:pt x="106160" y="55851"/>
                </a:lnTo>
                <a:lnTo>
                  <a:pt x="113636" y="61047"/>
                </a:lnTo>
                <a:lnTo>
                  <a:pt x="121001" y="66892"/>
                </a:lnTo>
                <a:lnTo>
                  <a:pt x="128292" y="73169"/>
                </a:lnTo>
                <a:lnTo>
                  <a:pt x="135534" y="79736"/>
                </a:lnTo>
                <a:lnTo>
                  <a:pt x="149931" y="93382"/>
                </a:lnTo>
                <a:lnTo>
                  <a:pt x="157104" y="100355"/>
                </a:lnTo>
                <a:lnTo>
                  <a:pt x="164267" y="106590"/>
                </a:lnTo>
                <a:lnTo>
                  <a:pt x="171424" y="112335"/>
                </a:lnTo>
                <a:lnTo>
                  <a:pt x="178576" y="117753"/>
                </a:lnTo>
                <a:lnTo>
                  <a:pt x="184138" y="124539"/>
                </a:lnTo>
                <a:lnTo>
                  <a:pt x="188640" y="132239"/>
                </a:lnTo>
                <a:lnTo>
                  <a:pt x="195759" y="147673"/>
                </a:lnTo>
                <a:lnTo>
                  <a:pt x="201568" y="159824"/>
                </a:lnTo>
                <a:lnTo>
                  <a:pt x="204229" y="166874"/>
                </a:lnTo>
                <a:lnTo>
                  <a:pt x="206796" y="174749"/>
                </a:lnTo>
                <a:lnTo>
                  <a:pt x="209302" y="183175"/>
                </a:lnTo>
                <a:lnTo>
                  <a:pt x="210972" y="191173"/>
                </a:lnTo>
                <a:lnTo>
                  <a:pt x="212085" y="198886"/>
                </a:lnTo>
                <a:lnTo>
                  <a:pt x="212828" y="206409"/>
                </a:lnTo>
                <a:lnTo>
                  <a:pt x="213322" y="213013"/>
                </a:lnTo>
                <a:lnTo>
                  <a:pt x="213652" y="219002"/>
                </a:lnTo>
                <a:lnTo>
                  <a:pt x="213872" y="224583"/>
                </a:lnTo>
                <a:lnTo>
                  <a:pt x="213225" y="230684"/>
                </a:lnTo>
                <a:lnTo>
                  <a:pt x="212000" y="237133"/>
                </a:lnTo>
                <a:lnTo>
                  <a:pt x="210390" y="243814"/>
                </a:lnTo>
                <a:lnTo>
                  <a:pt x="207728" y="249855"/>
                </a:lnTo>
                <a:lnTo>
                  <a:pt x="204367" y="255470"/>
                </a:lnTo>
                <a:lnTo>
                  <a:pt x="196398" y="266736"/>
                </a:lnTo>
                <a:lnTo>
                  <a:pt x="187565" y="279681"/>
                </a:lnTo>
                <a:lnTo>
                  <a:pt x="182987" y="284879"/>
                </a:lnTo>
                <a:lnTo>
                  <a:pt x="178348" y="289138"/>
                </a:lnTo>
                <a:lnTo>
                  <a:pt x="173667" y="292771"/>
                </a:lnTo>
                <a:lnTo>
                  <a:pt x="168165" y="296781"/>
                </a:lnTo>
                <a:lnTo>
                  <a:pt x="155702" y="305469"/>
                </a:lnTo>
                <a:lnTo>
                  <a:pt x="149839" y="310009"/>
                </a:lnTo>
                <a:lnTo>
                  <a:pt x="144343" y="314623"/>
                </a:lnTo>
                <a:lnTo>
                  <a:pt x="139091" y="319286"/>
                </a:lnTo>
                <a:lnTo>
                  <a:pt x="134002" y="323188"/>
                </a:lnTo>
                <a:lnTo>
                  <a:pt x="129022" y="326584"/>
                </a:lnTo>
                <a:lnTo>
                  <a:pt x="124115" y="329642"/>
                </a:lnTo>
                <a:lnTo>
                  <a:pt x="119256" y="332474"/>
                </a:lnTo>
                <a:lnTo>
                  <a:pt x="109623" y="337737"/>
                </a:lnTo>
                <a:lnTo>
                  <a:pt x="104038" y="340252"/>
                </a:lnTo>
                <a:lnTo>
                  <a:pt x="97934" y="342722"/>
                </a:lnTo>
                <a:lnTo>
                  <a:pt x="91483" y="345163"/>
                </a:lnTo>
                <a:lnTo>
                  <a:pt x="86388" y="346790"/>
                </a:lnTo>
                <a:lnTo>
                  <a:pt x="82198" y="347875"/>
                </a:lnTo>
                <a:lnTo>
                  <a:pt x="78611" y="348598"/>
                </a:lnTo>
                <a:lnTo>
                  <a:pt x="72509" y="351518"/>
                </a:lnTo>
                <a:lnTo>
                  <a:pt x="69770" y="353407"/>
                </a:lnTo>
                <a:lnTo>
                  <a:pt x="64611" y="355507"/>
                </a:lnTo>
                <a:lnTo>
                  <a:pt x="57167" y="357184"/>
                </a:lnTo>
                <a:lnTo>
                  <a:pt x="57150" y="357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01"/>
          <p:cNvSpPr/>
          <p:nvPr/>
        </p:nvSpPr>
        <p:spPr>
          <a:xfrm>
            <a:off x="4529138" y="2979060"/>
            <a:ext cx="114300" cy="299922"/>
          </a:xfrm>
          <a:custGeom>
            <a:avLst/>
            <a:gdLst/>
            <a:ahLst/>
            <a:cxnLst/>
            <a:rect l="0" t="0" r="0" b="0"/>
            <a:pathLst>
              <a:path w="114300" h="299922">
                <a:moveTo>
                  <a:pt x="114299" y="49890"/>
                </a:moveTo>
                <a:lnTo>
                  <a:pt x="90181" y="25772"/>
                </a:lnTo>
                <a:lnTo>
                  <a:pt x="88696" y="23492"/>
                </a:lnTo>
                <a:lnTo>
                  <a:pt x="87045" y="18843"/>
                </a:lnTo>
                <a:lnTo>
                  <a:pt x="85811" y="17286"/>
                </a:lnTo>
                <a:lnTo>
                  <a:pt x="84195" y="16247"/>
                </a:lnTo>
                <a:lnTo>
                  <a:pt x="82323" y="15555"/>
                </a:lnTo>
                <a:lnTo>
                  <a:pt x="81075" y="14300"/>
                </a:lnTo>
                <a:lnTo>
                  <a:pt x="80244" y="12669"/>
                </a:lnTo>
                <a:lnTo>
                  <a:pt x="79689" y="10789"/>
                </a:lnTo>
                <a:lnTo>
                  <a:pt x="76956" y="6582"/>
                </a:lnTo>
                <a:lnTo>
                  <a:pt x="75117" y="4349"/>
                </a:lnTo>
                <a:lnTo>
                  <a:pt x="72302" y="2861"/>
                </a:lnTo>
                <a:lnTo>
                  <a:pt x="68839" y="1868"/>
                </a:lnTo>
                <a:lnTo>
                  <a:pt x="64942" y="1207"/>
                </a:lnTo>
                <a:lnTo>
                  <a:pt x="61551" y="766"/>
                </a:lnTo>
                <a:lnTo>
                  <a:pt x="58496" y="471"/>
                </a:lnTo>
                <a:lnTo>
                  <a:pt x="55666" y="275"/>
                </a:lnTo>
                <a:lnTo>
                  <a:pt x="52985" y="145"/>
                </a:lnTo>
                <a:lnTo>
                  <a:pt x="47890" y="0"/>
                </a:lnTo>
                <a:lnTo>
                  <a:pt x="45420" y="755"/>
                </a:lnTo>
                <a:lnTo>
                  <a:pt x="42980" y="2052"/>
                </a:lnTo>
                <a:lnTo>
                  <a:pt x="40559" y="3710"/>
                </a:lnTo>
                <a:lnTo>
                  <a:pt x="38152" y="5609"/>
                </a:lnTo>
                <a:lnTo>
                  <a:pt x="35753" y="7669"/>
                </a:lnTo>
                <a:lnTo>
                  <a:pt x="33360" y="9837"/>
                </a:lnTo>
                <a:lnTo>
                  <a:pt x="28584" y="14361"/>
                </a:lnTo>
                <a:lnTo>
                  <a:pt x="19051" y="23733"/>
                </a:lnTo>
                <a:lnTo>
                  <a:pt x="16669" y="26896"/>
                </a:lnTo>
                <a:lnTo>
                  <a:pt x="14287" y="30592"/>
                </a:lnTo>
                <a:lnTo>
                  <a:pt x="11906" y="34643"/>
                </a:lnTo>
                <a:lnTo>
                  <a:pt x="9260" y="43378"/>
                </a:lnTo>
                <a:lnTo>
                  <a:pt x="7290" y="52552"/>
                </a:lnTo>
                <a:lnTo>
                  <a:pt x="3769" y="61921"/>
                </a:lnTo>
                <a:lnTo>
                  <a:pt x="2512" y="66642"/>
                </a:lnTo>
                <a:lnTo>
                  <a:pt x="1674" y="71376"/>
                </a:lnTo>
                <a:lnTo>
                  <a:pt x="1116" y="76120"/>
                </a:lnTo>
                <a:lnTo>
                  <a:pt x="744" y="81664"/>
                </a:lnTo>
                <a:lnTo>
                  <a:pt x="495" y="87741"/>
                </a:lnTo>
                <a:lnTo>
                  <a:pt x="220" y="100844"/>
                </a:lnTo>
                <a:lnTo>
                  <a:pt x="0" y="199912"/>
                </a:lnTo>
                <a:lnTo>
                  <a:pt x="794" y="206260"/>
                </a:lnTo>
                <a:lnTo>
                  <a:pt x="2116" y="212081"/>
                </a:lnTo>
                <a:lnTo>
                  <a:pt x="3791" y="217548"/>
                </a:lnTo>
                <a:lnTo>
                  <a:pt x="4909" y="222781"/>
                </a:lnTo>
                <a:lnTo>
                  <a:pt x="5653" y="227857"/>
                </a:lnTo>
                <a:lnTo>
                  <a:pt x="6150" y="232828"/>
                </a:lnTo>
                <a:lnTo>
                  <a:pt x="6481" y="237730"/>
                </a:lnTo>
                <a:lnTo>
                  <a:pt x="6702" y="242585"/>
                </a:lnTo>
                <a:lnTo>
                  <a:pt x="6947" y="252213"/>
                </a:lnTo>
                <a:lnTo>
                  <a:pt x="7143" y="2999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2"/>
          <p:cNvSpPr/>
          <p:nvPr/>
        </p:nvSpPr>
        <p:spPr>
          <a:xfrm>
            <a:off x="4429125" y="3171825"/>
            <a:ext cx="214313" cy="21432"/>
          </a:xfrm>
          <a:custGeom>
            <a:avLst/>
            <a:gdLst/>
            <a:ahLst/>
            <a:cxnLst/>
            <a:rect l="0" t="0" r="0" b="0"/>
            <a:pathLst>
              <a:path w="214313" h="21432">
                <a:moveTo>
                  <a:pt x="0" y="21431"/>
                </a:moveTo>
                <a:lnTo>
                  <a:pt x="0" y="14581"/>
                </a:lnTo>
                <a:lnTo>
                  <a:pt x="3792" y="14374"/>
                </a:lnTo>
                <a:lnTo>
                  <a:pt x="5703" y="13551"/>
                </a:lnTo>
                <a:lnTo>
                  <a:pt x="7770" y="12209"/>
                </a:lnTo>
                <a:lnTo>
                  <a:pt x="9942" y="10520"/>
                </a:lnTo>
                <a:lnTo>
                  <a:pt x="12978" y="9395"/>
                </a:lnTo>
                <a:lnTo>
                  <a:pt x="16590" y="8644"/>
                </a:lnTo>
                <a:lnTo>
                  <a:pt x="20584" y="8144"/>
                </a:lnTo>
                <a:lnTo>
                  <a:pt x="24835" y="7810"/>
                </a:lnTo>
                <a:lnTo>
                  <a:pt x="29257" y="7588"/>
                </a:lnTo>
                <a:lnTo>
                  <a:pt x="33792" y="7440"/>
                </a:lnTo>
                <a:lnTo>
                  <a:pt x="38403" y="6547"/>
                </a:lnTo>
                <a:lnTo>
                  <a:pt x="43064" y="5158"/>
                </a:lnTo>
                <a:lnTo>
                  <a:pt x="47759" y="3439"/>
                </a:lnTo>
                <a:lnTo>
                  <a:pt x="53271" y="2292"/>
                </a:lnTo>
                <a:lnTo>
                  <a:pt x="59326" y="1528"/>
                </a:lnTo>
                <a:lnTo>
                  <a:pt x="65744" y="1018"/>
                </a:lnTo>
                <a:lnTo>
                  <a:pt x="72404" y="679"/>
                </a:lnTo>
                <a:lnTo>
                  <a:pt x="86154" y="301"/>
                </a:lnTo>
                <a:lnTo>
                  <a:pt x="115846" y="39"/>
                </a:lnTo>
                <a:lnTo>
                  <a:pt x="181971" y="0"/>
                </a:lnTo>
                <a:lnTo>
                  <a:pt x="187989" y="794"/>
                </a:lnTo>
                <a:lnTo>
                  <a:pt x="194382" y="2117"/>
                </a:lnTo>
                <a:lnTo>
                  <a:pt x="21431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03"/>
          <p:cNvSpPr/>
          <p:nvPr/>
        </p:nvSpPr>
        <p:spPr>
          <a:xfrm>
            <a:off x="4700686" y="2950368"/>
            <a:ext cx="107058" cy="292895"/>
          </a:xfrm>
          <a:custGeom>
            <a:avLst/>
            <a:gdLst/>
            <a:ahLst/>
            <a:cxnLst/>
            <a:rect l="0" t="0" r="0" b="0"/>
            <a:pathLst>
              <a:path w="107058" h="292895">
                <a:moveTo>
                  <a:pt x="107057" y="0"/>
                </a:moveTo>
                <a:lnTo>
                  <a:pt x="100906" y="0"/>
                </a:lnTo>
                <a:lnTo>
                  <a:pt x="98238" y="2117"/>
                </a:lnTo>
                <a:lnTo>
                  <a:pt x="93850" y="6151"/>
                </a:lnTo>
                <a:lnTo>
                  <a:pt x="66062" y="33854"/>
                </a:lnTo>
                <a:lnTo>
                  <a:pt x="62265" y="38444"/>
                </a:lnTo>
                <a:lnTo>
                  <a:pt x="58939" y="43092"/>
                </a:lnTo>
                <a:lnTo>
                  <a:pt x="55929" y="47778"/>
                </a:lnTo>
                <a:lnTo>
                  <a:pt x="52334" y="52490"/>
                </a:lnTo>
                <a:lnTo>
                  <a:pt x="48350" y="57218"/>
                </a:lnTo>
                <a:lnTo>
                  <a:pt x="44106" y="61958"/>
                </a:lnTo>
                <a:lnTo>
                  <a:pt x="35159" y="71458"/>
                </a:lnTo>
                <a:lnTo>
                  <a:pt x="30550" y="76214"/>
                </a:lnTo>
                <a:lnTo>
                  <a:pt x="26683" y="81766"/>
                </a:lnTo>
                <a:lnTo>
                  <a:pt x="23312" y="87848"/>
                </a:lnTo>
                <a:lnTo>
                  <a:pt x="14775" y="105669"/>
                </a:lnTo>
                <a:lnTo>
                  <a:pt x="12199" y="110927"/>
                </a:lnTo>
                <a:lnTo>
                  <a:pt x="10481" y="116814"/>
                </a:lnTo>
                <a:lnTo>
                  <a:pt x="9335" y="123120"/>
                </a:lnTo>
                <a:lnTo>
                  <a:pt x="8572" y="129705"/>
                </a:lnTo>
                <a:lnTo>
                  <a:pt x="7269" y="135683"/>
                </a:lnTo>
                <a:lnTo>
                  <a:pt x="5607" y="141255"/>
                </a:lnTo>
                <a:lnTo>
                  <a:pt x="3705" y="146558"/>
                </a:lnTo>
                <a:lnTo>
                  <a:pt x="2437" y="151680"/>
                </a:lnTo>
                <a:lnTo>
                  <a:pt x="1592" y="156683"/>
                </a:lnTo>
                <a:lnTo>
                  <a:pt x="1028" y="161605"/>
                </a:lnTo>
                <a:lnTo>
                  <a:pt x="652" y="166474"/>
                </a:lnTo>
                <a:lnTo>
                  <a:pt x="402" y="171308"/>
                </a:lnTo>
                <a:lnTo>
                  <a:pt x="124" y="180912"/>
                </a:lnTo>
                <a:lnTo>
                  <a:pt x="0" y="190472"/>
                </a:lnTo>
                <a:lnTo>
                  <a:pt x="761" y="195244"/>
                </a:lnTo>
                <a:lnTo>
                  <a:pt x="2062" y="200013"/>
                </a:lnTo>
                <a:lnTo>
                  <a:pt x="3723" y="204780"/>
                </a:lnTo>
                <a:lnTo>
                  <a:pt x="4830" y="209545"/>
                </a:lnTo>
                <a:lnTo>
                  <a:pt x="5568" y="214309"/>
                </a:lnTo>
                <a:lnTo>
                  <a:pt x="6061" y="219073"/>
                </a:lnTo>
                <a:lnTo>
                  <a:pt x="7183" y="223836"/>
                </a:lnTo>
                <a:lnTo>
                  <a:pt x="8724" y="228599"/>
                </a:lnTo>
                <a:lnTo>
                  <a:pt x="10546" y="233362"/>
                </a:lnTo>
                <a:lnTo>
                  <a:pt x="12554" y="238125"/>
                </a:lnTo>
                <a:lnTo>
                  <a:pt x="14686" y="242888"/>
                </a:lnTo>
                <a:lnTo>
                  <a:pt x="16902" y="247650"/>
                </a:lnTo>
                <a:lnTo>
                  <a:pt x="19172" y="251619"/>
                </a:lnTo>
                <a:lnTo>
                  <a:pt x="21480" y="255059"/>
                </a:lnTo>
                <a:lnTo>
                  <a:pt x="23812" y="258145"/>
                </a:lnTo>
                <a:lnTo>
                  <a:pt x="26160" y="260997"/>
                </a:lnTo>
                <a:lnTo>
                  <a:pt x="28520" y="263692"/>
                </a:lnTo>
                <a:lnTo>
                  <a:pt x="30886" y="266282"/>
                </a:lnTo>
                <a:lnTo>
                  <a:pt x="34052" y="268803"/>
                </a:lnTo>
                <a:lnTo>
                  <a:pt x="37749" y="271277"/>
                </a:lnTo>
                <a:lnTo>
                  <a:pt x="41802" y="273720"/>
                </a:lnTo>
                <a:lnTo>
                  <a:pt x="45297" y="276143"/>
                </a:lnTo>
                <a:lnTo>
                  <a:pt x="48422" y="278551"/>
                </a:lnTo>
                <a:lnTo>
                  <a:pt x="51298" y="280951"/>
                </a:lnTo>
                <a:lnTo>
                  <a:pt x="54009" y="282551"/>
                </a:lnTo>
                <a:lnTo>
                  <a:pt x="56611" y="283617"/>
                </a:lnTo>
                <a:lnTo>
                  <a:pt x="59138" y="284328"/>
                </a:lnTo>
                <a:lnTo>
                  <a:pt x="62412" y="285596"/>
                </a:lnTo>
                <a:lnTo>
                  <a:pt x="66181" y="287235"/>
                </a:lnTo>
                <a:lnTo>
                  <a:pt x="70282" y="289121"/>
                </a:lnTo>
                <a:lnTo>
                  <a:pt x="73809" y="290379"/>
                </a:lnTo>
                <a:lnTo>
                  <a:pt x="76954" y="291217"/>
                </a:lnTo>
                <a:lnTo>
                  <a:pt x="79845" y="291776"/>
                </a:lnTo>
                <a:lnTo>
                  <a:pt x="82566" y="292149"/>
                </a:lnTo>
                <a:lnTo>
                  <a:pt x="85173" y="292397"/>
                </a:lnTo>
                <a:lnTo>
                  <a:pt x="92770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04"/>
          <p:cNvSpPr/>
          <p:nvPr/>
        </p:nvSpPr>
        <p:spPr>
          <a:xfrm>
            <a:off x="4850606" y="3071812"/>
            <a:ext cx="135732" cy="121445"/>
          </a:xfrm>
          <a:custGeom>
            <a:avLst/>
            <a:gdLst/>
            <a:ahLst/>
            <a:cxnLst/>
            <a:rect l="0" t="0" r="0" b="0"/>
            <a:pathLst>
              <a:path w="135732" h="121445">
                <a:moveTo>
                  <a:pt x="0" y="0"/>
                </a:moveTo>
                <a:lnTo>
                  <a:pt x="9943" y="9943"/>
                </a:lnTo>
                <a:lnTo>
                  <a:pt x="12978" y="12185"/>
                </a:lnTo>
                <a:lnTo>
                  <a:pt x="16590" y="14474"/>
                </a:lnTo>
                <a:lnTo>
                  <a:pt x="20585" y="16793"/>
                </a:lnTo>
                <a:lnTo>
                  <a:pt x="24042" y="19133"/>
                </a:lnTo>
                <a:lnTo>
                  <a:pt x="27140" y="21486"/>
                </a:lnTo>
                <a:lnTo>
                  <a:pt x="29999" y="23849"/>
                </a:lnTo>
                <a:lnTo>
                  <a:pt x="33493" y="27012"/>
                </a:lnTo>
                <a:lnTo>
                  <a:pt x="41609" y="34760"/>
                </a:lnTo>
                <a:lnTo>
                  <a:pt x="93848" y="86706"/>
                </a:lnTo>
                <a:lnTo>
                  <a:pt x="97490" y="89554"/>
                </a:lnTo>
                <a:lnTo>
                  <a:pt x="101506" y="92247"/>
                </a:lnTo>
                <a:lnTo>
                  <a:pt x="105770" y="94835"/>
                </a:lnTo>
                <a:lnTo>
                  <a:pt x="109407" y="97355"/>
                </a:lnTo>
                <a:lnTo>
                  <a:pt x="112625" y="99828"/>
                </a:lnTo>
                <a:lnTo>
                  <a:pt x="115565" y="102271"/>
                </a:lnTo>
                <a:lnTo>
                  <a:pt x="118318" y="104693"/>
                </a:lnTo>
                <a:lnTo>
                  <a:pt x="123494" y="109501"/>
                </a:lnTo>
                <a:lnTo>
                  <a:pt x="135731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05"/>
          <p:cNvSpPr/>
          <p:nvPr/>
        </p:nvSpPr>
        <p:spPr>
          <a:xfrm>
            <a:off x="4886325" y="3086100"/>
            <a:ext cx="71438" cy="128588"/>
          </a:xfrm>
          <a:custGeom>
            <a:avLst/>
            <a:gdLst/>
            <a:ahLst/>
            <a:cxnLst/>
            <a:rect l="0" t="0" r="0" b="0"/>
            <a:pathLst>
              <a:path w="71438" h="128588">
                <a:moveTo>
                  <a:pt x="71437" y="0"/>
                </a:moveTo>
                <a:lnTo>
                  <a:pt x="65286" y="0"/>
                </a:lnTo>
                <a:lnTo>
                  <a:pt x="64955" y="793"/>
                </a:lnTo>
                <a:lnTo>
                  <a:pt x="64587" y="3792"/>
                </a:lnTo>
                <a:lnTo>
                  <a:pt x="64380" y="6150"/>
                </a:lnTo>
                <a:lnTo>
                  <a:pt x="63558" y="8069"/>
                </a:lnTo>
                <a:lnTo>
                  <a:pt x="60527" y="14434"/>
                </a:lnTo>
                <a:lnTo>
                  <a:pt x="57813" y="18354"/>
                </a:lnTo>
                <a:lnTo>
                  <a:pt x="54417" y="22554"/>
                </a:lnTo>
                <a:lnTo>
                  <a:pt x="50565" y="26942"/>
                </a:lnTo>
                <a:lnTo>
                  <a:pt x="47997" y="31455"/>
                </a:lnTo>
                <a:lnTo>
                  <a:pt x="46286" y="36051"/>
                </a:lnTo>
                <a:lnTo>
                  <a:pt x="45144" y="40703"/>
                </a:lnTo>
                <a:lnTo>
                  <a:pt x="42796" y="45391"/>
                </a:lnTo>
                <a:lnTo>
                  <a:pt x="39643" y="50105"/>
                </a:lnTo>
                <a:lnTo>
                  <a:pt x="35954" y="54834"/>
                </a:lnTo>
                <a:lnTo>
                  <a:pt x="32700" y="59575"/>
                </a:lnTo>
                <a:lnTo>
                  <a:pt x="29737" y="64323"/>
                </a:lnTo>
                <a:lnTo>
                  <a:pt x="26969" y="69075"/>
                </a:lnTo>
                <a:lnTo>
                  <a:pt x="24329" y="73831"/>
                </a:lnTo>
                <a:lnTo>
                  <a:pt x="19279" y="83349"/>
                </a:lnTo>
                <a:lnTo>
                  <a:pt x="16822" y="87316"/>
                </a:lnTo>
                <a:lnTo>
                  <a:pt x="14389" y="90754"/>
                </a:lnTo>
                <a:lnTo>
                  <a:pt x="11974" y="93840"/>
                </a:lnTo>
                <a:lnTo>
                  <a:pt x="10364" y="96691"/>
                </a:lnTo>
                <a:lnTo>
                  <a:pt x="9290" y="99386"/>
                </a:lnTo>
                <a:lnTo>
                  <a:pt x="8575" y="101976"/>
                </a:lnTo>
                <a:lnTo>
                  <a:pt x="7304" y="104496"/>
                </a:lnTo>
                <a:lnTo>
                  <a:pt x="5663" y="106970"/>
                </a:lnTo>
                <a:lnTo>
                  <a:pt x="3775" y="109413"/>
                </a:lnTo>
                <a:lnTo>
                  <a:pt x="2517" y="111836"/>
                </a:lnTo>
                <a:lnTo>
                  <a:pt x="1678" y="114244"/>
                </a:lnTo>
                <a:lnTo>
                  <a:pt x="331" y="120021"/>
                </a:lnTo>
                <a:lnTo>
                  <a:pt x="147" y="122928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06"/>
          <p:cNvSpPr/>
          <p:nvPr/>
        </p:nvSpPr>
        <p:spPr>
          <a:xfrm>
            <a:off x="5014912" y="2986087"/>
            <a:ext cx="105736" cy="264320"/>
          </a:xfrm>
          <a:custGeom>
            <a:avLst/>
            <a:gdLst/>
            <a:ahLst/>
            <a:cxnLst/>
            <a:rect l="0" t="0" r="0" b="0"/>
            <a:pathLst>
              <a:path w="105736" h="264320">
                <a:moveTo>
                  <a:pt x="0" y="0"/>
                </a:moveTo>
                <a:lnTo>
                  <a:pt x="0" y="6151"/>
                </a:lnTo>
                <a:lnTo>
                  <a:pt x="1588" y="7276"/>
                </a:lnTo>
                <a:lnTo>
                  <a:pt x="4233" y="8819"/>
                </a:lnTo>
                <a:lnTo>
                  <a:pt x="7585" y="10642"/>
                </a:lnTo>
                <a:lnTo>
                  <a:pt x="10613" y="11857"/>
                </a:lnTo>
                <a:lnTo>
                  <a:pt x="13425" y="12667"/>
                </a:lnTo>
                <a:lnTo>
                  <a:pt x="16094" y="13207"/>
                </a:lnTo>
                <a:lnTo>
                  <a:pt x="18667" y="14361"/>
                </a:lnTo>
                <a:lnTo>
                  <a:pt x="21176" y="15924"/>
                </a:lnTo>
                <a:lnTo>
                  <a:pt x="23642" y="17760"/>
                </a:lnTo>
                <a:lnTo>
                  <a:pt x="26874" y="20571"/>
                </a:lnTo>
                <a:lnTo>
                  <a:pt x="30616" y="24033"/>
                </a:lnTo>
                <a:lnTo>
                  <a:pt x="44236" y="37203"/>
                </a:lnTo>
                <a:lnTo>
                  <a:pt x="47747" y="39883"/>
                </a:lnTo>
                <a:lnTo>
                  <a:pt x="51675" y="42464"/>
                </a:lnTo>
                <a:lnTo>
                  <a:pt x="55881" y="44978"/>
                </a:lnTo>
                <a:lnTo>
                  <a:pt x="60273" y="48241"/>
                </a:lnTo>
                <a:lnTo>
                  <a:pt x="64788" y="52005"/>
                </a:lnTo>
                <a:lnTo>
                  <a:pt x="69386" y="56101"/>
                </a:lnTo>
                <a:lnTo>
                  <a:pt x="73245" y="60420"/>
                </a:lnTo>
                <a:lnTo>
                  <a:pt x="76611" y="64886"/>
                </a:lnTo>
                <a:lnTo>
                  <a:pt x="79649" y="69451"/>
                </a:lnTo>
                <a:lnTo>
                  <a:pt x="82468" y="74876"/>
                </a:lnTo>
                <a:lnTo>
                  <a:pt x="85141" y="80873"/>
                </a:lnTo>
                <a:lnTo>
                  <a:pt x="87717" y="87253"/>
                </a:lnTo>
                <a:lnTo>
                  <a:pt x="90228" y="93094"/>
                </a:lnTo>
                <a:lnTo>
                  <a:pt x="95135" y="103817"/>
                </a:lnTo>
                <a:lnTo>
                  <a:pt x="102360" y="118779"/>
                </a:lnTo>
                <a:lnTo>
                  <a:pt x="103958" y="124429"/>
                </a:lnTo>
                <a:lnTo>
                  <a:pt x="105025" y="130578"/>
                </a:lnTo>
                <a:lnTo>
                  <a:pt x="105735" y="137058"/>
                </a:lnTo>
                <a:lnTo>
                  <a:pt x="105415" y="142966"/>
                </a:lnTo>
                <a:lnTo>
                  <a:pt x="104408" y="148492"/>
                </a:lnTo>
                <a:lnTo>
                  <a:pt x="102943" y="153763"/>
                </a:lnTo>
                <a:lnTo>
                  <a:pt x="101966" y="159659"/>
                </a:lnTo>
                <a:lnTo>
                  <a:pt x="101315" y="165970"/>
                </a:lnTo>
                <a:lnTo>
                  <a:pt x="100881" y="172559"/>
                </a:lnTo>
                <a:lnTo>
                  <a:pt x="99797" y="179333"/>
                </a:lnTo>
                <a:lnTo>
                  <a:pt x="98282" y="186231"/>
                </a:lnTo>
                <a:lnTo>
                  <a:pt x="96477" y="193210"/>
                </a:lnTo>
                <a:lnTo>
                  <a:pt x="94481" y="199451"/>
                </a:lnTo>
                <a:lnTo>
                  <a:pt x="92356" y="205198"/>
                </a:lnTo>
                <a:lnTo>
                  <a:pt x="90146" y="210618"/>
                </a:lnTo>
                <a:lnTo>
                  <a:pt x="87085" y="215818"/>
                </a:lnTo>
                <a:lnTo>
                  <a:pt x="83457" y="220872"/>
                </a:lnTo>
                <a:lnTo>
                  <a:pt x="79450" y="225830"/>
                </a:lnTo>
                <a:lnTo>
                  <a:pt x="75192" y="229928"/>
                </a:lnTo>
                <a:lnTo>
                  <a:pt x="70765" y="233454"/>
                </a:lnTo>
                <a:lnTo>
                  <a:pt x="66227" y="236599"/>
                </a:lnTo>
                <a:lnTo>
                  <a:pt x="62407" y="239489"/>
                </a:lnTo>
                <a:lnTo>
                  <a:pt x="59068" y="242209"/>
                </a:lnTo>
                <a:lnTo>
                  <a:pt x="56047" y="244816"/>
                </a:lnTo>
                <a:lnTo>
                  <a:pt x="53240" y="247348"/>
                </a:lnTo>
                <a:lnTo>
                  <a:pt x="48004" y="252278"/>
                </a:lnTo>
                <a:lnTo>
                  <a:pt x="46290" y="254705"/>
                </a:lnTo>
                <a:lnTo>
                  <a:pt x="44386" y="259517"/>
                </a:lnTo>
                <a:lnTo>
                  <a:pt x="43085" y="261117"/>
                </a:lnTo>
                <a:lnTo>
                  <a:pt x="41423" y="262184"/>
                </a:lnTo>
                <a:lnTo>
                  <a:pt x="35719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07"/>
          <p:cNvSpPr/>
          <p:nvPr/>
        </p:nvSpPr>
        <p:spPr>
          <a:xfrm>
            <a:off x="5257800" y="3071812"/>
            <a:ext cx="150019" cy="21432"/>
          </a:xfrm>
          <a:custGeom>
            <a:avLst/>
            <a:gdLst/>
            <a:ahLst/>
            <a:cxnLst/>
            <a:rect l="0" t="0" r="0" b="0"/>
            <a:pathLst>
              <a:path w="150019" h="21432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2"/>
                </a:lnTo>
                <a:lnTo>
                  <a:pt x="8069" y="4910"/>
                </a:lnTo>
                <a:lnTo>
                  <a:pt x="10935" y="5654"/>
                </a:lnTo>
                <a:lnTo>
                  <a:pt x="14434" y="6151"/>
                </a:lnTo>
                <a:lnTo>
                  <a:pt x="17560" y="6482"/>
                </a:lnTo>
                <a:lnTo>
                  <a:pt x="20438" y="6702"/>
                </a:lnTo>
                <a:lnTo>
                  <a:pt x="23150" y="6850"/>
                </a:lnTo>
                <a:lnTo>
                  <a:pt x="32513" y="7013"/>
                </a:lnTo>
                <a:lnTo>
                  <a:pt x="122412" y="7144"/>
                </a:lnTo>
                <a:lnTo>
                  <a:pt x="125264" y="7938"/>
                </a:lnTo>
                <a:lnTo>
                  <a:pt x="127959" y="9260"/>
                </a:lnTo>
                <a:lnTo>
                  <a:pt x="130550" y="10936"/>
                </a:lnTo>
                <a:lnTo>
                  <a:pt x="133070" y="12053"/>
                </a:lnTo>
                <a:lnTo>
                  <a:pt x="135545" y="12798"/>
                </a:lnTo>
                <a:lnTo>
                  <a:pt x="137988" y="13295"/>
                </a:lnTo>
                <a:lnTo>
                  <a:pt x="140411" y="14419"/>
                </a:lnTo>
                <a:lnTo>
                  <a:pt x="142819" y="15963"/>
                </a:lnTo>
                <a:lnTo>
                  <a:pt x="150018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08"/>
          <p:cNvSpPr/>
          <p:nvPr/>
        </p:nvSpPr>
        <p:spPr>
          <a:xfrm>
            <a:off x="5257800" y="3157537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0"/>
                </a:moveTo>
                <a:lnTo>
                  <a:pt x="38283" y="0"/>
                </a:lnTo>
                <a:lnTo>
                  <a:pt x="43778" y="794"/>
                </a:lnTo>
                <a:lnTo>
                  <a:pt x="49029" y="2117"/>
                </a:lnTo>
                <a:lnTo>
                  <a:pt x="54117" y="3792"/>
                </a:lnTo>
                <a:lnTo>
                  <a:pt x="59890" y="4910"/>
                </a:lnTo>
                <a:lnTo>
                  <a:pt x="66121" y="5654"/>
                </a:lnTo>
                <a:lnTo>
                  <a:pt x="72655" y="6151"/>
                </a:lnTo>
                <a:lnTo>
                  <a:pt x="78599" y="6482"/>
                </a:lnTo>
                <a:lnTo>
                  <a:pt x="89437" y="6850"/>
                </a:lnTo>
                <a:lnTo>
                  <a:pt x="109330" y="7086"/>
                </a:lnTo>
                <a:lnTo>
                  <a:pt x="12858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09"/>
          <p:cNvSpPr/>
          <p:nvPr/>
        </p:nvSpPr>
        <p:spPr>
          <a:xfrm>
            <a:off x="5536406" y="3214687"/>
            <a:ext cx="621507" cy="28576"/>
          </a:xfrm>
          <a:custGeom>
            <a:avLst/>
            <a:gdLst/>
            <a:ahLst/>
            <a:cxnLst/>
            <a:rect l="0" t="0" r="0" b="0"/>
            <a:pathLst>
              <a:path w="621507" h="28576">
                <a:moveTo>
                  <a:pt x="0" y="0"/>
                </a:moveTo>
                <a:lnTo>
                  <a:pt x="76317" y="0"/>
                </a:lnTo>
                <a:lnTo>
                  <a:pt x="81834" y="794"/>
                </a:lnTo>
                <a:lnTo>
                  <a:pt x="87894" y="2117"/>
                </a:lnTo>
                <a:lnTo>
                  <a:pt x="94314" y="3792"/>
                </a:lnTo>
                <a:lnTo>
                  <a:pt x="100182" y="4910"/>
                </a:lnTo>
                <a:lnTo>
                  <a:pt x="105682" y="5654"/>
                </a:lnTo>
                <a:lnTo>
                  <a:pt x="116819" y="6482"/>
                </a:lnTo>
                <a:lnTo>
                  <a:pt x="135684" y="6948"/>
                </a:lnTo>
                <a:lnTo>
                  <a:pt x="448679" y="7144"/>
                </a:lnTo>
                <a:lnTo>
                  <a:pt x="457076" y="7938"/>
                </a:lnTo>
                <a:lnTo>
                  <a:pt x="465848" y="9260"/>
                </a:lnTo>
                <a:lnTo>
                  <a:pt x="474872" y="10936"/>
                </a:lnTo>
                <a:lnTo>
                  <a:pt x="483269" y="12053"/>
                </a:lnTo>
                <a:lnTo>
                  <a:pt x="491248" y="12798"/>
                </a:lnTo>
                <a:lnTo>
                  <a:pt x="506463" y="13626"/>
                </a:lnTo>
                <a:lnTo>
                  <a:pt x="521163" y="13993"/>
                </a:lnTo>
                <a:lnTo>
                  <a:pt x="527623" y="14885"/>
                </a:lnTo>
                <a:lnTo>
                  <a:pt x="533518" y="16274"/>
                </a:lnTo>
                <a:lnTo>
                  <a:pt x="539035" y="17993"/>
                </a:lnTo>
                <a:lnTo>
                  <a:pt x="545094" y="19139"/>
                </a:lnTo>
                <a:lnTo>
                  <a:pt x="551515" y="19903"/>
                </a:lnTo>
                <a:lnTo>
                  <a:pt x="564205" y="20752"/>
                </a:lnTo>
                <a:lnTo>
                  <a:pt x="580275" y="21230"/>
                </a:lnTo>
                <a:lnTo>
                  <a:pt x="590216" y="21342"/>
                </a:lnTo>
                <a:lnTo>
                  <a:pt x="594296" y="22166"/>
                </a:lnTo>
                <a:lnTo>
                  <a:pt x="597810" y="23508"/>
                </a:lnTo>
                <a:lnTo>
                  <a:pt x="600946" y="25197"/>
                </a:lnTo>
                <a:lnTo>
                  <a:pt x="603831" y="26323"/>
                </a:lnTo>
                <a:lnTo>
                  <a:pt x="606548" y="27074"/>
                </a:lnTo>
                <a:lnTo>
                  <a:pt x="611683" y="27908"/>
                </a:lnTo>
                <a:lnTo>
                  <a:pt x="621506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10"/>
          <p:cNvSpPr/>
          <p:nvPr/>
        </p:nvSpPr>
        <p:spPr>
          <a:xfrm>
            <a:off x="5736439" y="3257550"/>
            <a:ext cx="178587" cy="92773"/>
          </a:xfrm>
          <a:custGeom>
            <a:avLst/>
            <a:gdLst/>
            <a:ahLst/>
            <a:cxnLst/>
            <a:rect l="0" t="0" r="0" b="0"/>
            <a:pathLst>
              <a:path w="178587" h="92773">
                <a:moveTo>
                  <a:pt x="57142" y="7143"/>
                </a:moveTo>
                <a:lnTo>
                  <a:pt x="57142" y="992"/>
                </a:lnTo>
                <a:lnTo>
                  <a:pt x="56348" y="661"/>
                </a:lnTo>
                <a:lnTo>
                  <a:pt x="50991" y="87"/>
                </a:lnTo>
                <a:lnTo>
                  <a:pt x="46293" y="7"/>
                </a:lnTo>
                <a:lnTo>
                  <a:pt x="29881" y="0"/>
                </a:lnTo>
                <a:lnTo>
                  <a:pt x="27034" y="2116"/>
                </a:lnTo>
                <a:lnTo>
                  <a:pt x="25163" y="3792"/>
                </a:lnTo>
                <a:lnTo>
                  <a:pt x="23123" y="4909"/>
                </a:lnTo>
                <a:lnTo>
                  <a:pt x="18739" y="6150"/>
                </a:lnTo>
                <a:lnTo>
                  <a:pt x="17252" y="7275"/>
                </a:lnTo>
                <a:lnTo>
                  <a:pt x="16261" y="8819"/>
                </a:lnTo>
                <a:lnTo>
                  <a:pt x="15601" y="10641"/>
                </a:lnTo>
                <a:lnTo>
                  <a:pt x="15160" y="12650"/>
                </a:lnTo>
                <a:lnTo>
                  <a:pt x="14866" y="14783"/>
                </a:lnTo>
                <a:lnTo>
                  <a:pt x="14671" y="16999"/>
                </a:lnTo>
                <a:lnTo>
                  <a:pt x="13746" y="19270"/>
                </a:lnTo>
                <a:lnTo>
                  <a:pt x="12337" y="21578"/>
                </a:lnTo>
                <a:lnTo>
                  <a:pt x="10603" y="23910"/>
                </a:lnTo>
                <a:lnTo>
                  <a:pt x="9447" y="26259"/>
                </a:lnTo>
                <a:lnTo>
                  <a:pt x="8677" y="28618"/>
                </a:lnTo>
                <a:lnTo>
                  <a:pt x="8163" y="30985"/>
                </a:lnTo>
                <a:lnTo>
                  <a:pt x="7027" y="33356"/>
                </a:lnTo>
                <a:lnTo>
                  <a:pt x="5476" y="35731"/>
                </a:lnTo>
                <a:lnTo>
                  <a:pt x="1075" y="41454"/>
                </a:lnTo>
                <a:lnTo>
                  <a:pt x="473" y="44353"/>
                </a:lnTo>
                <a:lnTo>
                  <a:pt x="313" y="46237"/>
                </a:lnTo>
                <a:lnTo>
                  <a:pt x="206" y="48287"/>
                </a:lnTo>
                <a:lnTo>
                  <a:pt x="20" y="55826"/>
                </a:lnTo>
                <a:lnTo>
                  <a:pt x="0" y="60550"/>
                </a:lnTo>
                <a:lnTo>
                  <a:pt x="791" y="61797"/>
                </a:lnTo>
                <a:lnTo>
                  <a:pt x="2112" y="62629"/>
                </a:lnTo>
                <a:lnTo>
                  <a:pt x="3787" y="63184"/>
                </a:lnTo>
                <a:lnTo>
                  <a:pt x="4903" y="64348"/>
                </a:lnTo>
                <a:lnTo>
                  <a:pt x="5647" y="65917"/>
                </a:lnTo>
                <a:lnTo>
                  <a:pt x="6144" y="67757"/>
                </a:lnTo>
                <a:lnTo>
                  <a:pt x="7268" y="68984"/>
                </a:lnTo>
                <a:lnTo>
                  <a:pt x="8811" y="69801"/>
                </a:lnTo>
                <a:lnTo>
                  <a:pt x="13959" y="71342"/>
                </a:lnTo>
                <a:lnTo>
                  <a:pt x="17977" y="71409"/>
                </a:lnTo>
                <a:lnTo>
                  <a:pt x="34334" y="71436"/>
                </a:lnTo>
                <a:lnTo>
                  <a:pt x="37215" y="69320"/>
                </a:lnTo>
                <a:lnTo>
                  <a:pt x="39095" y="67645"/>
                </a:lnTo>
                <a:lnTo>
                  <a:pt x="43300" y="63666"/>
                </a:lnTo>
                <a:lnTo>
                  <a:pt x="53399" y="53738"/>
                </a:lnTo>
                <a:lnTo>
                  <a:pt x="54646" y="51701"/>
                </a:lnTo>
                <a:lnTo>
                  <a:pt x="55478" y="49548"/>
                </a:lnTo>
                <a:lnTo>
                  <a:pt x="56033" y="47319"/>
                </a:lnTo>
                <a:lnTo>
                  <a:pt x="57196" y="45834"/>
                </a:lnTo>
                <a:lnTo>
                  <a:pt x="58766" y="44843"/>
                </a:lnTo>
                <a:lnTo>
                  <a:pt x="60605" y="44183"/>
                </a:lnTo>
                <a:lnTo>
                  <a:pt x="61832" y="42949"/>
                </a:lnTo>
                <a:lnTo>
                  <a:pt x="62650" y="41332"/>
                </a:lnTo>
                <a:lnTo>
                  <a:pt x="63962" y="36827"/>
                </a:lnTo>
                <a:lnTo>
                  <a:pt x="64142" y="34094"/>
                </a:lnTo>
                <a:lnTo>
                  <a:pt x="64277" y="28898"/>
                </a:lnTo>
                <a:lnTo>
                  <a:pt x="60491" y="28670"/>
                </a:lnTo>
                <a:lnTo>
                  <a:pt x="59374" y="27845"/>
                </a:lnTo>
                <a:lnTo>
                  <a:pt x="58630" y="26500"/>
                </a:lnTo>
                <a:lnTo>
                  <a:pt x="57150" y="21457"/>
                </a:lnTo>
                <a:lnTo>
                  <a:pt x="57142" y="14287"/>
                </a:lnTo>
                <a:lnTo>
                  <a:pt x="57142" y="18079"/>
                </a:lnTo>
                <a:lnTo>
                  <a:pt x="57936" y="19196"/>
                </a:lnTo>
                <a:lnTo>
                  <a:pt x="59259" y="19941"/>
                </a:lnTo>
                <a:lnTo>
                  <a:pt x="63293" y="21137"/>
                </a:lnTo>
                <a:lnTo>
                  <a:pt x="63624" y="22028"/>
                </a:lnTo>
                <a:lnTo>
                  <a:pt x="63844" y="23417"/>
                </a:lnTo>
                <a:lnTo>
                  <a:pt x="64198" y="27556"/>
                </a:lnTo>
                <a:lnTo>
                  <a:pt x="64247" y="30238"/>
                </a:lnTo>
                <a:lnTo>
                  <a:pt x="64283" y="45341"/>
                </a:lnTo>
                <a:lnTo>
                  <a:pt x="65078" y="47689"/>
                </a:lnTo>
                <a:lnTo>
                  <a:pt x="66401" y="50049"/>
                </a:lnTo>
                <a:lnTo>
                  <a:pt x="68077" y="52416"/>
                </a:lnTo>
                <a:lnTo>
                  <a:pt x="69195" y="54788"/>
                </a:lnTo>
                <a:lnTo>
                  <a:pt x="69939" y="57162"/>
                </a:lnTo>
                <a:lnTo>
                  <a:pt x="70436" y="59539"/>
                </a:lnTo>
                <a:lnTo>
                  <a:pt x="71561" y="61918"/>
                </a:lnTo>
                <a:lnTo>
                  <a:pt x="73104" y="64297"/>
                </a:lnTo>
                <a:lnTo>
                  <a:pt x="74927" y="66677"/>
                </a:lnTo>
                <a:lnTo>
                  <a:pt x="76936" y="69057"/>
                </a:lnTo>
                <a:lnTo>
                  <a:pt x="79069" y="71438"/>
                </a:lnTo>
                <a:lnTo>
                  <a:pt x="84404" y="77170"/>
                </a:lnTo>
                <a:lnTo>
                  <a:pt x="89120" y="81955"/>
                </a:lnTo>
                <a:lnTo>
                  <a:pt x="91161" y="83212"/>
                </a:lnTo>
                <a:lnTo>
                  <a:pt x="95545" y="84608"/>
                </a:lnTo>
                <a:lnTo>
                  <a:pt x="100139" y="87345"/>
                </a:lnTo>
                <a:lnTo>
                  <a:pt x="102475" y="89186"/>
                </a:lnTo>
                <a:lnTo>
                  <a:pt x="104826" y="90413"/>
                </a:lnTo>
                <a:lnTo>
                  <a:pt x="109556" y="91777"/>
                </a:lnTo>
                <a:lnTo>
                  <a:pt x="114303" y="92383"/>
                </a:lnTo>
                <a:lnTo>
                  <a:pt x="119060" y="92653"/>
                </a:lnTo>
                <a:lnTo>
                  <a:pt x="123819" y="92772"/>
                </a:lnTo>
                <a:lnTo>
                  <a:pt x="126200" y="92011"/>
                </a:lnTo>
                <a:lnTo>
                  <a:pt x="128580" y="90709"/>
                </a:lnTo>
                <a:lnTo>
                  <a:pt x="130961" y="89048"/>
                </a:lnTo>
                <a:lnTo>
                  <a:pt x="135723" y="87202"/>
                </a:lnTo>
                <a:lnTo>
                  <a:pt x="141280" y="85587"/>
                </a:lnTo>
                <a:lnTo>
                  <a:pt x="144984" y="84046"/>
                </a:lnTo>
                <a:lnTo>
                  <a:pt x="154751" y="79661"/>
                </a:lnTo>
                <a:lnTo>
                  <a:pt x="169245" y="72525"/>
                </a:lnTo>
                <a:lnTo>
                  <a:pt x="172582" y="71921"/>
                </a:lnTo>
                <a:lnTo>
                  <a:pt x="178586" y="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11"/>
          <p:cNvSpPr/>
          <p:nvPr/>
        </p:nvSpPr>
        <p:spPr>
          <a:xfrm>
            <a:off x="6265079" y="2757487"/>
            <a:ext cx="235734" cy="528639"/>
          </a:xfrm>
          <a:custGeom>
            <a:avLst/>
            <a:gdLst/>
            <a:ahLst/>
            <a:cxnLst/>
            <a:rect l="0" t="0" r="0" b="0"/>
            <a:pathLst>
              <a:path w="235734" h="528639">
                <a:moveTo>
                  <a:pt x="235733" y="0"/>
                </a:moveTo>
                <a:lnTo>
                  <a:pt x="228676" y="0"/>
                </a:lnTo>
                <a:lnTo>
                  <a:pt x="224823" y="3792"/>
                </a:lnTo>
                <a:lnTo>
                  <a:pt x="222904" y="4910"/>
                </a:lnTo>
                <a:lnTo>
                  <a:pt x="215616" y="7276"/>
                </a:lnTo>
                <a:lnTo>
                  <a:pt x="212003" y="8819"/>
                </a:lnTo>
                <a:lnTo>
                  <a:pt x="208006" y="10642"/>
                </a:lnTo>
                <a:lnTo>
                  <a:pt x="201450" y="14784"/>
                </a:lnTo>
                <a:lnTo>
                  <a:pt x="195096" y="20064"/>
                </a:lnTo>
                <a:lnTo>
                  <a:pt x="191179" y="23695"/>
                </a:lnTo>
                <a:lnTo>
                  <a:pt x="186980" y="27703"/>
                </a:lnTo>
                <a:lnTo>
                  <a:pt x="182594" y="31169"/>
                </a:lnTo>
                <a:lnTo>
                  <a:pt x="178082" y="34273"/>
                </a:lnTo>
                <a:lnTo>
                  <a:pt x="173486" y="37136"/>
                </a:lnTo>
                <a:lnTo>
                  <a:pt x="168836" y="39839"/>
                </a:lnTo>
                <a:lnTo>
                  <a:pt x="159434" y="44958"/>
                </a:lnTo>
                <a:lnTo>
                  <a:pt x="154704" y="48228"/>
                </a:lnTo>
                <a:lnTo>
                  <a:pt x="149964" y="51996"/>
                </a:lnTo>
                <a:lnTo>
                  <a:pt x="145216" y="56095"/>
                </a:lnTo>
                <a:lnTo>
                  <a:pt x="140464" y="60415"/>
                </a:lnTo>
                <a:lnTo>
                  <a:pt x="130949" y="69449"/>
                </a:lnTo>
                <a:lnTo>
                  <a:pt x="116668" y="83460"/>
                </a:lnTo>
                <a:lnTo>
                  <a:pt x="113494" y="88184"/>
                </a:lnTo>
                <a:lnTo>
                  <a:pt x="107439" y="102417"/>
                </a:lnTo>
                <a:lnTo>
                  <a:pt x="100397" y="111929"/>
                </a:lnTo>
                <a:lnTo>
                  <a:pt x="96297" y="117482"/>
                </a:lnTo>
                <a:lnTo>
                  <a:pt x="87507" y="130002"/>
                </a:lnTo>
                <a:lnTo>
                  <a:pt x="82941" y="135880"/>
                </a:lnTo>
                <a:lnTo>
                  <a:pt x="78309" y="141387"/>
                </a:lnTo>
                <a:lnTo>
                  <a:pt x="73634" y="146646"/>
                </a:lnTo>
                <a:lnTo>
                  <a:pt x="66322" y="158838"/>
                </a:lnTo>
                <a:lnTo>
                  <a:pt x="59633" y="171401"/>
                </a:lnTo>
                <a:lnTo>
                  <a:pt x="55627" y="176974"/>
                </a:lnTo>
                <a:lnTo>
                  <a:pt x="51369" y="182276"/>
                </a:lnTo>
                <a:lnTo>
                  <a:pt x="44520" y="194518"/>
                </a:lnTo>
                <a:lnTo>
                  <a:pt x="38037" y="207896"/>
                </a:lnTo>
                <a:lnTo>
                  <a:pt x="34086" y="214798"/>
                </a:lnTo>
                <a:lnTo>
                  <a:pt x="27050" y="228022"/>
                </a:lnTo>
                <a:lnTo>
                  <a:pt x="23922" y="239191"/>
                </a:lnTo>
                <a:lnTo>
                  <a:pt x="20416" y="251563"/>
                </a:lnTo>
                <a:lnTo>
                  <a:pt x="13979" y="271916"/>
                </a:lnTo>
                <a:lnTo>
                  <a:pt x="9382" y="285158"/>
                </a:lnTo>
                <a:lnTo>
                  <a:pt x="4693" y="296335"/>
                </a:lnTo>
                <a:lnTo>
                  <a:pt x="2080" y="308711"/>
                </a:lnTo>
                <a:lnTo>
                  <a:pt x="918" y="321355"/>
                </a:lnTo>
                <a:lnTo>
                  <a:pt x="264" y="337398"/>
                </a:lnTo>
                <a:lnTo>
                  <a:pt x="44" y="357041"/>
                </a:lnTo>
                <a:lnTo>
                  <a:pt x="0" y="376209"/>
                </a:lnTo>
                <a:lnTo>
                  <a:pt x="2111" y="385750"/>
                </a:lnTo>
                <a:lnTo>
                  <a:pt x="7762" y="400046"/>
                </a:lnTo>
                <a:lnTo>
                  <a:pt x="14463" y="414336"/>
                </a:lnTo>
                <a:lnTo>
                  <a:pt x="18328" y="423862"/>
                </a:lnTo>
                <a:lnTo>
                  <a:pt x="20046" y="433387"/>
                </a:lnTo>
                <a:lnTo>
                  <a:pt x="22092" y="438150"/>
                </a:lnTo>
                <a:lnTo>
                  <a:pt x="28598" y="447675"/>
                </a:lnTo>
                <a:lnTo>
                  <a:pt x="34665" y="455083"/>
                </a:lnTo>
                <a:lnTo>
                  <a:pt x="37394" y="458170"/>
                </a:lnTo>
                <a:lnTo>
                  <a:pt x="44659" y="463716"/>
                </a:lnTo>
                <a:lnTo>
                  <a:pt x="48820" y="466307"/>
                </a:lnTo>
                <a:lnTo>
                  <a:pt x="55558" y="473418"/>
                </a:lnTo>
                <a:lnTo>
                  <a:pt x="58466" y="477537"/>
                </a:lnTo>
                <a:lnTo>
                  <a:pt x="61993" y="481077"/>
                </a:lnTo>
                <a:lnTo>
                  <a:pt x="65931" y="484230"/>
                </a:lnTo>
                <a:lnTo>
                  <a:pt x="70144" y="487127"/>
                </a:lnTo>
                <a:lnTo>
                  <a:pt x="74541" y="489851"/>
                </a:lnTo>
                <a:lnTo>
                  <a:pt x="79059" y="492461"/>
                </a:lnTo>
                <a:lnTo>
                  <a:pt x="88313" y="497478"/>
                </a:lnTo>
                <a:lnTo>
                  <a:pt x="97717" y="502353"/>
                </a:lnTo>
                <a:lnTo>
                  <a:pt x="105072" y="505049"/>
                </a:lnTo>
                <a:lnTo>
                  <a:pt x="108144" y="505768"/>
                </a:lnTo>
                <a:lnTo>
                  <a:pt x="113675" y="508684"/>
                </a:lnTo>
                <a:lnTo>
                  <a:pt x="116261" y="510573"/>
                </a:lnTo>
                <a:lnTo>
                  <a:pt x="121251" y="512671"/>
                </a:lnTo>
                <a:lnTo>
                  <a:pt x="126909" y="514398"/>
                </a:lnTo>
                <a:lnTo>
                  <a:pt x="130639" y="515969"/>
                </a:lnTo>
                <a:lnTo>
                  <a:pt x="134715" y="517811"/>
                </a:lnTo>
                <a:lnTo>
                  <a:pt x="141359" y="519857"/>
                </a:lnTo>
                <a:lnTo>
                  <a:pt x="144242" y="520403"/>
                </a:lnTo>
                <a:lnTo>
                  <a:pt x="146164" y="521560"/>
                </a:lnTo>
                <a:lnTo>
                  <a:pt x="147445" y="523125"/>
                </a:lnTo>
                <a:lnTo>
                  <a:pt x="148300" y="524963"/>
                </a:lnTo>
                <a:lnTo>
                  <a:pt x="150457" y="526188"/>
                </a:lnTo>
                <a:lnTo>
                  <a:pt x="157087" y="527549"/>
                </a:lnTo>
                <a:lnTo>
                  <a:pt x="164296" y="528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12"/>
          <p:cNvSpPr/>
          <p:nvPr/>
        </p:nvSpPr>
        <p:spPr>
          <a:xfrm>
            <a:off x="6429375" y="2971800"/>
            <a:ext cx="214313" cy="228601"/>
          </a:xfrm>
          <a:custGeom>
            <a:avLst/>
            <a:gdLst/>
            <a:ahLst/>
            <a:cxnLst/>
            <a:rect l="0" t="0" r="0" b="0"/>
            <a:pathLst>
              <a:path w="214313" h="228601">
                <a:moveTo>
                  <a:pt x="0" y="0"/>
                </a:moveTo>
                <a:lnTo>
                  <a:pt x="0" y="9943"/>
                </a:lnTo>
                <a:lnTo>
                  <a:pt x="2116" y="16590"/>
                </a:lnTo>
                <a:lnTo>
                  <a:pt x="3792" y="20585"/>
                </a:lnTo>
                <a:lnTo>
                  <a:pt x="7771" y="27140"/>
                </a:lnTo>
                <a:lnTo>
                  <a:pt x="9942" y="29999"/>
                </a:lnTo>
                <a:lnTo>
                  <a:pt x="12356" y="35293"/>
                </a:lnTo>
                <a:lnTo>
                  <a:pt x="14223" y="41086"/>
                </a:lnTo>
                <a:lnTo>
                  <a:pt x="15832" y="44853"/>
                </a:lnTo>
                <a:lnTo>
                  <a:pt x="17698" y="48952"/>
                </a:lnTo>
                <a:lnTo>
                  <a:pt x="20530" y="52478"/>
                </a:lnTo>
                <a:lnTo>
                  <a:pt x="24005" y="55623"/>
                </a:lnTo>
                <a:lnTo>
                  <a:pt x="27909" y="58513"/>
                </a:lnTo>
                <a:lnTo>
                  <a:pt x="31306" y="62027"/>
                </a:lnTo>
                <a:lnTo>
                  <a:pt x="34364" y="65957"/>
                </a:lnTo>
                <a:lnTo>
                  <a:pt x="37197" y="70165"/>
                </a:lnTo>
                <a:lnTo>
                  <a:pt x="40673" y="74558"/>
                </a:lnTo>
                <a:lnTo>
                  <a:pt x="44578" y="79074"/>
                </a:lnTo>
                <a:lnTo>
                  <a:pt x="48768" y="83672"/>
                </a:lnTo>
                <a:lnTo>
                  <a:pt x="57658" y="93014"/>
                </a:lnTo>
                <a:lnTo>
                  <a:pt x="62251" y="97728"/>
                </a:lnTo>
                <a:lnTo>
                  <a:pt x="66107" y="102458"/>
                </a:lnTo>
                <a:lnTo>
                  <a:pt x="69471" y="107199"/>
                </a:lnTo>
                <a:lnTo>
                  <a:pt x="72508" y="111947"/>
                </a:lnTo>
                <a:lnTo>
                  <a:pt x="76120" y="115906"/>
                </a:lnTo>
                <a:lnTo>
                  <a:pt x="80115" y="119340"/>
                </a:lnTo>
                <a:lnTo>
                  <a:pt x="84366" y="122422"/>
                </a:lnTo>
                <a:lnTo>
                  <a:pt x="88788" y="126065"/>
                </a:lnTo>
                <a:lnTo>
                  <a:pt x="93323" y="130080"/>
                </a:lnTo>
                <a:lnTo>
                  <a:pt x="102595" y="138776"/>
                </a:lnTo>
                <a:lnTo>
                  <a:pt x="130192" y="165952"/>
                </a:lnTo>
                <a:lnTo>
                  <a:pt x="136709" y="172446"/>
                </a:lnTo>
                <a:lnTo>
                  <a:pt x="140351" y="175289"/>
                </a:lnTo>
                <a:lnTo>
                  <a:pt x="144368" y="177978"/>
                </a:lnTo>
                <a:lnTo>
                  <a:pt x="148632" y="180564"/>
                </a:lnTo>
                <a:lnTo>
                  <a:pt x="153063" y="183876"/>
                </a:lnTo>
                <a:lnTo>
                  <a:pt x="157605" y="187671"/>
                </a:lnTo>
                <a:lnTo>
                  <a:pt x="166090" y="195328"/>
                </a:lnTo>
                <a:lnTo>
                  <a:pt x="172508" y="201377"/>
                </a:lnTo>
                <a:lnTo>
                  <a:pt x="180582" y="209244"/>
                </a:lnTo>
                <a:lnTo>
                  <a:pt x="183888" y="211727"/>
                </a:lnTo>
                <a:lnTo>
                  <a:pt x="187680" y="214177"/>
                </a:lnTo>
                <a:lnTo>
                  <a:pt x="197586" y="220018"/>
                </a:lnTo>
                <a:lnTo>
                  <a:pt x="203175" y="222933"/>
                </a:lnTo>
                <a:lnTo>
                  <a:pt x="21431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13"/>
          <p:cNvSpPr/>
          <p:nvPr/>
        </p:nvSpPr>
        <p:spPr>
          <a:xfrm>
            <a:off x="6465093" y="2993231"/>
            <a:ext cx="142876" cy="207170"/>
          </a:xfrm>
          <a:custGeom>
            <a:avLst/>
            <a:gdLst/>
            <a:ahLst/>
            <a:cxnLst/>
            <a:rect l="0" t="0" r="0" b="0"/>
            <a:pathLst>
              <a:path w="142876" h="207170">
                <a:moveTo>
                  <a:pt x="142875" y="0"/>
                </a:moveTo>
                <a:lnTo>
                  <a:pt x="136724" y="0"/>
                </a:lnTo>
                <a:lnTo>
                  <a:pt x="134056" y="2116"/>
                </a:lnTo>
                <a:lnTo>
                  <a:pt x="132234" y="3792"/>
                </a:lnTo>
                <a:lnTo>
                  <a:pt x="131018" y="6497"/>
                </a:lnTo>
                <a:lnTo>
                  <a:pt x="130208" y="9887"/>
                </a:lnTo>
                <a:lnTo>
                  <a:pt x="129668" y="13735"/>
                </a:lnTo>
                <a:lnTo>
                  <a:pt x="127720" y="17094"/>
                </a:lnTo>
                <a:lnTo>
                  <a:pt x="124834" y="20127"/>
                </a:lnTo>
                <a:lnTo>
                  <a:pt x="121323" y="22943"/>
                </a:lnTo>
                <a:lnTo>
                  <a:pt x="118188" y="26408"/>
                </a:lnTo>
                <a:lnTo>
                  <a:pt x="115305" y="30305"/>
                </a:lnTo>
                <a:lnTo>
                  <a:pt x="112589" y="34491"/>
                </a:lnTo>
                <a:lnTo>
                  <a:pt x="109984" y="38869"/>
                </a:lnTo>
                <a:lnTo>
                  <a:pt x="107454" y="43375"/>
                </a:lnTo>
                <a:lnTo>
                  <a:pt x="104974" y="47967"/>
                </a:lnTo>
                <a:lnTo>
                  <a:pt x="101732" y="52615"/>
                </a:lnTo>
                <a:lnTo>
                  <a:pt x="97984" y="57302"/>
                </a:lnTo>
                <a:lnTo>
                  <a:pt x="93898" y="62014"/>
                </a:lnTo>
                <a:lnTo>
                  <a:pt x="89586" y="67536"/>
                </a:lnTo>
                <a:lnTo>
                  <a:pt x="85125" y="73599"/>
                </a:lnTo>
                <a:lnTo>
                  <a:pt x="80562" y="80022"/>
                </a:lnTo>
                <a:lnTo>
                  <a:pt x="76727" y="85892"/>
                </a:lnTo>
                <a:lnTo>
                  <a:pt x="73376" y="91392"/>
                </a:lnTo>
                <a:lnTo>
                  <a:pt x="70349" y="96647"/>
                </a:lnTo>
                <a:lnTo>
                  <a:pt x="67537" y="102531"/>
                </a:lnTo>
                <a:lnTo>
                  <a:pt x="64868" y="108835"/>
                </a:lnTo>
                <a:lnTo>
                  <a:pt x="62296" y="115419"/>
                </a:lnTo>
                <a:lnTo>
                  <a:pt x="58993" y="121396"/>
                </a:lnTo>
                <a:lnTo>
                  <a:pt x="55204" y="126968"/>
                </a:lnTo>
                <a:lnTo>
                  <a:pt x="51090" y="132270"/>
                </a:lnTo>
                <a:lnTo>
                  <a:pt x="47554" y="137393"/>
                </a:lnTo>
                <a:lnTo>
                  <a:pt x="44403" y="142395"/>
                </a:lnTo>
                <a:lnTo>
                  <a:pt x="41509" y="147318"/>
                </a:lnTo>
                <a:lnTo>
                  <a:pt x="38785" y="151393"/>
                </a:lnTo>
                <a:lnTo>
                  <a:pt x="36176" y="154903"/>
                </a:lnTo>
                <a:lnTo>
                  <a:pt x="33642" y="158038"/>
                </a:lnTo>
                <a:lnTo>
                  <a:pt x="31160" y="161714"/>
                </a:lnTo>
                <a:lnTo>
                  <a:pt x="28711" y="165753"/>
                </a:lnTo>
                <a:lnTo>
                  <a:pt x="26284" y="170034"/>
                </a:lnTo>
                <a:lnTo>
                  <a:pt x="24667" y="173681"/>
                </a:lnTo>
                <a:lnTo>
                  <a:pt x="22869" y="179849"/>
                </a:lnTo>
                <a:lnTo>
                  <a:pt x="19954" y="185237"/>
                </a:lnTo>
                <a:lnTo>
                  <a:pt x="16012" y="190277"/>
                </a:lnTo>
                <a:lnTo>
                  <a:pt x="11615" y="195163"/>
                </a:lnTo>
                <a:lnTo>
                  <a:pt x="9331" y="196784"/>
                </a:lnTo>
                <a:lnTo>
                  <a:pt x="7015" y="197864"/>
                </a:lnTo>
                <a:lnTo>
                  <a:pt x="4677" y="198584"/>
                </a:lnTo>
                <a:lnTo>
                  <a:pt x="3118" y="199858"/>
                </a:lnTo>
                <a:lnTo>
                  <a:pt x="2079" y="201501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14"/>
          <p:cNvSpPr/>
          <p:nvPr/>
        </p:nvSpPr>
        <p:spPr>
          <a:xfrm>
            <a:off x="6815137" y="3071812"/>
            <a:ext cx="164307" cy="7145"/>
          </a:xfrm>
          <a:custGeom>
            <a:avLst/>
            <a:gdLst/>
            <a:ahLst/>
            <a:cxnLst/>
            <a:rect l="0" t="0" r="0" b="0"/>
            <a:pathLst>
              <a:path w="164307" h="7145">
                <a:moveTo>
                  <a:pt x="0" y="0"/>
                </a:moveTo>
                <a:lnTo>
                  <a:pt x="3793" y="3792"/>
                </a:lnTo>
                <a:lnTo>
                  <a:pt x="5704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2185" y="6482"/>
                </a:lnTo>
                <a:lnTo>
                  <a:pt x="14474" y="6702"/>
                </a:lnTo>
                <a:lnTo>
                  <a:pt x="16793" y="6850"/>
                </a:lnTo>
                <a:lnTo>
                  <a:pt x="23603" y="7013"/>
                </a:lnTo>
                <a:lnTo>
                  <a:pt x="16430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15"/>
          <p:cNvSpPr/>
          <p:nvPr/>
        </p:nvSpPr>
        <p:spPr>
          <a:xfrm>
            <a:off x="7022306" y="3172820"/>
            <a:ext cx="563955" cy="34724"/>
          </a:xfrm>
          <a:custGeom>
            <a:avLst/>
            <a:gdLst/>
            <a:ahLst/>
            <a:cxnLst/>
            <a:rect l="0" t="0" r="0" b="0"/>
            <a:pathLst>
              <a:path w="563955" h="34724">
                <a:moveTo>
                  <a:pt x="0" y="34723"/>
                </a:moveTo>
                <a:lnTo>
                  <a:pt x="3793" y="34723"/>
                </a:lnTo>
                <a:lnTo>
                  <a:pt x="4910" y="33930"/>
                </a:lnTo>
                <a:lnTo>
                  <a:pt x="5654" y="32607"/>
                </a:lnTo>
                <a:lnTo>
                  <a:pt x="6151" y="30931"/>
                </a:lnTo>
                <a:lnTo>
                  <a:pt x="7275" y="29814"/>
                </a:lnTo>
                <a:lnTo>
                  <a:pt x="8819" y="29069"/>
                </a:lnTo>
                <a:lnTo>
                  <a:pt x="13207" y="27874"/>
                </a:lnTo>
                <a:lnTo>
                  <a:pt x="28719" y="27591"/>
                </a:lnTo>
                <a:lnTo>
                  <a:pt x="119071" y="27580"/>
                </a:lnTo>
                <a:lnTo>
                  <a:pt x="124624" y="26786"/>
                </a:lnTo>
                <a:lnTo>
                  <a:pt x="130708" y="25463"/>
                </a:lnTo>
                <a:lnTo>
                  <a:pt x="137145" y="23787"/>
                </a:lnTo>
                <a:lnTo>
                  <a:pt x="143024" y="22670"/>
                </a:lnTo>
                <a:lnTo>
                  <a:pt x="148530" y="21925"/>
                </a:lnTo>
                <a:lnTo>
                  <a:pt x="165982" y="20877"/>
                </a:lnTo>
                <a:lnTo>
                  <a:pt x="179338" y="19838"/>
                </a:lnTo>
                <a:lnTo>
                  <a:pt x="186234" y="18450"/>
                </a:lnTo>
                <a:lnTo>
                  <a:pt x="193213" y="16731"/>
                </a:lnTo>
                <a:lnTo>
                  <a:pt x="200246" y="15584"/>
                </a:lnTo>
                <a:lnTo>
                  <a:pt x="207316" y="14820"/>
                </a:lnTo>
                <a:lnTo>
                  <a:pt x="221521" y="13971"/>
                </a:lnTo>
                <a:lnTo>
                  <a:pt x="235772" y="13594"/>
                </a:lnTo>
                <a:lnTo>
                  <a:pt x="242907" y="12699"/>
                </a:lnTo>
                <a:lnTo>
                  <a:pt x="250044" y="11310"/>
                </a:lnTo>
                <a:lnTo>
                  <a:pt x="257183" y="9589"/>
                </a:lnTo>
                <a:lnTo>
                  <a:pt x="264325" y="8442"/>
                </a:lnTo>
                <a:lnTo>
                  <a:pt x="271466" y="7678"/>
                </a:lnTo>
                <a:lnTo>
                  <a:pt x="285751" y="6828"/>
                </a:lnTo>
                <a:lnTo>
                  <a:pt x="300038" y="6450"/>
                </a:lnTo>
                <a:lnTo>
                  <a:pt x="342900" y="6175"/>
                </a:lnTo>
                <a:lnTo>
                  <a:pt x="350044" y="5372"/>
                </a:lnTo>
                <a:lnTo>
                  <a:pt x="357187" y="4043"/>
                </a:lnTo>
                <a:lnTo>
                  <a:pt x="364331" y="2364"/>
                </a:lnTo>
                <a:lnTo>
                  <a:pt x="372269" y="1244"/>
                </a:lnTo>
                <a:lnTo>
                  <a:pt x="380735" y="497"/>
                </a:lnTo>
                <a:lnTo>
                  <a:pt x="389555" y="0"/>
                </a:lnTo>
                <a:lnTo>
                  <a:pt x="398610" y="462"/>
                </a:lnTo>
                <a:lnTo>
                  <a:pt x="407821" y="1563"/>
                </a:lnTo>
                <a:lnTo>
                  <a:pt x="417136" y="3092"/>
                </a:lnTo>
                <a:lnTo>
                  <a:pt x="425729" y="4111"/>
                </a:lnTo>
                <a:lnTo>
                  <a:pt x="433838" y="4790"/>
                </a:lnTo>
                <a:lnTo>
                  <a:pt x="449198" y="5545"/>
                </a:lnTo>
                <a:lnTo>
                  <a:pt x="470439" y="5970"/>
                </a:lnTo>
                <a:lnTo>
                  <a:pt x="547511" y="6148"/>
                </a:lnTo>
                <a:lnTo>
                  <a:pt x="549157" y="6942"/>
                </a:lnTo>
                <a:lnTo>
                  <a:pt x="551048" y="8265"/>
                </a:lnTo>
                <a:lnTo>
                  <a:pt x="553103" y="9940"/>
                </a:lnTo>
                <a:lnTo>
                  <a:pt x="555267" y="11058"/>
                </a:lnTo>
                <a:lnTo>
                  <a:pt x="557503" y="11803"/>
                </a:lnTo>
                <a:lnTo>
                  <a:pt x="563954" y="13205"/>
                </a:lnTo>
                <a:lnTo>
                  <a:pt x="557212" y="132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16"/>
          <p:cNvSpPr/>
          <p:nvPr/>
        </p:nvSpPr>
        <p:spPr>
          <a:xfrm>
            <a:off x="7208043" y="3257550"/>
            <a:ext cx="142876" cy="157163"/>
          </a:xfrm>
          <a:custGeom>
            <a:avLst/>
            <a:gdLst/>
            <a:ahLst/>
            <a:cxnLst/>
            <a:rect l="0" t="0" r="0" b="0"/>
            <a:pathLst>
              <a:path w="142876" h="157163">
                <a:moveTo>
                  <a:pt x="0" y="0"/>
                </a:moveTo>
                <a:lnTo>
                  <a:pt x="0" y="21552"/>
                </a:lnTo>
                <a:lnTo>
                  <a:pt x="794" y="24686"/>
                </a:lnTo>
                <a:lnTo>
                  <a:pt x="2117" y="27570"/>
                </a:lnTo>
                <a:lnTo>
                  <a:pt x="3793" y="30286"/>
                </a:lnTo>
                <a:lnTo>
                  <a:pt x="4910" y="32891"/>
                </a:lnTo>
                <a:lnTo>
                  <a:pt x="5654" y="35421"/>
                </a:lnTo>
                <a:lnTo>
                  <a:pt x="6151" y="37901"/>
                </a:lnTo>
                <a:lnTo>
                  <a:pt x="6482" y="41142"/>
                </a:lnTo>
                <a:lnTo>
                  <a:pt x="6703" y="44891"/>
                </a:lnTo>
                <a:lnTo>
                  <a:pt x="6850" y="48977"/>
                </a:lnTo>
                <a:lnTo>
                  <a:pt x="7742" y="52495"/>
                </a:lnTo>
                <a:lnTo>
                  <a:pt x="9130" y="55634"/>
                </a:lnTo>
                <a:lnTo>
                  <a:pt x="10849" y="58521"/>
                </a:lnTo>
                <a:lnTo>
                  <a:pt x="11996" y="62032"/>
                </a:lnTo>
                <a:lnTo>
                  <a:pt x="12759" y="65961"/>
                </a:lnTo>
                <a:lnTo>
                  <a:pt x="13269" y="70168"/>
                </a:lnTo>
                <a:lnTo>
                  <a:pt x="13609" y="73766"/>
                </a:lnTo>
                <a:lnTo>
                  <a:pt x="13835" y="76958"/>
                </a:lnTo>
                <a:lnTo>
                  <a:pt x="13986" y="79881"/>
                </a:lnTo>
                <a:lnTo>
                  <a:pt x="14154" y="87360"/>
                </a:lnTo>
                <a:lnTo>
                  <a:pt x="14199" y="91578"/>
                </a:lnTo>
                <a:lnTo>
                  <a:pt x="15022" y="95183"/>
                </a:lnTo>
                <a:lnTo>
                  <a:pt x="16365" y="98380"/>
                </a:lnTo>
                <a:lnTo>
                  <a:pt x="18053" y="101305"/>
                </a:lnTo>
                <a:lnTo>
                  <a:pt x="19180" y="104049"/>
                </a:lnTo>
                <a:lnTo>
                  <a:pt x="19930" y="106672"/>
                </a:lnTo>
                <a:lnTo>
                  <a:pt x="20430" y="109215"/>
                </a:lnTo>
                <a:lnTo>
                  <a:pt x="20764" y="112497"/>
                </a:lnTo>
                <a:lnTo>
                  <a:pt x="20987" y="116273"/>
                </a:lnTo>
                <a:lnTo>
                  <a:pt x="21344" y="126155"/>
                </a:lnTo>
                <a:lnTo>
                  <a:pt x="21424" y="134524"/>
                </a:lnTo>
                <a:lnTo>
                  <a:pt x="21432" y="142778"/>
                </a:lnTo>
                <a:lnTo>
                  <a:pt x="21432" y="129606"/>
                </a:lnTo>
                <a:lnTo>
                  <a:pt x="25224" y="125097"/>
                </a:lnTo>
                <a:lnTo>
                  <a:pt x="29202" y="120950"/>
                </a:lnTo>
                <a:lnTo>
                  <a:pt x="31374" y="118733"/>
                </a:lnTo>
                <a:lnTo>
                  <a:pt x="32823" y="116462"/>
                </a:lnTo>
                <a:lnTo>
                  <a:pt x="34432" y="111821"/>
                </a:lnTo>
                <a:lnTo>
                  <a:pt x="37264" y="107113"/>
                </a:lnTo>
                <a:lnTo>
                  <a:pt x="39130" y="104746"/>
                </a:lnTo>
                <a:lnTo>
                  <a:pt x="41168" y="103168"/>
                </a:lnTo>
                <a:lnTo>
                  <a:pt x="43321" y="102116"/>
                </a:lnTo>
                <a:lnTo>
                  <a:pt x="45549" y="101415"/>
                </a:lnTo>
                <a:lnTo>
                  <a:pt x="47829" y="100153"/>
                </a:lnTo>
                <a:lnTo>
                  <a:pt x="50143" y="98519"/>
                </a:lnTo>
                <a:lnTo>
                  <a:pt x="52478" y="96635"/>
                </a:lnTo>
                <a:lnTo>
                  <a:pt x="54829" y="95379"/>
                </a:lnTo>
                <a:lnTo>
                  <a:pt x="57191" y="94543"/>
                </a:lnTo>
                <a:lnTo>
                  <a:pt x="59559" y="93984"/>
                </a:lnTo>
                <a:lnTo>
                  <a:pt x="61931" y="93612"/>
                </a:lnTo>
                <a:lnTo>
                  <a:pt x="64306" y="93364"/>
                </a:lnTo>
                <a:lnTo>
                  <a:pt x="66683" y="93199"/>
                </a:lnTo>
                <a:lnTo>
                  <a:pt x="69062" y="93089"/>
                </a:lnTo>
                <a:lnTo>
                  <a:pt x="73821" y="92966"/>
                </a:lnTo>
                <a:lnTo>
                  <a:pt x="80964" y="92897"/>
                </a:lnTo>
                <a:lnTo>
                  <a:pt x="83345" y="92094"/>
                </a:lnTo>
                <a:lnTo>
                  <a:pt x="85726" y="90765"/>
                </a:lnTo>
                <a:lnTo>
                  <a:pt x="88107" y="89084"/>
                </a:lnTo>
                <a:lnTo>
                  <a:pt x="90489" y="88758"/>
                </a:lnTo>
                <a:lnTo>
                  <a:pt x="92870" y="89334"/>
                </a:lnTo>
                <a:lnTo>
                  <a:pt x="95250" y="90513"/>
                </a:lnTo>
                <a:lnTo>
                  <a:pt x="97632" y="91298"/>
                </a:lnTo>
                <a:lnTo>
                  <a:pt x="100013" y="91821"/>
                </a:lnTo>
                <a:lnTo>
                  <a:pt x="102394" y="92170"/>
                </a:lnTo>
                <a:lnTo>
                  <a:pt x="104775" y="92403"/>
                </a:lnTo>
                <a:lnTo>
                  <a:pt x="107157" y="92558"/>
                </a:lnTo>
                <a:lnTo>
                  <a:pt x="109538" y="92661"/>
                </a:lnTo>
                <a:lnTo>
                  <a:pt x="114300" y="92776"/>
                </a:lnTo>
                <a:lnTo>
                  <a:pt x="116682" y="92807"/>
                </a:lnTo>
                <a:lnTo>
                  <a:pt x="119063" y="93621"/>
                </a:lnTo>
                <a:lnTo>
                  <a:pt x="121444" y="94958"/>
                </a:lnTo>
                <a:lnTo>
                  <a:pt x="127177" y="99014"/>
                </a:lnTo>
                <a:lnTo>
                  <a:pt x="127647" y="100140"/>
                </a:lnTo>
                <a:lnTo>
                  <a:pt x="128170" y="103509"/>
                </a:lnTo>
                <a:lnTo>
                  <a:pt x="129103" y="105518"/>
                </a:lnTo>
                <a:lnTo>
                  <a:pt x="132257" y="109868"/>
                </a:lnTo>
                <a:lnTo>
                  <a:pt x="133415" y="112138"/>
                </a:lnTo>
                <a:lnTo>
                  <a:pt x="134701" y="116779"/>
                </a:lnTo>
                <a:lnTo>
                  <a:pt x="135838" y="119921"/>
                </a:lnTo>
                <a:lnTo>
                  <a:pt x="137390" y="123604"/>
                </a:lnTo>
                <a:lnTo>
                  <a:pt x="141792" y="133335"/>
                </a:lnTo>
                <a:lnTo>
                  <a:pt x="142394" y="136783"/>
                </a:lnTo>
                <a:lnTo>
                  <a:pt x="142554" y="138813"/>
                </a:lnTo>
                <a:lnTo>
                  <a:pt x="141868" y="140961"/>
                </a:lnTo>
                <a:lnTo>
                  <a:pt x="138988" y="145463"/>
                </a:lnTo>
                <a:lnTo>
                  <a:pt x="136696" y="148669"/>
                </a:lnTo>
                <a:lnTo>
                  <a:pt x="136161" y="151535"/>
                </a:lnTo>
                <a:lnTo>
                  <a:pt x="136018" y="153411"/>
                </a:lnTo>
                <a:lnTo>
                  <a:pt x="136716" y="154661"/>
                </a:lnTo>
                <a:lnTo>
                  <a:pt x="137976" y="155495"/>
                </a:lnTo>
                <a:lnTo>
                  <a:pt x="14287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17"/>
          <p:cNvSpPr/>
          <p:nvPr/>
        </p:nvSpPr>
        <p:spPr>
          <a:xfrm>
            <a:off x="7622381" y="2836068"/>
            <a:ext cx="164296" cy="471489"/>
          </a:xfrm>
          <a:custGeom>
            <a:avLst/>
            <a:gdLst/>
            <a:ahLst/>
            <a:cxnLst/>
            <a:rect l="0" t="0" r="0" b="0"/>
            <a:pathLst>
              <a:path w="164296" h="471489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3"/>
                </a:lnTo>
                <a:lnTo>
                  <a:pt x="12185" y="4910"/>
                </a:lnTo>
                <a:lnTo>
                  <a:pt x="16793" y="6151"/>
                </a:lnTo>
                <a:lnTo>
                  <a:pt x="19926" y="7276"/>
                </a:lnTo>
                <a:lnTo>
                  <a:pt x="23603" y="8819"/>
                </a:lnTo>
                <a:lnTo>
                  <a:pt x="27641" y="10642"/>
                </a:lnTo>
                <a:lnTo>
                  <a:pt x="31127" y="11857"/>
                </a:lnTo>
                <a:lnTo>
                  <a:pt x="34246" y="12668"/>
                </a:lnTo>
                <a:lnTo>
                  <a:pt x="37118" y="13208"/>
                </a:lnTo>
                <a:lnTo>
                  <a:pt x="41414" y="14361"/>
                </a:lnTo>
                <a:lnTo>
                  <a:pt x="52538" y="17760"/>
                </a:lnTo>
                <a:lnTo>
                  <a:pt x="58043" y="19778"/>
                </a:lnTo>
                <a:lnTo>
                  <a:pt x="63302" y="21916"/>
                </a:lnTo>
                <a:lnTo>
                  <a:pt x="68395" y="24136"/>
                </a:lnTo>
                <a:lnTo>
                  <a:pt x="78287" y="28719"/>
                </a:lnTo>
                <a:lnTo>
                  <a:pt x="83148" y="31052"/>
                </a:lnTo>
                <a:lnTo>
                  <a:pt x="87976" y="34195"/>
                </a:lnTo>
                <a:lnTo>
                  <a:pt x="92782" y="37878"/>
                </a:lnTo>
                <a:lnTo>
                  <a:pt x="97573" y="41921"/>
                </a:lnTo>
                <a:lnTo>
                  <a:pt x="103149" y="46204"/>
                </a:lnTo>
                <a:lnTo>
                  <a:pt x="109247" y="50646"/>
                </a:lnTo>
                <a:lnTo>
                  <a:pt x="115694" y="55196"/>
                </a:lnTo>
                <a:lnTo>
                  <a:pt x="120785" y="59816"/>
                </a:lnTo>
                <a:lnTo>
                  <a:pt x="124974" y="64484"/>
                </a:lnTo>
                <a:lnTo>
                  <a:pt x="128559" y="69183"/>
                </a:lnTo>
                <a:lnTo>
                  <a:pt x="131744" y="73903"/>
                </a:lnTo>
                <a:lnTo>
                  <a:pt x="134660" y="78638"/>
                </a:lnTo>
                <a:lnTo>
                  <a:pt x="137398" y="83381"/>
                </a:lnTo>
                <a:lnTo>
                  <a:pt x="142557" y="92886"/>
                </a:lnTo>
                <a:lnTo>
                  <a:pt x="147496" y="103195"/>
                </a:lnTo>
                <a:lnTo>
                  <a:pt x="154740" y="121593"/>
                </a:lnTo>
                <a:lnTo>
                  <a:pt x="159525" y="132358"/>
                </a:lnTo>
                <a:lnTo>
                  <a:pt x="162181" y="144551"/>
                </a:lnTo>
                <a:lnTo>
                  <a:pt x="163362" y="157908"/>
                </a:lnTo>
                <a:lnTo>
                  <a:pt x="163887" y="171781"/>
                </a:lnTo>
                <a:lnTo>
                  <a:pt x="164223" y="199297"/>
                </a:lnTo>
                <a:lnTo>
                  <a:pt x="164295" y="229602"/>
                </a:lnTo>
                <a:lnTo>
                  <a:pt x="162184" y="243333"/>
                </a:lnTo>
                <a:lnTo>
                  <a:pt x="158600" y="257373"/>
                </a:lnTo>
                <a:lnTo>
                  <a:pt x="154362" y="271551"/>
                </a:lnTo>
                <a:lnTo>
                  <a:pt x="151949" y="285789"/>
                </a:lnTo>
                <a:lnTo>
                  <a:pt x="150083" y="300055"/>
                </a:lnTo>
                <a:lnTo>
                  <a:pt x="146607" y="314333"/>
                </a:lnTo>
                <a:lnTo>
                  <a:pt x="143775" y="321474"/>
                </a:lnTo>
                <a:lnTo>
                  <a:pt x="140300" y="328616"/>
                </a:lnTo>
                <a:lnTo>
                  <a:pt x="136396" y="335759"/>
                </a:lnTo>
                <a:lnTo>
                  <a:pt x="132999" y="342902"/>
                </a:lnTo>
                <a:lnTo>
                  <a:pt x="129941" y="350045"/>
                </a:lnTo>
                <a:lnTo>
                  <a:pt x="127109" y="357188"/>
                </a:lnTo>
                <a:lnTo>
                  <a:pt x="124427" y="363538"/>
                </a:lnTo>
                <a:lnTo>
                  <a:pt x="119330" y="374827"/>
                </a:lnTo>
                <a:lnTo>
                  <a:pt x="116066" y="380853"/>
                </a:lnTo>
                <a:lnTo>
                  <a:pt x="112302" y="387252"/>
                </a:lnTo>
                <a:lnTo>
                  <a:pt x="108206" y="393899"/>
                </a:lnTo>
                <a:lnTo>
                  <a:pt x="104681" y="399918"/>
                </a:lnTo>
                <a:lnTo>
                  <a:pt x="98647" y="410840"/>
                </a:lnTo>
                <a:lnTo>
                  <a:pt x="95927" y="415181"/>
                </a:lnTo>
                <a:lnTo>
                  <a:pt x="93320" y="418868"/>
                </a:lnTo>
                <a:lnTo>
                  <a:pt x="88307" y="425876"/>
                </a:lnTo>
                <a:lnTo>
                  <a:pt x="83433" y="434283"/>
                </a:lnTo>
                <a:lnTo>
                  <a:pt x="78621" y="441194"/>
                </a:lnTo>
                <a:lnTo>
                  <a:pt x="73836" y="446911"/>
                </a:lnTo>
                <a:lnTo>
                  <a:pt x="69064" y="452098"/>
                </a:lnTo>
                <a:lnTo>
                  <a:pt x="61915" y="459481"/>
                </a:lnTo>
                <a:lnTo>
                  <a:pt x="60326" y="461896"/>
                </a:lnTo>
                <a:lnTo>
                  <a:pt x="57568" y="470068"/>
                </a:lnTo>
                <a:lnTo>
                  <a:pt x="56635" y="470541"/>
                </a:lnTo>
                <a:lnTo>
                  <a:pt x="51550" y="471301"/>
                </a:lnTo>
                <a:lnTo>
                  <a:pt x="50006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18"/>
          <p:cNvSpPr/>
          <p:nvPr/>
        </p:nvSpPr>
        <p:spPr>
          <a:xfrm>
            <a:off x="7744119" y="2728938"/>
            <a:ext cx="185444" cy="121095"/>
          </a:xfrm>
          <a:custGeom>
            <a:avLst/>
            <a:gdLst/>
            <a:ahLst/>
            <a:cxnLst/>
            <a:rect l="0" t="0" r="0" b="0"/>
            <a:pathLst>
              <a:path w="185444" h="121095">
                <a:moveTo>
                  <a:pt x="6849" y="14262"/>
                </a:moveTo>
                <a:lnTo>
                  <a:pt x="0" y="14262"/>
                </a:lnTo>
                <a:lnTo>
                  <a:pt x="1953" y="12145"/>
                </a:lnTo>
                <a:lnTo>
                  <a:pt x="5882" y="8111"/>
                </a:lnTo>
                <a:lnTo>
                  <a:pt x="8537" y="7559"/>
                </a:lnTo>
                <a:lnTo>
                  <a:pt x="12361" y="7314"/>
                </a:lnTo>
                <a:lnTo>
                  <a:pt x="16708" y="7205"/>
                </a:lnTo>
                <a:lnTo>
                  <a:pt x="19771" y="6382"/>
                </a:lnTo>
                <a:lnTo>
                  <a:pt x="23402" y="5040"/>
                </a:lnTo>
                <a:lnTo>
                  <a:pt x="27409" y="3351"/>
                </a:lnTo>
                <a:lnTo>
                  <a:pt x="30875" y="2225"/>
                </a:lnTo>
                <a:lnTo>
                  <a:pt x="33979" y="1475"/>
                </a:lnTo>
                <a:lnTo>
                  <a:pt x="36842" y="975"/>
                </a:lnTo>
                <a:lnTo>
                  <a:pt x="40338" y="641"/>
                </a:lnTo>
                <a:lnTo>
                  <a:pt x="44256" y="419"/>
                </a:lnTo>
                <a:lnTo>
                  <a:pt x="52843" y="172"/>
                </a:lnTo>
                <a:lnTo>
                  <a:pt x="72212" y="0"/>
                </a:lnTo>
                <a:lnTo>
                  <a:pt x="75825" y="785"/>
                </a:lnTo>
                <a:lnTo>
                  <a:pt x="79821" y="2102"/>
                </a:lnTo>
                <a:lnTo>
                  <a:pt x="84072" y="3774"/>
                </a:lnTo>
                <a:lnTo>
                  <a:pt x="87699" y="5682"/>
                </a:lnTo>
                <a:lnTo>
                  <a:pt x="90912" y="7749"/>
                </a:lnTo>
                <a:lnTo>
                  <a:pt x="93847" y="9919"/>
                </a:lnTo>
                <a:lnTo>
                  <a:pt x="96598" y="12160"/>
                </a:lnTo>
                <a:lnTo>
                  <a:pt x="99225" y="14448"/>
                </a:lnTo>
                <a:lnTo>
                  <a:pt x="101771" y="16767"/>
                </a:lnTo>
                <a:lnTo>
                  <a:pt x="106716" y="21461"/>
                </a:lnTo>
                <a:lnTo>
                  <a:pt x="109145" y="23823"/>
                </a:lnTo>
                <a:lnTo>
                  <a:pt x="110766" y="26192"/>
                </a:lnTo>
                <a:lnTo>
                  <a:pt x="111845" y="28566"/>
                </a:lnTo>
                <a:lnTo>
                  <a:pt x="112566" y="30941"/>
                </a:lnTo>
                <a:lnTo>
                  <a:pt x="112252" y="34113"/>
                </a:lnTo>
                <a:lnTo>
                  <a:pt x="111249" y="37814"/>
                </a:lnTo>
                <a:lnTo>
                  <a:pt x="109786" y="41870"/>
                </a:lnTo>
                <a:lnTo>
                  <a:pt x="108812" y="45367"/>
                </a:lnTo>
                <a:lnTo>
                  <a:pt x="108162" y="48492"/>
                </a:lnTo>
                <a:lnTo>
                  <a:pt x="107728" y="51369"/>
                </a:lnTo>
                <a:lnTo>
                  <a:pt x="106645" y="54875"/>
                </a:lnTo>
                <a:lnTo>
                  <a:pt x="105131" y="58800"/>
                </a:lnTo>
                <a:lnTo>
                  <a:pt x="103326" y="63004"/>
                </a:lnTo>
                <a:lnTo>
                  <a:pt x="101330" y="66600"/>
                </a:lnTo>
                <a:lnTo>
                  <a:pt x="99205" y="69791"/>
                </a:lnTo>
                <a:lnTo>
                  <a:pt x="96995" y="72713"/>
                </a:lnTo>
                <a:lnTo>
                  <a:pt x="95521" y="76248"/>
                </a:lnTo>
                <a:lnTo>
                  <a:pt x="94539" y="80192"/>
                </a:lnTo>
                <a:lnTo>
                  <a:pt x="93884" y="84409"/>
                </a:lnTo>
                <a:lnTo>
                  <a:pt x="92653" y="88014"/>
                </a:lnTo>
                <a:lnTo>
                  <a:pt x="91040" y="91211"/>
                </a:lnTo>
                <a:lnTo>
                  <a:pt x="89171" y="94136"/>
                </a:lnTo>
                <a:lnTo>
                  <a:pt x="87923" y="96880"/>
                </a:lnTo>
                <a:lnTo>
                  <a:pt x="87092" y="99503"/>
                </a:lnTo>
                <a:lnTo>
                  <a:pt x="85758" y="105624"/>
                </a:lnTo>
                <a:lnTo>
                  <a:pt x="86443" y="106920"/>
                </a:lnTo>
                <a:lnTo>
                  <a:pt x="89321" y="110476"/>
                </a:lnTo>
                <a:lnTo>
                  <a:pt x="91610" y="113149"/>
                </a:lnTo>
                <a:lnTo>
                  <a:pt x="94263" y="115891"/>
                </a:lnTo>
                <a:lnTo>
                  <a:pt x="96081" y="117733"/>
                </a:lnTo>
                <a:lnTo>
                  <a:pt x="98087" y="118961"/>
                </a:lnTo>
                <a:lnTo>
                  <a:pt x="102433" y="120326"/>
                </a:lnTo>
                <a:lnTo>
                  <a:pt x="105549" y="121094"/>
                </a:lnTo>
                <a:lnTo>
                  <a:pt x="110512" y="119157"/>
                </a:lnTo>
                <a:lnTo>
                  <a:pt x="114058" y="117530"/>
                </a:lnTo>
                <a:lnTo>
                  <a:pt x="118009" y="116444"/>
                </a:lnTo>
                <a:lnTo>
                  <a:pt x="122231" y="115721"/>
                </a:lnTo>
                <a:lnTo>
                  <a:pt x="126633" y="115239"/>
                </a:lnTo>
                <a:lnTo>
                  <a:pt x="131155" y="114917"/>
                </a:lnTo>
                <a:lnTo>
                  <a:pt x="135758" y="114703"/>
                </a:lnTo>
                <a:lnTo>
                  <a:pt x="140412" y="114560"/>
                </a:lnTo>
                <a:lnTo>
                  <a:pt x="145104" y="113671"/>
                </a:lnTo>
                <a:lnTo>
                  <a:pt x="149820" y="112284"/>
                </a:lnTo>
                <a:lnTo>
                  <a:pt x="154550" y="110566"/>
                </a:lnTo>
                <a:lnTo>
                  <a:pt x="160085" y="109421"/>
                </a:lnTo>
                <a:lnTo>
                  <a:pt x="166157" y="108657"/>
                </a:lnTo>
                <a:lnTo>
                  <a:pt x="185443" y="1071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19"/>
          <p:cNvSpPr/>
          <p:nvPr/>
        </p:nvSpPr>
        <p:spPr>
          <a:xfrm>
            <a:off x="7954021" y="3107833"/>
            <a:ext cx="168423" cy="21130"/>
          </a:xfrm>
          <a:custGeom>
            <a:avLst/>
            <a:gdLst/>
            <a:ahLst/>
            <a:cxnLst/>
            <a:rect l="0" t="0" r="0" b="0"/>
            <a:pathLst>
              <a:path w="168423" h="21130">
                <a:moveTo>
                  <a:pt x="4116" y="21129"/>
                </a:moveTo>
                <a:lnTo>
                  <a:pt x="0" y="21129"/>
                </a:lnTo>
                <a:lnTo>
                  <a:pt x="10206" y="21129"/>
                </a:lnTo>
                <a:lnTo>
                  <a:pt x="12145" y="20335"/>
                </a:lnTo>
                <a:lnTo>
                  <a:pt x="15025" y="19012"/>
                </a:lnTo>
                <a:lnTo>
                  <a:pt x="18532" y="17337"/>
                </a:lnTo>
                <a:lnTo>
                  <a:pt x="23252" y="16219"/>
                </a:lnTo>
                <a:lnTo>
                  <a:pt x="28780" y="15475"/>
                </a:lnTo>
                <a:lnTo>
                  <a:pt x="34846" y="14978"/>
                </a:lnTo>
                <a:lnTo>
                  <a:pt x="40477" y="13853"/>
                </a:lnTo>
                <a:lnTo>
                  <a:pt x="45820" y="12310"/>
                </a:lnTo>
                <a:lnTo>
                  <a:pt x="50968" y="10487"/>
                </a:lnTo>
                <a:lnTo>
                  <a:pt x="55989" y="9272"/>
                </a:lnTo>
                <a:lnTo>
                  <a:pt x="60923" y="8462"/>
                </a:lnTo>
                <a:lnTo>
                  <a:pt x="65800" y="7922"/>
                </a:lnTo>
                <a:lnTo>
                  <a:pt x="71432" y="7562"/>
                </a:lnTo>
                <a:lnTo>
                  <a:pt x="77569" y="7322"/>
                </a:lnTo>
                <a:lnTo>
                  <a:pt x="84040" y="7162"/>
                </a:lnTo>
                <a:lnTo>
                  <a:pt x="90736" y="6261"/>
                </a:lnTo>
                <a:lnTo>
                  <a:pt x="97582" y="4867"/>
                </a:lnTo>
                <a:lnTo>
                  <a:pt x="104526" y="3144"/>
                </a:lnTo>
                <a:lnTo>
                  <a:pt x="110744" y="1995"/>
                </a:lnTo>
                <a:lnTo>
                  <a:pt x="116477" y="1229"/>
                </a:lnTo>
                <a:lnTo>
                  <a:pt x="121886" y="719"/>
                </a:lnTo>
                <a:lnTo>
                  <a:pt x="127874" y="379"/>
                </a:lnTo>
                <a:lnTo>
                  <a:pt x="140875" y="0"/>
                </a:lnTo>
                <a:lnTo>
                  <a:pt x="146089" y="693"/>
                </a:lnTo>
                <a:lnTo>
                  <a:pt x="150358" y="1949"/>
                </a:lnTo>
                <a:lnTo>
                  <a:pt x="153998" y="3580"/>
                </a:lnTo>
                <a:lnTo>
                  <a:pt x="157219" y="4667"/>
                </a:lnTo>
                <a:lnTo>
                  <a:pt x="160160" y="5392"/>
                </a:lnTo>
                <a:lnTo>
                  <a:pt x="168422" y="6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20"/>
          <p:cNvSpPr/>
          <p:nvPr/>
        </p:nvSpPr>
        <p:spPr>
          <a:xfrm>
            <a:off x="8029575" y="3021806"/>
            <a:ext cx="42863" cy="164307"/>
          </a:xfrm>
          <a:custGeom>
            <a:avLst/>
            <a:gdLst/>
            <a:ahLst/>
            <a:cxnLst/>
            <a:rect l="0" t="0" r="0" b="0"/>
            <a:pathLst>
              <a:path w="42863" h="164307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5703" y="8069"/>
                </a:lnTo>
                <a:lnTo>
                  <a:pt x="7770" y="10936"/>
                </a:lnTo>
                <a:lnTo>
                  <a:pt x="9942" y="14434"/>
                </a:lnTo>
                <a:lnTo>
                  <a:pt x="12185" y="17560"/>
                </a:lnTo>
                <a:lnTo>
                  <a:pt x="14473" y="20438"/>
                </a:lnTo>
                <a:lnTo>
                  <a:pt x="16792" y="23150"/>
                </a:lnTo>
                <a:lnTo>
                  <a:pt x="18339" y="26546"/>
                </a:lnTo>
                <a:lnTo>
                  <a:pt x="19369" y="30397"/>
                </a:lnTo>
                <a:lnTo>
                  <a:pt x="20056" y="34552"/>
                </a:lnTo>
                <a:lnTo>
                  <a:pt x="21308" y="38910"/>
                </a:lnTo>
                <a:lnTo>
                  <a:pt x="22937" y="43402"/>
                </a:lnTo>
                <a:lnTo>
                  <a:pt x="24816" y="47985"/>
                </a:lnTo>
                <a:lnTo>
                  <a:pt x="26069" y="53421"/>
                </a:lnTo>
                <a:lnTo>
                  <a:pt x="26905" y="59426"/>
                </a:lnTo>
                <a:lnTo>
                  <a:pt x="27461" y="65811"/>
                </a:lnTo>
                <a:lnTo>
                  <a:pt x="27833" y="71655"/>
                </a:lnTo>
                <a:lnTo>
                  <a:pt x="28245" y="82382"/>
                </a:lnTo>
                <a:lnTo>
                  <a:pt x="29148" y="87465"/>
                </a:lnTo>
                <a:lnTo>
                  <a:pt x="30544" y="92441"/>
                </a:lnTo>
                <a:lnTo>
                  <a:pt x="32270" y="97346"/>
                </a:lnTo>
                <a:lnTo>
                  <a:pt x="33418" y="102204"/>
                </a:lnTo>
                <a:lnTo>
                  <a:pt x="34185" y="107029"/>
                </a:lnTo>
                <a:lnTo>
                  <a:pt x="34697" y="111834"/>
                </a:lnTo>
                <a:lnTo>
                  <a:pt x="35037" y="116625"/>
                </a:lnTo>
                <a:lnTo>
                  <a:pt x="35264" y="121406"/>
                </a:lnTo>
                <a:lnTo>
                  <a:pt x="35584" y="133603"/>
                </a:lnTo>
                <a:lnTo>
                  <a:pt x="35717" y="160205"/>
                </a:lnTo>
                <a:lnTo>
                  <a:pt x="36511" y="161572"/>
                </a:lnTo>
                <a:lnTo>
                  <a:pt x="37834" y="162483"/>
                </a:lnTo>
                <a:lnTo>
                  <a:pt x="42862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21"/>
          <p:cNvSpPr/>
          <p:nvPr/>
        </p:nvSpPr>
        <p:spPr>
          <a:xfrm>
            <a:off x="8322468" y="3209004"/>
            <a:ext cx="564358" cy="27115"/>
          </a:xfrm>
          <a:custGeom>
            <a:avLst/>
            <a:gdLst/>
            <a:ahLst/>
            <a:cxnLst/>
            <a:rect l="0" t="0" r="0" b="0"/>
            <a:pathLst>
              <a:path w="564358" h="27115">
                <a:moveTo>
                  <a:pt x="0" y="27114"/>
                </a:moveTo>
                <a:lnTo>
                  <a:pt x="126356" y="27114"/>
                </a:lnTo>
                <a:lnTo>
                  <a:pt x="134244" y="26321"/>
                </a:lnTo>
                <a:lnTo>
                  <a:pt x="141884" y="24998"/>
                </a:lnTo>
                <a:lnTo>
                  <a:pt x="149358" y="23322"/>
                </a:lnTo>
                <a:lnTo>
                  <a:pt x="156722" y="22205"/>
                </a:lnTo>
                <a:lnTo>
                  <a:pt x="164013" y="21460"/>
                </a:lnTo>
                <a:lnTo>
                  <a:pt x="179258" y="20633"/>
                </a:lnTo>
                <a:lnTo>
                  <a:pt x="204895" y="20167"/>
                </a:lnTo>
                <a:lnTo>
                  <a:pt x="246381" y="19996"/>
                </a:lnTo>
                <a:lnTo>
                  <a:pt x="255535" y="19194"/>
                </a:lnTo>
                <a:lnTo>
                  <a:pt x="264814" y="17865"/>
                </a:lnTo>
                <a:lnTo>
                  <a:pt x="274173" y="16186"/>
                </a:lnTo>
                <a:lnTo>
                  <a:pt x="283588" y="15066"/>
                </a:lnTo>
                <a:lnTo>
                  <a:pt x="293041" y="14320"/>
                </a:lnTo>
                <a:lnTo>
                  <a:pt x="302517" y="13822"/>
                </a:lnTo>
                <a:lnTo>
                  <a:pt x="323629" y="13269"/>
                </a:lnTo>
                <a:lnTo>
                  <a:pt x="334815" y="13122"/>
                </a:lnTo>
                <a:lnTo>
                  <a:pt x="345448" y="12230"/>
                </a:lnTo>
                <a:lnTo>
                  <a:pt x="355711" y="10841"/>
                </a:lnTo>
                <a:lnTo>
                  <a:pt x="365728" y="9122"/>
                </a:lnTo>
                <a:lnTo>
                  <a:pt x="374788" y="7975"/>
                </a:lnTo>
                <a:lnTo>
                  <a:pt x="383209" y="7211"/>
                </a:lnTo>
                <a:lnTo>
                  <a:pt x="399709" y="6362"/>
                </a:lnTo>
                <a:lnTo>
                  <a:pt x="426055" y="5884"/>
                </a:lnTo>
                <a:lnTo>
                  <a:pt x="441770" y="5773"/>
                </a:lnTo>
                <a:lnTo>
                  <a:pt x="449295" y="4949"/>
                </a:lnTo>
                <a:lnTo>
                  <a:pt x="456693" y="3606"/>
                </a:lnTo>
                <a:lnTo>
                  <a:pt x="464006" y="1917"/>
                </a:lnTo>
                <a:lnTo>
                  <a:pt x="471262" y="791"/>
                </a:lnTo>
                <a:lnTo>
                  <a:pt x="478481" y="41"/>
                </a:lnTo>
                <a:lnTo>
                  <a:pt x="492059" y="0"/>
                </a:lnTo>
                <a:lnTo>
                  <a:pt x="497902" y="1101"/>
                </a:lnTo>
                <a:lnTo>
                  <a:pt x="503384" y="2628"/>
                </a:lnTo>
                <a:lnTo>
                  <a:pt x="508627" y="3646"/>
                </a:lnTo>
                <a:lnTo>
                  <a:pt x="513710" y="4325"/>
                </a:lnTo>
                <a:lnTo>
                  <a:pt x="522797" y="5080"/>
                </a:lnTo>
                <a:lnTo>
                  <a:pt x="537216" y="5564"/>
                </a:lnTo>
                <a:lnTo>
                  <a:pt x="541500" y="5604"/>
                </a:lnTo>
                <a:lnTo>
                  <a:pt x="545150" y="6424"/>
                </a:lnTo>
                <a:lnTo>
                  <a:pt x="548378" y="7764"/>
                </a:lnTo>
                <a:lnTo>
                  <a:pt x="551322" y="9452"/>
                </a:lnTo>
                <a:lnTo>
                  <a:pt x="554080" y="10577"/>
                </a:lnTo>
                <a:lnTo>
                  <a:pt x="556711" y="11327"/>
                </a:lnTo>
                <a:lnTo>
                  <a:pt x="562847" y="12530"/>
                </a:lnTo>
                <a:lnTo>
                  <a:pt x="563350" y="13423"/>
                </a:lnTo>
                <a:lnTo>
                  <a:pt x="563686" y="14812"/>
                </a:lnTo>
                <a:lnTo>
                  <a:pt x="564357" y="199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22"/>
          <p:cNvSpPr/>
          <p:nvPr/>
        </p:nvSpPr>
        <p:spPr>
          <a:xfrm>
            <a:off x="8543925" y="3278981"/>
            <a:ext cx="7144" cy="171451"/>
          </a:xfrm>
          <a:custGeom>
            <a:avLst/>
            <a:gdLst/>
            <a:ahLst/>
            <a:cxnLst/>
            <a:rect l="0" t="0" r="0" b="0"/>
            <a:pathLst>
              <a:path w="7144" h="171451">
                <a:moveTo>
                  <a:pt x="0" y="0"/>
                </a:moveTo>
                <a:lnTo>
                  <a:pt x="0" y="10642"/>
                </a:lnTo>
                <a:lnTo>
                  <a:pt x="793" y="12651"/>
                </a:lnTo>
                <a:lnTo>
                  <a:pt x="2116" y="14784"/>
                </a:lnTo>
                <a:lnTo>
                  <a:pt x="3792" y="16999"/>
                </a:lnTo>
                <a:lnTo>
                  <a:pt x="4909" y="20064"/>
                </a:lnTo>
                <a:lnTo>
                  <a:pt x="5653" y="23695"/>
                </a:lnTo>
                <a:lnTo>
                  <a:pt x="6151" y="27703"/>
                </a:lnTo>
                <a:lnTo>
                  <a:pt x="5688" y="31168"/>
                </a:lnTo>
                <a:lnTo>
                  <a:pt x="4585" y="34273"/>
                </a:lnTo>
                <a:lnTo>
                  <a:pt x="3057" y="37136"/>
                </a:lnTo>
                <a:lnTo>
                  <a:pt x="2831" y="40632"/>
                </a:lnTo>
                <a:lnTo>
                  <a:pt x="3475" y="44551"/>
                </a:lnTo>
                <a:lnTo>
                  <a:pt x="4698" y="48750"/>
                </a:lnTo>
                <a:lnTo>
                  <a:pt x="5513" y="53138"/>
                </a:lnTo>
                <a:lnTo>
                  <a:pt x="6056" y="57650"/>
                </a:lnTo>
                <a:lnTo>
                  <a:pt x="6418" y="62246"/>
                </a:lnTo>
                <a:lnTo>
                  <a:pt x="6660" y="66103"/>
                </a:lnTo>
                <a:lnTo>
                  <a:pt x="6929" y="72506"/>
                </a:lnTo>
                <a:lnTo>
                  <a:pt x="7080" y="84366"/>
                </a:lnTo>
                <a:lnTo>
                  <a:pt x="714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23"/>
          <p:cNvSpPr/>
          <p:nvPr/>
        </p:nvSpPr>
        <p:spPr>
          <a:xfrm>
            <a:off x="8551080" y="3293268"/>
            <a:ext cx="214302" cy="125537"/>
          </a:xfrm>
          <a:custGeom>
            <a:avLst/>
            <a:gdLst/>
            <a:ahLst/>
            <a:cxnLst/>
            <a:rect l="0" t="0" r="0" b="0"/>
            <a:pathLst>
              <a:path w="214302" h="125537">
                <a:moveTo>
                  <a:pt x="128576" y="0"/>
                </a:moveTo>
                <a:lnTo>
                  <a:pt x="121519" y="0"/>
                </a:lnTo>
                <a:lnTo>
                  <a:pt x="121458" y="3793"/>
                </a:lnTo>
                <a:lnTo>
                  <a:pt x="120656" y="4910"/>
                </a:lnTo>
                <a:lnTo>
                  <a:pt x="119327" y="5655"/>
                </a:lnTo>
                <a:lnTo>
                  <a:pt x="117648" y="6151"/>
                </a:lnTo>
                <a:lnTo>
                  <a:pt x="116528" y="7276"/>
                </a:lnTo>
                <a:lnTo>
                  <a:pt x="115781" y="8819"/>
                </a:lnTo>
                <a:lnTo>
                  <a:pt x="115284" y="10642"/>
                </a:lnTo>
                <a:lnTo>
                  <a:pt x="114158" y="12651"/>
                </a:lnTo>
                <a:lnTo>
                  <a:pt x="112614" y="14784"/>
                </a:lnTo>
                <a:lnTo>
                  <a:pt x="110791" y="17000"/>
                </a:lnTo>
                <a:lnTo>
                  <a:pt x="108782" y="19271"/>
                </a:lnTo>
                <a:lnTo>
                  <a:pt x="104432" y="23911"/>
                </a:lnTo>
                <a:lnTo>
                  <a:pt x="92814" y="35732"/>
                </a:lnTo>
                <a:lnTo>
                  <a:pt x="90446" y="38109"/>
                </a:lnTo>
                <a:lnTo>
                  <a:pt x="87281" y="39694"/>
                </a:lnTo>
                <a:lnTo>
                  <a:pt x="83584" y="40750"/>
                </a:lnTo>
                <a:lnTo>
                  <a:pt x="79531" y="41454"/>
                </a:lnTo>
                <a:lnTo>
                  <a:pt x="72912" y="44353"/>
                </a:lnTo>
                <a:lnTo>
                  <a:pt x="70035" y="46238"/>
                </a:lnTo>
                <a:lnTo>
                  <a:pt x="67324" y="48288"/>
                </a:lnTo>
                <a:lnTo>
                  <a:pt x="64722" y="50448"/>
                </a:lnTo>
                <a:lnTo>
                  <a:pt x="62195" y="52682"/>
                </a:lnTo>
                <a:lnTo>
                  <a:pt x="59715" y="54172"/>
                </a:lnTo>
                <a:lnTo>
                  <a:pt x="54844" y="55826"/>
                </a:lnTo>
                <a:lnTo>
                  <a:pt x="51640" y="57061"/>
                </a:lnTo>
                <a:lnTo>
                  <a:pt x="47916" y="58679"/>
                </a:lnTo>
                <a:lnTo>
                  <a:pt x="43847" y="60550"/>
                </a:lnTo>
                <a:lnTo>
                  <a:pt x="37208" y="62630"/>
                </a:lnTo>
                <a:lnTo>
                  <a:pt x="34326" y="63185"/>
                </a:lnTo>
                <a:lnTo>
                  <a:pt x="29008" y="65918"/>
                </a:lnTo>
                <a:lnTo>
                  <a:pt x="22919" y="70348"/>
                </a:lnTo>
                <a:lnTo>
                  <a:pt x="19969" y="73070"/>
                </a:lnTo>
                <a:lnTo>
                  <a:pt x="18072" y="74907"/>
                </a:lnTo>
                <a:lnTo>
                  <a:pt x="16013" y="76132"/>
                </a:lnTo>
                <a:lnTo>
                  <a:pt x="11608" y="77493"/>
                </a:lnTo>
                <a:lnTo>
                  <a:pt x="7005" y="78098"/>
                </a:lnTo>
                <a:lnTo>
                  <a:pt x="25" y="78579"/>
                </a:lnTo>
                <a:lnTo>
                  <a:pt x="0" y="82373"/>
                </a:lnTo>
                <a:lnTo>
                  <a:pt x="790" y="83491"/>
                </a:lnTo>
                <a:lnTo>
                  <a:pt x="2110" y="84235"/>
                </a:lnTo>
                <a:lnTo>
                  <a:pt x="5694" y="85063"/>
                </a:lnTo>
                <a:lnTo>
                  <a:pt x="9932" y="85431"/>
                </a:lnTo>
                <a:lnTo>
                  <a:pt x="12174" y="86323"/>
                </a:lnTo>
                <a:lnTo>
                  <a:pt x="16781" y="89430"/>
                </a:lnTo>
                <a:lnTo>
                  <a:pt x="19120" y="91370"/>
                </a:lnTo>
                <a:lnTo>
                  <a:pt x="21475" y="93457"/>
                </a:lnTo>
                <a:lnTo>
                  <a:pt x="23838" y="95642"/>
                </a:lnTo>
                <a:lnTo>
                  <a:pt x="26206" y="97099"/>
                </a:lnTo>
                <a:lnTo>
                  <a:pt x="30955" y="98718"/>
                </a:lnTo>
                <a:lnTo>
                  <a:pt x="34127" y="99943"/>
                </a:lnTo>
                <a:lnTo>
                  <a:pt x="37829" y="101554"/>
                </a:lnTo>
                <a:lnTo>
                  <a:pt x="41883" y="103421"/>
                </a:lnTo>
                <a:lnTo>
                  <a:pt x="45382" y="105460"/>
                </a:lnTo>
                <a:lnTo>
                  <a:pt x="48507" y="107613"/>
                </a:lnTo>
                <a:lnTo>
                  <a:pt x="51384" y="109842"/>
                </a:lnTo>
                <a:lnTo>
                  <a:pt x="54890" y="112122"/>
                </a:lnTo>
                <a:lnTo>
                  <a:pt x="58814" y="114436"/>
                </a:lnTo>
                <a:lnTo>
                  <a:pt x="63019" y="116771"/>
                </a:lnTo>
                <a:lnTo>
                  <a:pt x="67408" y="118329"/>
                </a:lnTo>
                <a:lnTo>
                  <a:pt x="71923" y="119367"/>
                </a:lnTo>
                <a:lnTo>
                  <a:pt x="76519" y="120060"/>
                </a:lnTo>
                <a:lnTo>
                  <a:pt x="81172" y="120521"/>
                </a:lnTo>
                <a:lnTo>
                  <a:pt x="85861" y="120829"/>
                </a:lnTo>
                <a:lnTo>
                  <a:pt x="90574" y="121034"/>
                </a:lnTo>
                <a:lnTo>
                  <a:pt x="100044" y="121262"/>
                </a:lnTo>
                <a:lnTo>
                  <a:pt x="104793" y="121323"/>
                </a:lnTo>
                <a:lnTo>
                  <a:pt x="109545" y="122157"/>
                </a:lnTo>
                <a:lnTo>
                  <a:pt x="114301" y="123507"/>
                </a:lnTo>
                <a:lnTo>
                  <a:pt x="119059" y="125200"/>
                </a:lnTo>
                <a:lnTo>
                  <a:pt x="123819" y="125536"/>
                </a:lnTo>
                <a:lnTo>
                  <a:pt x="128580" y="124966"/>
                </a:lnTo>
                <a:lnTo>
                  <a:pt x="133341" y="123792"/>
                </a:lnTo>
                <a:lnTo>
                  <a:pt x="138103" y="123009"/>
                </a:lnTo>
                <a:lnTo>
                  <a:pt x="142864" y="122487"/>
                </a:lnTo>
                <a:lnTo>
                  <a:pt x="147627" y="122140"/>
                </a:lnTo>
                <a:lnTo>
                  <a:pt x="155035" y="121753"/>
                </a:lnTo>
                <a:lnTo>
                  <a:pt x="158121" y="121650"/>
                </a:lnTo>
                <a:lnTo>
                  <a:pt x="161767" y="120788"/>
                </a:lnTo>
                <a:lnTo>
                  <a:pt x="165784" y="119419"/>
                </a:lnTo>
                <a:lnTo>
                  <a:pt x="170050" y="117713"/>
                </a:lnTo>
                <a:lnTo>
                  <a:pt x="174481" y="115782"/>
                </a:lnTo>
                <a:lnTo>
                  <a:pt x="183639" y="111519"/>
                </a:lnTo>
                <a:lnTo>
                  <a:pt x="187510" y="110065"/>
                </a:lnTo>
                <a:lnTo>
                  <a:pt x="193928" y="108449"/>
                </a:lnTo>
                <a:lnTo>
                  <a:pt x="195955" y="107225"/>
                </a:lnTo>
                <a:lnTo>
                  <a:pt x="197308" y="105614"/>
                </a:lnTo>
                <a:lnTo>
                  <a:pt x="198210" y="103747"/>
                </a:lnTo>
                <a:lnTo>
                  <a:pt x="199606" y="102503"/>
                </a:lnTo>
                <a:lnTo>
                  <a:pt x="201328" y="101672"/>
                </a:lnTo>
                <a:lnTo>
                  <a:pt x="205360" y="100750"/>
                </a:lnTo>
                <a:lnTo>
                  <a:pt x="207547" y="100505"/>
                </a:lnTo>
                <a:lnTo>
                  <a:pt x="214301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24"/>
          <p:cNvSpPr/>
          <p:nvPr/>
        </p:nvSpPr>
        <p:spPr>
          <a:xfrm>
            <a:off x="4864893" y="3650456"/>
            <a:ext cx="157164" cy="14288"/>
          </a:xfrm>
          <a:custGeom>
            <a:avLst/>
            <a:gdLst/>
            <a:ahLst/>
            <a:cxnLst/>
            <a:rect l="0" t="0" r="0" b="0"/>
            <a:pathLst>
              <a:path w="157164" h="14288">
                <a:moveTo>
                  <a:pt x="0" y="0"/>
                </a:moveTo>
                <a:lnTo>
                  <a:pt x="17000" y="0"/>
                </a:lnTo>
                <a:lnTo>
                  <a:pt x="20065" y="794"/>
                </a:lnTo>
                <a:lnTo>
                  <a:pt x="23695" y="2116"/>
                </a:lnTo>
                <a:lnTo>
                  <a:pt x="27703" y="3792"/>
                </a:lnTo>
                <a:lnTo>
                  <a:pt x="31169" y="4909"/>
                </a:lnTo>
                <a:lnTo>
                  <a:pt x="34273" y="5654"/>
                </a:lnTo>
                <a:lnTo>
                  <a:pt x="37136" y="6151"/>
                </a:lnTo>
                <a:lnTo>
                  <a:pt x="40633" y="6482"/>
                </a:lnTo>
                <a:lnTo>
                  <a:pt x="44551" y="6702"/>
                </a:lnTo>
                <a:lnTo>
                  <a:pt x="53138" y="6947"/>
                </a:lnTo>
                <a:lnTo>
                  <a:pt x="62246" y="7057"/>
                </a:lnTo>
                <a:lnTo>
                  <a:pt x="66897" y="7879"/>
                </a:lnTo>
                <a:lnTo>
                  <a:pt x="71586" y="9222"/>
                </a:lnTo>
                <a:lnTo>
                  <a:pt x="76299" y="10910"/>
                </a:lnTo>
                <a:lnTo>
                  <a:pt x="81029" y="12036"/>
                </a:lnTo>
                <a:lnTo>
                  <a:pt x="85769" y="12787"/>
                </a:lnTo>
                <a:lnTo>
                  <a:pt x="90517" y="13287"/>
                </a:lnTo>
                <a:lnTo>
                  <a:pt x="95270" y="13620"/>
                </a:lnTo>
                <a:lnTo>
                  <a:pt x="100026" y="13842"/>
                </a:lnTo>
                <a:lnTo>
                  <a:pt x="109544" y="14090"/>
                </a:lnTo>
                <a:lnTo>
                  <a:pt x="15716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25"/>
          <p:cNvSpPr/>
          <p:nvPr/>
        </p:nvSpPr>
        <p:spPr>
          <a:xfrm>
            <a:off x="4900612" y="3701481"/>
            <a:ext cx="207170" cy="27557"/>
          </a:xfrm>
          <a:custGeom>
            <a:avLst/>
            <a:gdLst/>
            <a:ahLst/>
            <a:cxnLst/>
            <a:rect l="0" t="0" r="0" b="0"/>
            <a:pathLst>
              <a:path w="207170" h="27557">
                <a:moveTo>
                  <a:pt x="0" y="27556"/>
                </a:moveTo>
                <a:lnTo>
                  <a:pt x="0" y="23764"/>
                </a:lnTo>
                <a:lnTo>
                  <a:pt x="794" y="22646"/>
                </a:lnTo>
                <a:lnTo>
                  <a:pt x="2117" y="21902"/>
                </a:lnTo>
                <a:lnTo>
                  <a:pt x="6151" y="20706"/>
                </a:lnTo>
                <a:lnTo>
                  <a:pt x="10642" y="20499"/>
                </a:lnTo>
                <a:lnTo>
                  <a:pt x="17000" y="20438"/>
                </a:lnTo>
                <a:lnTo>
                  <a:pt x="20064" y="19636"/>
                </a:lnTo>
                <a:lnTo>
                  <a:pt x="23695" y="18307"/>
                </a:lnTo>
                <a:lnTo>
                  <a:pt x="27703" y="16628"/>
                </a:lnTo>
                <a:lnTo>
                  <a:pt x="31962" y="15508"/>
                </a:lnTo>
                <a:lnTo>
                  <a:pt x="36390" y="14761"/>
                </a:lnTo>
                <a:lnTo>
                  <a:pt x="40929" y="14264"/>
                </a:lnTo>
                <a:lnTo>
                  <a:pt x="46336" y="13932"/>
                </a:lnTo>
                <a:lnTo>
                  <a:pt x="58693" y="13563"/>
                </a:lnTo>
                <a:lnTo>
                  <a:pt x="64529" y="12671"/>
                </a:lnTo>
                <a:lnTo>
                  <a:pt x="70007" y="11283"/>
                </a:lnTo>
                <a:lnTo>
                  <a:pt x="75246" y="9564"/>
                </a:lnTo>
                <a:lnTo>
                  <a:pt x="80326" y="8417"/>
                </a:lnTo>
                <a:lnTo>
                  <a:pt x="85301" y="7653"/>
                </a:lnTo>
                <a:lnTo>
                  <a:pt x="90205" y="7144"/>
                </a:lnTo>
                <a:lnTo>
                  <a:pt x="95855" y="6804"/>
                </a:lnTo>
                <a:lnTo>
                  <a:pt x="108483" y="6426"/>
                </a:lnTo>
                <a:lnTo>
                  <a:pt x="115185" y="5532"/>
                </a:lnTo>
                <a:lnTo>
                  <a:pt x="122034" y="4142"/>
                </a:lnTo>
                <a:lnTo>
                  <a:pt x="128981" y="2422"/>
                </a:lnTo>
                <a:lnTo>
                  <a:pt x="135993" y="1275"/>
                </a:lnTo>
                <a:lnTo>
                  <a:pt x="143050" y="510"/>
                </a:lnTo>
                <a:lnTo>
                  <a:pt x="150135" y="0"/>
                </a:lnTo>
                <a:lnTo>
                  <a:pt x="156447" y="454"/>
                </a:lnTo>
                <a:lnTo>
                  <a:pt x="162241" y="1551"/>
                </a:lnTo>
                <a:lnTo>
                  <a:pt x="167692" y="3076"/>
                </a:lnTo>
                <a:lnTo>
                  <a:pt x="172914" y="4092"/>
                </a:lnTo>
                <a:lnTo>
                  <a:pt x="177982" y="4770"/>
                </a:lnTo>
                <a:lnTo>
                  <a:pt x="182948" y="5221"/>
                </a:lnTo>
                <a:lnTo>
                  <a:pt x="187847" y="5522"/>
                </a:lnTo>
                <a:lnTo>
                  <a:pt x="207169" y="6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26"/>
          <p:cNvSpPr/>
          <p:nvPr/>
        </p:nvSpPr>
        <p:spPr>
          <a:xfrm>
            <a:off x="5343525" y="3557682"/>
            <a:ext cx="213162" cy="242695"/>
          </a:xfrm>
          <a:custGeom>
            <a:avLst/>
            <a:gdLst/>
            <a:ahLst/>
            <a:cxnLst/>
            <a:rect l="0" t="0" r="0" b="0"/>
            <a:pathLst>
              <a:path w="213162" h="242695">
                <a:moveTo>
                  <a:pt x="42862" y="14193"/>
                </a:moveTo>
                <a:lnTo>
                  <a:pt x="49013" y="14193"/>
                </a:lnTo>
                <a:lnTo>
                  <a:pt x="53798" y="12076"/>
                </a:lnTo>
                <a:lnTo>
                  <a:pt x="60422" y="9283"/>
                </a:lnTo>
                <a:lnTo>
                  <a:pt x="66013" y="8042"/>
                </a:lnTo>
                <a:lnTo>
                  <a:pt x="69408" y="6917"/>
                </a:lnTo>
                <a:lnTo>
                  <a:pt x="73259" y="5374"/>
                </a:lnTo>
                <a:lnTo>
                  <a:pt x="77415" y="3551"/>
                </a:lnTo>
                <a:lnTo>
                  <a:pt x="81772" y="2335"/>
                </a:lnTo>
                <a:lnTo>
                  <a:pt x="86265" y="1525"/>
                </a:lnTo>
                <a:lnTo>
                  <a:pt x="90847" y="985"/>
                </a:lnTo>
                <a:lnTo>
                  <a:pt x="96283" y="625"/>
                </a:lnTo>
                <a:lnTo>
                  <a:pt x="102289" y="385"/>
                </a:lnTo>
                <a:lnTo>
                  <a:pt x="120001" y="47"/>
                </a:lnTo>
                <a:lnTo>
                  <a:pt x="125245" y="0"/>
                </a:lnTo>
                <a:lnTo>
                  <a:pt x="130327" y="762"/>
                </a:lnTo>
                <a:lnTo>
                  <a:pt x="135304" y="2064"/>
                </a:lnTo>
                <a:lnTo>
                  <a:pt x="140209" y="3725"/>
                </a:lnTo>
                <a:lnTo>
                  <a:pt x="145066" y="4833"/>
                </a:lnTo>
                <a:lnTo>
                  <a:pt x="149892" y="5572"/>
                </a:lnTo>
                <a:lnTo>
                  <a:pt x="154697" y="6064"/>
                </a:lnTo>
                <a:lnTo>
                  <a:pt x="158693" y="7186"/>
                </a:lnTo>
                <a:lnTo>
                  <a:pt x="165251" y="10549"/>
                </a:lnTo>
                <a:lnTo>
                  <a:pt x="170811" y="14690"/>
                </a:lnTo>
                <a:lnTo>
                  <a:pt x="173405" y="16906"/>
                </a:lnTo>
                <a:lnTo>
                  <a:pt x="175135" y="19176"/>
                </a:lnTo>
                <a:lnTo>
                  <a:pt x="177056" y="23816"/>
                </a:lnTo>
                <a:lnTo>
                  <a:pt x="176775" y="26164"/>
                </a:lnTo>
                <a:lnTo>
                  <a:pt x="175793" y="28524"/>
                </a:lnTo>
                <a:lnTo>
                  <a:pt x="172587" y="34056"/>
                </a:lnTo>
                <a:lnTo>
                  <a:pt x="168516" y="41806"/>
                </a:lnTo>
                <a:lnTo>
                  <a:pt x="161761" y="55094"/>
                </a:lnTo>
                <a:lnTo>
                  <a:pt x="158641" y="58923"/>
                </a:lnTo>
                <a:lnTo>
                  <a:pt x="154973" y="62269"/>
                </a:lnTo>
                <a:lnTo>
                  <a:pt x="150940" y="65294"/>
                </a:lnTo>
                <a:lnTo>
                  <a:pt x="146664" y="68104"/>
                </a:lnTo>
                <a:lnTo>
                  <a:pt x="142226" y="70771"/>
                </a:lnTo>
                <a:lnTo>
                  <a:pt x="137679" y="73343"/>
                </a:lnTo>
                <a:lnTo>
                  <a:pt x="128395" y="78317"/>
                </a:lnTo>
                <a:lnTo>
                  <a:pt x="95239" y="95145"/>
                </a:lnTo>
                <a:lnTo>
                  <a:pt x="90480" y="96736"/>
                </a:lnTo>
                <a:lnTo>
                  <a:pt x="85720" y="97796"/>
                </a:lnTo>
                <a:lnTo>
                  <a:pt x="80959" y="98504"/>
                </a:lnTo>
                <a:lnTo>
                  <a:pt x="76991" y="99769"/>
                </a:lnTo>
                <a:lnTo>
                  <a:pt x="70466" y="103291"/>
                </a:lnTo>
                <a:lnTo>
                  <a:pt x="64920" y="105386"/>
                </a:lnTo>
                <a:lnTo>
                  <a:pt x="59809" y="106316"/>
                </a:lnTo>
                <a:lnTo>
                  <a:pt x="53263" y="106841"/>
                </a:lnTo>
                <a:lnTo>
                  <a:pt x="50044" y="107059"/>
                </a:lnTo>
                <a:lnTo>
                  <a:pt x="53809" y="103268"/>
                </a:lnTo>
                <a:lnTo>
                  <a:pt x="56510" y="102151"/>
                </a:lnTo>
                <a:lnTo>
                  <a:pt x="59899" y="101407"/>
                </a:lnTo>
                <a:lnTo>
                  <a:pt x="63745" y="100910"/>
                </a:lnTo>
                <a:lnTo>
                  <a:pt x="70135" y="100359"/>
                </a:lnTo>
                <a:lnTo>
                  <a:pt x="72950" y="100211"/>
                </a:lnTo>
                <a:lnTo>
                  <a:pt x="76415" y="99320"/>
                </a:lnTo>
                <a:lnTo>
                  <a:pt x="80312" y="97932"/>
                </a:lnTo>
                <a:lnTo>
                  <a:pt x="84497" y="96212"/>
                </a:lnTo>
                <a:lnTo>
                  <a:pt x="89669" y="95066"/>
                </a:lnTo>
                <a:lnTo>
                  <a:pt x="95498" y="94302"/>
                </a:lnTo>
                <a:lnTo>
                  <a:pt x="101765" y="93793"/>
                </a:lnTo>
                <a:lnTo>
                  <a:pt x="107531" y="93453"/>
                </a:lnTo>
                <a:lnTo>
                  <a:pt x="118171" y="93075"/>
                </a:lnTo>
                <a:lnTo>
                  <a:pt x="136878" y="92863"/>
                </a:lnTo>
                <a:lnTo>
                  <a:pt x="142845" y="93627"/>
                </a:lnTo>
                <a:lnTo>
                  <a:pt x="148411" y="94930"/>
                </a:lnTo>
                <a:lnTo>
                  <a:pt x="153709" y="96593"/>
                </a:lnTo>
                <a:lnTo>
                  <a:pt x="158035" y="97701"/>
                </a:lnTo>
                <a:lnTo>
                  <a:pt x="161713" y="98440"/>
                </a:lnTo>
                <a:lnTo>
                  <a:pt x="164958" y="98932"/>
                </a:lnTo>
                <a:lnTo>
                  <a:pt x="168709" y="100054"/>
                </a:lnTo>
                <a:lnTo>
                  <a:pt x="172798" y="101596"/>
                </a:lnTo>
                <a:lnTo>
                  <a:pt x="177111" y="103418"/>
                </a:lnTo>
                <a:lnTo>
                  <a:pt x="181574" y="105426"/>
                </a:lnTo>
                <a:lnTo>
                  <a:pt x="190766" y="109774"/>
                </a:lnTo>
                <a:lnTo>
                  <a:pt x="194646" y="112045"/>
                </a:lnTo>
                <a:lnTo>
                  <a:pt x="201074" y="116685"/>
                </a:lnTo>
                <a:lnTo>
                  <a:pt x="203105" y="119827"/>
                </a:lnTo>
                <a:lnTo>
                  <a:pt x="204460" y="123509"/>
                </a:lnTo>
                <a:lnTo>
                  <a:pt x="205362" y="127551"/>
                </a:lnTo>
                <a:lnTo>
                  <a:pt x="208483" y="134160"/>
                </a:lnTo>
                <a:lnTo>
                  <a:pt x="210426" y="137033"/>
                </a:lnTo>
                <a:lnTo>
                  <a:pt x="212585" y="144459"/>
                </a:lnTo>
                <a:lnTo>
                  <a:pt x="213161" y="148662"/>
                </a:lnTo>
                <a:lnTo>
                  <a:pt x="212750" y="153051"/>
                </a:lnTo>
                <a:lnTo>
                  <a:pt x="211683" y="157565"/>
                </a:lnTo>
                <a:lnTo>
                  <a:pt x="210179" y="162162"/>
                </a:lnTo>
                <a:lnTo>
                  <a:pt x="208507" y="169386"/>
                </a:lnTo>
                <a:lnTo>
                  <a:pt x="208060" y="172423"/>
                </a:lnTo>
                <a:lnTo>
                  <a:pt x="206175" y="176036"/>
                </a:lnTo>
                <a:lnTo>
                  <a:pt x="203331" y="180032"/>
                </a:lnTo>
                <a:lnTo>
                  <a:pt x="199848" y="184283"/>
                </a:lnTo>
                <a:lnTo>
                  <a:pt x="195938" y="187911"/>
                </a:lnTo>
                <a:lnTo>
                  <a:pt x="191744" y="191124"/>
                </a:lnTo>
                <a:lnTo>
                  <a:pt x="187360" y="194059"/>
                </a:lnTo>
                <a:lnTo>
                  <a:pt x="182850" y="197604"/>
                </a:lnTo>
                <a:lnTo>
                  <a:pt x="178257" y="201554"/>
                </a:lnTo>
                <a:lnTo>
                  <a:pt x="173606" y="205775"/>
                </a:lnTo>
                <a:lnTo>
                  <a:pt x="168918" y="209383"/>
                </a:lnTo>
                <a:lnTo>
                  <a:pt x="164206" y="212582"/>
                </a:lnTo>
                <a:lnTo>
                  <a:pt x="159477" y="215509"/>
                </a:lnTo>
                <a:lnTo>
                  <a:pt x="153943" y="218253"/>
                </a:lnTo>
                <a:lnTo>
                  <a:pt x="147872" y="220877"/>
                </a:lnTo>
                <a:lnTo>
                  <a:pt x="141444" y="223420"/>
                </a:lnTo>
                <a:lnTo>
                  <a:pt x="135571" y="225909"/>
                </a:lnTo>
                <a:lnTo>
                  <a:pt x="124812" y="230791"/>
                </a:lnTo>
                <a:lnTo>
                  <a:pt x="119720" y="232410"/>
                </a:lnTo>
                <a:lnTo>
                  <a:pt x="114739" y="233490"/>
                </a:lnTo>
                <a:lnTo>
                  <a:pt x="109829" y="234209"/>
                </a:lnTo>
                <a:lnTo>
                  <a:pt x="104969" y="235483"/>
                </a:lnTo>
                <a:lnTo>
                  <a:pt x="100142" y="237125"/>
                </a:lnTo>
                <a:lnTo>
                  <a:pt x="95337" y="239015"/>
                </a:lnTo>
                <a:lnTo>
                  <a:pt x="90545" y="240274"/>
                </a:lnTo>
                <a:lnTo>
                  <a:pt x="85763" y="241114"/>
                </a:lnTo>
                <a:lnTo>
                  <a:pt x="80988" y="241673"/>
                </a:lnTo>
                <a:lnTo>
                  <a:pt x="75423" y="242046"/>
                </a:lnTo>
                <a:lnTo>
                  <a:pt x="69332" y="242295"/>
                </a:lnTo>
                <a:lnTo>
                  <a:pt x="50031" y="242694"/>
                </a:lnTo>
                <a:lnTo>
                  <a:pt x="46054" y="241933"/>
                </a:lnTo>
                <a:lnTo>
                  <a:pt x="41815" y="240633"/>
                </a:lnTo>
                <a:lnTo>
                  <a:pt x="37401" y="238971"/>
                </a:lnTo>
                <a:lnTo>
                  <a:pt x="32872" y="237864"/>
                </a:lnTo>
                <a:lnTo>
                  <a:pt x="28264" y="237125"/>
                </a:lnTo>
                <a:lnTo>
                  <a:pt x="23605" y="236633"/>
                </a:lnTo>
                <a:lnTo>
                  <a:pt x="19705" y="236305"/>
                </a:lnTo>
                <a:lnTo>
                  <a:pt x="13255" y="235941"/>
                </a:lnTo>
                <a:lnTo>
                  <a:pt x="10424" y="235050"/>
                </a:lnTo>
                <a:lnTo>
                  <a:pt x="5162" y="231943"/>
                </a:lnTo>
                <a:lnTo>
                  <a:pt x="0" y="2285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27"/>
          <p:cNvSpPr/>
          <p:nvPr/>
        </p:nvSpPr>
        <p:spPr>
          <a:xfrm>
            <a:off x="5665092" y="3443581"/>
            <a:ext cx="192784" cy="406901"/>
          </a:xfrm>
          <a:custGeom>
            <a:avLst/>
            <a:gdLst/>
            <a:ahLst/>
            <a:cxnLst/>
            <a:rect l="0" t="0" r="0" b="0"/>
            <a:pathLst>
              <a:path w="192784" h="406901">
                <a:moveTo>
                  <a:pt x="192783" y="6850"/>
                </a:moveTo>
                <a:lnTo>
                  <a:pt x="188990" y="6850"/>
                </a:lnTo>
                <a:lnTo>
                  <a:pt x="187079" y="6056"/>
                </a:lnTo>
                <a:lnTo>
                  <a:pt x="181391" y="1940"/>
                </a:lnTo>
                <a:lnTo>
                  <a:pt x="179782" y="699"/>
                </a:lnTo>
                <a:lnTo>
                  <a:pt x="176951" y="147"/>
                </a:lnTo>
                <a:lnTo>
                  <a:pt x="175084" y="0"/>
                </a:lnTo>
                <a:lnTo>
                  <a:pt x="172252" y="696"/>
                </a:lnTo>
                <a:lnTo>
                  <a:pt x="168777" y="1954"/>
                </a:lnTo>
                <a:lnTo>
                  <a:pt x="159378" y="5883"/>
                </a:lnTo>
                <a:lnTo>
                  <a:pt x="153859" y="8537"/>
                </a:lnTo>
                <a:lnTo>
                  <a:pt x="150165" y="10356"/>
                </a:lnTo>
                <a:lnTo>
                  <a:pt x="146114" y="13156"/>
                </a:lnTo>
                <a:lnTo>
                  <a:pt x="141827" y="16610"/>
                </a:lnTo>
                <a:lnTo>
                  <a:pt x="137381" y="20500"/>
                </a:lnTo>
                <a:lnTo>
                  <a:pt x="132829" y="24682"/>
                </a:lnTo>
                <a:lnTo>
                  <a:pt x="123539" y="33561"/>
                </a:lnTo>
                <a:lnTo>
                  <a:pt x="118045" y="38151"/>
                </a:lnTo>
                <a:lnTo>
                  <a:pt x="112001" y="42798"/>
                </a:lnTo>
                <a:lnTo>
                  <a:pt x="105591" y="47484"/>
                </a:lnTo>
                <a:lnTo>
                  <a:pt x="100524" y="52195"/>
                </a:lnTo>
                <a:lnTo>
                  <a:pt x="96352" y="56924"/>
                </a:lnTo>
                <a:lnTo>
                  <a:pt x="92777" y="61664"/>
                </a:lnTo>
                <a:lnTo>
                  <a:pt x="88012" y="66411"/>
                </a:lnTo>
                <a:lnTo>
                  <a:pt x="82454" y="71164"/>
                </a:lnTo>
                <a:lnTo>
                  <a:pt x="76368" y="75920"/>
                </a:lnTo>
                <a:lnTo>
                  <a:pt x="70723" y="81471"/>
                </a:lnTo>
                <a:lnTo>
                  <a:pt x="65372" y="87554"/>
                </a:lnTo>
                <a:lnTo>
                  <a:pt x="60217" y="93990"/>
                </a:lnTo>
                <a:lnTo>
                  <a:pt x="55987" y="100662"/>
                </a:lnTo>
                <a:lnTo>
                  <a:pt x="52373" y="107491"/>
                </a:lnTo>
                <a:lnTo>
                  <a:pt x="49170" y="114425"/>
                </a:lnTo>
                <a:lnTo>
                  <a:pt x="45447" y="120636"/>
                </a:lnTo>
                <a:lnTo>
                  <a:pt x="41378" y="126363"/>
                </a:lnTo>
                <a:lnTo>
                  <a:pt x="37077" y="131769"/>
                </a:lnTo>
                <a:lnTo>
                  <a:pt x="33416" y="137755"/>
                </a:lnTo>
                <a:lnTo>
                  <a:pt x="30182" y="144126"/>
                </a:lnTo>
                <a:lnTo>
                  <a:pt x="24472" y="156762"/>
                </a:lnTo>
                <a:lnTo>
                  <a:pt x="19288" y="167669"/>
                </a:lnTo>
                <a:lnTo>
                  <a:pt x="14339" y="179925"/>
                </a:lnTo>
                <a:lnTo>
                  <a:pt x="10286" y="192516"/>
                </a:lnTo>
                <a:lnTo>
                  <a:pt x="8486" y="203403"/>
                </a:lnTo>
                <a:lnTo>
                  <a:pt x="5569" y="215651"/>
                </a:lnTo>
                <a:lnTo>
                  <a:pt x="2420" y="228237"/>
                </a:lnTo>
                <a:lnTo>
                  <a:pt x="1021" y="239124"/>
                </a:lnTo>
                <a:lnTo>
                  <a:pt x="399" y="249253"/>
                </a:lnTo>
                <a:lnTo>
                  <a:pt x="122" y="259047"/>
                </a:lnTo>
                <a:lnTo>
                  <a:pt x="0" y="268692"/>
                </a:lnTo>
                <a:lnTo>
                  <a:pt x="2062" y="278270"/>
                </a:lnTo>
                <a:lnTo>
                  <a:pt x="5624" y="287818"/>
                </a:lnTo>
                <a:lnTo>
                  <a:pt x="9853" y="297354"/>
                </a:lnTo>
                <a:lnTo>
                  <a:pt x="14378" y="304767"/>
                </a:lnTo>
                <a:lnTo>
                  <a:pt x="19036" y="311501"/>
                </a:lnTo>
                <a:lnTo>
                  <a:pt x="23751" y="319786"/>
                </a:lnTo>
                <a:lnTo>
                  <a:pt x="26914" y="324217"/>
                </a:lnTo>
                <a:lnTo>
                  <a:pt x="30610" y="328759"/>
                </a:lnTo>
                <a:lnTo>
                  <a:pt x="38156" y="337246"/>
                </a:lnTo>
                <a:lnTo>
                  <a:pt x="44156" y="343663"/>
                </a:lnTo>
                <a:lnTo>
                  <a:pt x="51996" y="351739"/>
                </a:lnTo>
                <a:lnTo>
                  <a:pt x="55268" y="354251"/>
                </a:lnTo>
                <a:lnTo>
                  <a:pt x="59038" y="356719"/>
                </a:lnTo>
                <a:lnTo>
                  <a:pt x="63138" y="359158"/>
                </a:lnTo>
                <a:lnTo>
                  <a:pt x="66665" y="361578"/>
                </a:lnTo>
                <a:lnTo>
                  <a:pt x="69811" y="363986"/>
                </a:lnTo>
                <a:lnTo>
                  <a:pt x="72701" y="366384"/>
                </a:lnTo>
                <a:lnTo>
                  <a:pt x="76216" y="369571"/>
                </a:lnTo>
                <a:lnTo>
                  <a:pt x="84354" y="377345"/>
                </a:lnTo>
                <a:lnTo>
                  <a:pt x="94069" y="386854"/>
                </a:lnTo>
                <a:lnTo>
                  <a:pt x="97605" y="388773"/>
                </a:lnTo>
                <a:lnTo>
                  <a:pt x="101549" y="390053"/>
                </a:lnTo>
                <a:lnTo>
                  <a:pt x="105767" y="390906"/>
                </a:lnTo>
                <a:lnTo>
                  <a:pt x="109372" y="392269"/>
                </a:lnTo>
                <a:lnTo>
                  <a:pt x="112569" y="393971"/>
                </a:lnTo>
                <a:lnTo>
                  <a:pt x="118238" y="397978"/>
                </a:lnTo>
                <a:lnTo>
                  <a:pt x="123404" y="402406"/>
                </a:lnTo>
                <a:lnTo>
                  <a:pt x="125893" y="403904"/>
                </a:lnTo>
                <a:lnTo>
                  <a:pt x="130774" y="405568"/>
                </a:lnTo>
                <a:lnTo>
                  <a:pt x="135590" y="406308"/>
                </a:lnTo>
                <a:lnTo>
                  <a:pt x="142776" y="406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28"/>
          <p:cNvSpPr/>
          <p:nvPr/>
        </p:nvSpPr>
        <p:spPr>
          <a:xfrm>
            <a:off x="5843587" y="3557587"/>
            <a:ext cx="192882" cy="200026"/>
          </a:xfrm>
          <a:custGeom>
            <a:avLst/>
            <a:gdLst/>
            <a:ahLst/>
            <a:cxnLst/>
            <a:rect l="0" t="0" r="0" b="0"/>
            <a:pathLst>
              <a:path w="192882" h="200026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2"/>
                </a:lnTo>
                <a:lnTo>
                  <a:pt x="11392" y="5703"/>
                </a:lnTo>
                <a:lnTo>
                  <a:pt x="12357" y="7771"/>
                </a:lnTo>
                <a:lnTo>
                  <a:pt x="13000" y="9943"/>
                </a:lnTo>
                <a:lnTo>
                  <a:pt x="15017" y="12185"/>
                </a:lnTo>
                <a:lnTo>
                  <a:pt x="17949" y="14474"/>
                </a:lnTo>
                <a:lnTo>
                  <a:pt x="21491" y="16792"/>
                </a:lnTo>
                <a:lnTo>
                  <a:pt x="24646" y="19133"/>
                </a:lnTo>
                <a:lnTo>
                  <a:pt x="30269" y="23849"/>
                </a:lnTo>
                <a:lnTo>
                  <a:pt x="33673" y="27012"/>
                </a:lnTo>
                <a:lnTo>
                  <a:pt x="41689" y="34760"/>
                </a:lnTo>
                <a:lnTo>
                  <a:pt x="45255" y="39048"/>
                </a:lnTo>
                <a:lnTo>
                  <a:pt x="48426" y="43495"/>
                </a:lnTo>
                <a:lnTo>
                  <a:pt x="51334" y="48046"/>
                </a:lnTo>
                <a:lnTo>
                  <a:pt x="54066" y="51875"/>
                </a:lnTo>
                <a:lnTo>
                  <a:pt x="56682" y="55221"/>
                </a:lnTo>
                <a:lnTo>
                  <a:pt x="59219" y="58245"/>
                </a:lnTo>
                <a:lnTo>
                  <a:pt x="62498" y="61849"/>
                </a:lnTo>
                <a:lnTo>
                  <a:pt x="70375" y="70086"/>
                </a:lnTo>
                <a:lnTo>
                  <a:pt x="97747" y="97722"/>
                </a:lnTo>
                <a:lnTo>
                  <a:pt x="102471" y="101660"/>
                </a:lnTo>
                <a:lnTo>
                  <a:pt x="107208" y="105080"/>
                </a:lnTo>
                <a:lnTo>
                  <a:pt x="111953" y="108153"/>
                </a:lnTo>
                <a:lnTo>
                  <a:pt x="115911" y="111789"/>
                </a:lnTo>
                <a:lnTo>
                  <a:pt x="119343" y="115801"/>
                </a:lnTo>
                <a:lnTo>
                  <a:pt x="122424" y="120063"/>
                </a:lnTo>
                <a:lnTo>
                  <a:pt x="126066" y="124492"/>
                </a:lnTo>
                <a:lnTo>
                  <a:pt x="130082" y="129032"/>
                </a:lnTo>
                <a:lnTo>
                  <a:pt x="138776" y="138310"/>
                </a:lnTo>
                <a:lnTo>
                  <a:pt x="161836" y="161795"/>
                </a:lnTo>
                <a:lnTo>
                  <a:pt x="187790" y="187789"/>
                </a:lnTo>
                <a:lnTo>
                  <a:pt x="189487" y="190280"/>
                </a:lnTo>
                <a:lnTo>
                  <a:pt x="190619" y="192735"/>
                </a:lnTo>
                <a:lnTo>
                  <a:pt x="19288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29"/>
          <p:cNvSpPr/>
          <p:nvPr/>
        </p:nvSpPr>
        <p:spPr>
          <a:xfrm>
            <a:off x="5843587" y="3536156"/>
            <a:ext cx="192882" cy="235745"/>
          </a:xfrm>
          <a:custGeom>
            <a:avLst/>
            <a:gdLst/>
            <a:ahLst/>
            <a:cxnLst/>
            <a:rect l="0" t="0" r="0" b="0"/>
            <a:pathLst>
              <a:path w="192882" h="235745">
                <a:moveTo>
                  <a:pt x="192881" y="0"/>
                </a:moveTo>
                <a:lnTo>
                  <a:pt x="186730" y="0"/>
                </a:lnTo>
                <a:lnTo>
                  <a:pt x="186399" y="794"/>
                </a:lnTo>
                <a:lnTo>
                  <a:pt x="185868" y="7771"/>
                </a:lnTo>
                <a:lnTo>
                  <a:pt x="185825" y="9943"/>
                </a:lnTo>
                <a:lnTo>
                  <a:pt x="185002" y="12185"/>
                </a:lnTo>
                <a:lnTo>
                  <a:pt x="181971" y="16792"/>
                </a:lnTo>
                <a:lnTo>
                  <a:pt x="177978" y="23603"/>
                </a:lnTo>
                <a:lnTo>
                  <a:pt x="175802" y="27641"/>
                </a:lnTo>
                <a:lnTo>
                  <a:pt x="172764" y="31921"/>
                </a:lnTo>
                <a:lnTo>
                  <a:pt x="169151" y="36362"/>
                </a:lnTo>
                <a:lnTo>
                  <a:pt x="165155" y="40910"/>
                </a:lnTo>
                <a:lnTo>
                  <a:pt x="160903" y="46323"/>
                </a:lnTo>
                <a:lnTo>
                  <a:pt x="156482" y="52314"/>
                </a:lnTo>
                <a:lnTo>
                  <a:pt x="147334" y="65319"/>
                </a:lnTo>
                <a:lnTo>
                  <a:pt x="137978" y="79037"/>
                </a:lnTo>
                <a:lnTo>
                  <a:pt x="132466" y="85235"/>
                </a:lnTo>
                <a:lnTo>
                  <a:pt x="126411" y="90954"/>
                </a:lnTo>
                <a:lnTo>
                  <a:pt x="119993" y="96355"/>
                </a:lnTo>
                <a:lnTo>
                  <a:pt x="114126" y="102337"/>
                </a:lnTo>
                <a:lnTo>
                  <a:pt x="108628" y="108706"/>
                </a:lnTo>
                <a:lnTo>
                  <a:pt x="103375" y="115333"/>
                </a:lnTo>
                <a:lnTo>
                  <a:pt x="98285" y="121338"/>
                </a:lnTo>
                <a:lnTo>
                  <a:pt x="93305" y="126930"/>
                </a:lnTo>
                <a:lnTo>
                  <a:pt x="88397" y="132244"/>
                </a:lnTo>
                <a:lnTo>
                  <a:pt x="83538" y="138169"/>
                </a:lnTo>
                <a:lnTo>
                  <a:pt x="78710" y="144500"/>
                </a:lnTo>
                <a:lnTo>
                  <a:pt x="73905" y="151102"/>
                </a:lnTo>
                <a:lnTo>
                  <a:pt x="69114" y="157091"/>
                </a:lnTo>
                <a:lnTo>
                  <a:pt x="64332" y="162671"/>
                </a:lnTo>
                <a:lnTo>
                  <a:pt x="59557" y="167979"/>
                </a:lnTo>
                <a:lnTo>
                  <a:pt x="55580" y="173104"/>
                </a:lnTo>
                <a:lnTo>
                  <a:pt x="52134" y="178109"/>
                </a:lnTo>
                <a:lnTo>
                  <a:pt x="49044" y="183033"/>
                </a:lnTo>
                <a:lnTo>
                  <a:pt x="46190" y="187903"/>
                </a:lnTo>
                <a:lnTo>
                  <a:pt x="43493" y="192738"/>
                </a:lnTo>
                <a:lnTo>
                  <a:pt x="40902" y="197548"/>
                </a:lnTo>
                <a:lnTo>
                  <a:pt x="37587" y="201549"/>
                </a:lnTo>
                <a:lnTo>
                  <a:pt x="33789" y="205009"/>
                </a:lnTo>
                <a:lnTo>
                  <a:pt x="29670" y="208110"/>
                </a:lnTo>
                <a:lnTo>
                  <a:pt x="26130" y="210971"/>
                </a:lnTo>
                <a:lnTo>
                  <a:pt x="22976" y="213673"/>
                </a:lnTo>
                <a:lnTo>
                  <a:pt x="17356" y="218790"/>
                </a:lnTo>
                <a:lnTo>
                  <a:pt x="9728" y="226134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30"/>
          <p:cNvSpPr/>
          <p:nvPr/>
        </p:nvSpPr>
        <p:spPr>
          <a:xfrm>
            <a:off x="6215062" y="3564731"/>
            <a:ext cx="50007" cy="214313"/>
          </a:xfrm>
          <a:custGeom>
            <a:avLst/>
            <a:gdLst/>
            <a:ahLst/>
            <a:cxnLst/>
            <a:rect l="0" t="0" r="0" b="0"/>
            <a:pathLst>
              <a:path w="50007" h="214313">
                <a:moveTo>
                  <a:pt x="0" y="0"/>
                </a:moveTo>
                <a:lnTo>
                  <a:pt x="0" y="10642"/>
                </a:lnTo>
                <a:lnTo>
                  <a:pt x="794" y="13444"/>
                </a:lnTo>
                <a:lnTo>
                  <a:pt x="2117" y="16900"/>
                </a:lnTo>
                <a:lnTo>
                  <a:pt x="3792" y="20792"/>
                </a:lnTo>
                <a:lnTo>
                  <a:pt x="4910" y="24974"/>
                </a:lnTo>
                <a:lnTo>
                  <a:pt x="5654" y="29349"/>
                </a:lnTo>
                <a:lnTo>
                  <a:pt x="6151" y="33853"/>
                </a:lnTo>
                <a:lnTo>
                  <a:pt x="6482" y="37650"/>
                </a:lnTo>
                <a:lnTo>
                  <a:pt x="6850" y="43985"/>
                </a:lnTo>
                <a:lnTo>
                  <a:pt x="7013" y="51564"/>
                </a:lnTo>
                <a:lnTo>
                  <a:pt x="7057" y="55807"/>
                </a:lnTo>
                <a:lnTo>
                  <a:pt x="7879" y="60223"/>
                </a:lnTo>
                <a:lnTo>
                  <a:pt x="9222" y="64755"/>
                </a:lnTo>
                <a:lnTo>
                  <a:pt x="10911" y="69364"/>
                </a:lnTo>
                <a:lnTo>
                  <a:pt x="12036" y="74024"/>
                </a:lnTo>
                <a:lnTo>
                  <a:pt x="12787" y="78718"/>
                </a:lnTo>
                <a:lnTo>
                  <a:pt x="13287" y="83435"/>
                </a:lnTo>
                <a:lnTo>
                  <a:pt x="13620" y="88961"/>
                </a:lnTo>
                <a:lnTo>
                  <a:pt x="13991" y="101450"/>
                </a:lnTo>
                <a:lnTo>
                  <a:pt x="14884" y="107321"/>
                </a:lnTo>
                <a:lnTo>
                  <a:pt x="16273" y="112822"/>
                </a:lnTo>
                <a:lnTo>
                  <a:pt x="17992" y="118077"/>
                </a:lnTo>
                <a:lnTo>
                  <a:pt x="19139" y="123168"/>
                </a:lnTo>
                <a:lnTo>
                  <a:pt x="19903" y="128149"/>
                </a:lnTo>
                <a:lnTo>
                  <a:pt x="20412" y="133058"/>
                </a:lnTo>
                <a:lnTo>
                  <a:pt x="21546" y="137918"/>
                </a:lnTo>
                <a:lnTo>
                  <a:pt x="23095" y="142745"/>
                </a:lnTo>
                <a:lnTo>
                  <a:pt x="24922" y="147551"/>
                </a:lnTo>
                <a:lnTo>
                  <a:pt x="26139" y="151549"/>
                </a:lnTo>
                <a:lnTo>
                  <a:pt x="27493" y="158107"/>
                </a:lnTo>
                <a:lnTo>
                  <a:pt x="27853" y="161761"/>
                </a:lnTo>
                <a:lnTo>
                  <a:pt x="28094" y="165784"/>
                </a:lnTo>
                <a:lnTo>
                  <a:pt x="28254" y="170054"/>
                </a:lnTo>
                <a:lnTo>
                  <a:pt x="29155" y="173695"/>
                </a:lnTo>
                <a:lnTo>
                  <a:pt x="30549" y="176915"/>
                </a:lnTo>
                <a:lnTo>
                  <a:pt x="32272" y="179856"/>
                </a:lnTo>
                <a:lnTo>
                  <a:pt x="33421" y="182610"/>
                </a:lnTo>
                <a:lnTo>
                  <a:pt x="34697" y="187787"/>
                </a:lnTo>
                <a:lnTo>
                  <a:pt x="35265" y="192734"/>
                </a:lnTo>
                <a:lnTo>
                  <a:pt x="35517" y="197578"/>
                </a:lnTo>
                <a:lnTo>
                  <a:pt x="35692" y="205749"/>
                </a:lnTo>
                <a:lnTo>
                  <a:pt x="36495" y="207016"/>
                </a:lnTo>
                <a:lnTo>
                  <a:pt x="37824" y="208654"/>
                </a:lnTo>
                <a:lnTo>
                  <a:pt x="41867" y="213195"/>
                </a:lnTo>
                <a:lnTo>
                  <a:pt x="42993" y="213567"/>
                </a:lnTo>
                <a:lnTo>
                  <a:pt x="44537" y="213816"/>
                </a:lnTo>
                <a:lnTo>
                  <a:pt x="50006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31"/>
          <p:cNvSpPr/>
          <p:nvPr/>
        </p:nvSpPr>
        <p:spPr>
          <a:xfrm>
            <a:off x="6143625" y="3650456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35719"/>
                </a:moveTo>
                <a:lnTo>
                  <a:pt x="0" y="31926"/>
                </a:lnTo>
                <a:lnTo>
                  <a:pt x="1587" y="30809"/>
                </a:lnTo>
                <a:lnTo>
                  <a:pt x="4233" y="30064"/>
                </a:lnTo>
                <a:lnTo>
                  <a:pt x="7584" y="29568"/>
                </a:lnTo>
                <a:lnTo>
                  <a:pt x="11406" y="29237"/>
                </a:lnTo>
                <a:lnTo>
                  <a:pt x="15542" y="29016"/>
                </a:lnTo>
                <a:lnTo>
                  <a:pt x="19886" y="28869"/>
                </a:lnTo>
                <a:lnTo>
                  <a:pt x="24369" y="27977"/>
                </a:lnTo>
                <a:lnTo>
                  <a:pt x="28947" y="26589"/>
                </a:lnTo>
                <a:lnTo>
                  <a:pt x="33585" y="24870"/>
                </a:lnTo>
                <a:lnTo>
                  <a:pt x="38265" y="23723"/>
                </a:lnTo>
                <a:lnTo>
                  <a:pt x="42972" y="22959"/>
                </a:lnTo>
                <a:lnTo>
                  <a:pt x="47698" y="22450"/>
                </a:lnTo>
                <a:lnTo>
                  <a:pt x="52436" y="21316"/>
                </a:lnTo>
                <a:lnTo>
                  <a:pt x="57182" y="19767"/>
                </a:lnTo>
                <a:lnTo>
                  <a:pt x="61934" y="17941"/>
                </a:lnTo>
                <a:lnTo>
                  <a:pt x="67483" y="16723"/>
                </a:lnTo>
                <a:lnTo>
                  <a:pt x="73564" y="15911"/>
                </a:lnTo>
                <a:lnTo>
                  <a:pt x="79998" y="15369"/>
                </a:lnTo>
                <a:lnTo>
                  <a:pt x="85876" y="15009"/>
                </a:lnTo>
                <a:lnTo>
                  <a:pt x="96640" y="14608"/>
                </a:lnTo>
                <a:lnTo>
                  <a:pt x="102526" y="13707"/>
                </a:lnTo>
                <a:lnTo>
                  <a:pt x="108832" y="12313"/>
                </a:lnTo>
                <a:lnTo>
                  <a:pt x="115417" y="10590"/>
                </a:lnTo>
                <a:lnTo>
                  <a:pt x="121394" y="9441"/>
                </a:lnTo>
                <a:lnTo>
                  <a:pt x="126967" y="8675"/>
                </a:lnTo>
                <a:lnTo>
                  <a:pt x="132270" y="8165"/>
                </a:lnTo>
                <a:lnTo>
                  <a:pt x="137392" y="7031"/>
                </a:lnTo>
                <a:lnTo>
                  <a:pt x="142394" y="5481"/>
                </a:lnTo>
                <a:lnTo>
                  <a:pt x="147317" y="3654"/>
                </a:lnTo>
                <a:lnTo>
                  <a:pt x="152980" y="2436"/>
                </a:lnTo>
                <a:lnTo>
                  <a:pt x="159137" y="1624"/>
                </a:lnTo>
                <a:lnTo>
                  <a:pt x="165622" y="1082"/>
                </a:lnTo>
                <a:lnTo>
                  <a:pt x="171534" y="72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32"/>
          <p:cNvSpPr/>
          <p:nvPr/>
        </p:nvSpPr>
        <p:spPr>
          <a:xfrm>
            <a:off x="6393656" y="3550454"/>
            <a:ext cx="214313" cy="200015"/>
          </a:xfrm>
          <a:custGeom>
            <a:avLst/>
            <a:gdLst/>
            <a:ahLst/>
            <a:cxnLst/>
            <a:rect l="0" t="0" r="0" b="0"/>
            <a:pathLst>
              <a:path w="214313" h="200015">
                <a:moveTo>
                  <a:pt x="0" y="28564"/>
                </a:moveTo>
                <a:lnTo>
                  <a:pt x="0" y="24772"/>
                </a:lnTo>
                <a:lnTo>
                  <a:pt x="794" y="23655"/>
                </a:lnTo>
                <a:lnTo>
                  <a:pt x="2117" y="22910"/>
                </a:lnTo>
                <a:lnTo>
                  <a:pt x="6497" y="21289"/>
                </a:lnTo>
                <a:lnTo>
                  <a:pt x="9888" y="19745"/>
                </a:lnTo>
                <a:lnTo>
                  <a:pt x="22244" y="13780"/>
                </a:lnTo>
                <a:lnTo>
                  <a:pt x="26736" y="11565"/>
                </a:lnTo>
                <a:lnTo>
                  <a:pt x="30524" y="9294"/>
                </a:lnTo>
                <a:lnTo>
                  <a:pt x="36849" y="4654"/>
                </a:lnTo>
                <a:lnTo>
                  <a:pt x="41235" y="3099"/>
                </a:lnTo>
                <a:lnTo>
                  <a:pt x="46540" y="2062"/>
                </a:lnTo>
                <a:lnTo>
                  <a:pt x="52458" y="1371"/>
                </a:lnTo>
                <a:lnTo>
                  <a:pt x="57197" y="911"/>
                </a:lnTo>
                <a:lnTo>
                  <a:pt x="61150" y="604"/>
                </a:lnTo>
                <a:lnTo>
                  <a:pt x="64579" y="399"/>
                </a:lnTo>
                <a:lnTo>
                  <a:pt x="72623" y="171"/>
                </a:lnTo>
                <a:lnTo>
                  <a:pt x="101052" y="0"/>
                </a:lnTo>
                <a:lnTo>
                  <a:pt x="104674" y="790"/>
                </a:lnTo>
                <a:lnTo>
                  <a:pt x="108676" y="2111"/>
                </a:lnTo>
                <a:lnTo>
                  <a:pt x="112932" y="3785"/>
                </a:lnTo>
                <a:lnTo>
                  <a:pt x="116563" y="5695"/>
                </a:lnTo>
                <a:lnTo>
                  <a:pt x="122714" y="9933"/>
                </a:lnTo>
                <a:lnTo>
                  <a:pt x="128093" y="14463"/>
                </a:lnTo>
                <a:lnTo>
                  <a:pt x="130639" y="16782"/>
                </a:lnTo>
                <a:lnTo>
                  <a:pt x="132337" y="19916"/>
                </a:lnTo>
                <a:lnTo>
                  <a:pt x="133468" y="23592"/>
                </a:lnTo>
                <a:lnTo>
                  <a:pt x="134223" y="27631"/>
                </a:lnTo>
                <a:lnTo>
                  <a:pt x="134726" y="31117"/>
                </a:lnTo>
                <a:lnTo>
                  <a:pt x="135284" y="37107"/>
                </a:lnTo>
                <a:lnTo>
                  <a:pt x="135433" y="40610"/>
                </a:lnTo>
                <a:lnTo>
                  <a:pt x="135599" y="48734"/>
                </a:lnTo>
                <a:lnTo>
                  <a:pt x="134849" y="53124"/>
                </a:lnTo>
                <a:lnTo>
                  <a:pt x="133556" y="57637"/>
                </a:lnTo>
                <a:lnTo>
                  <a:pt x="131899" y="62234"/>
                </a:lnTo>
                <a:lnTo>
                  <a:pt x="130002" y="66886"/>
                </a:lnTo>
                <a:lnTo>
                  <a:pt x="127943" y="71574"/>
                </a:lnTo>
                <a:lnTo>
                  <a:pt x="125777" y="76288"/>
                </a:lnTo>
                <a:lnTo>
                  <a:pt x="122744" y="81811"/>
                </a:lnTo>
                <a:lnTo>
                  <a:pt x="119136" y="87875"/>
                </a:lnTo>
                <a:lnTo>
                  <a:pt x="115142" y="94298"/>
                </a:lnTo>
                <a:lnTo>
                  <a:pt x="111687" y="100168"/>
                </a:lnTo>
                <a:lnTo>
                  <a:pt x="108589" y="105669"/>
                </a:lnTo>
                <a:lnTo>
                  <a:pt x="105730" y="110924"/>
                </a:lnTo>
                <a:lnTo>
                  <a:pt x="102237" y="116808"/>
                </a:lnTo>
                <a:lnTo>
                  <a:pt x="94122" y="129696"/>
                </a:lnTo>
                <a:lnTo>
                  <a:pt x="89735" y="135673"/>
                </a:lnTo>
                <a:lnTo>
                  <a:pt x="85223" y="141245"/>
                </a:lnTo>
                <a:lnTo>
                  <a:pt x="80628" y="146547"/>
                </a:lnTo>
                <a:lnTo>
                  <a:pt x="76771" y="151670"/>
                </a:lnTo>
                <a:lnTo>
                  <a:pt x="73405" y="156672"/>
                </a:lnTo>
                <a:lnTo>
                  <a:pt x="70368" y="161595"/>
                </a:lnTo>
                <a:lnTo>
                  <a:pt x="67550" y="165670"/>
                </a:lnTo>
                <a:lnTo>
                  <a:pt x="64877" y="169180"/>
                </a:lnTo>
                <a:lnTo>
                  <a:pt x="62301" y="172315"/>
                </a:lnTo>
                <a:lnTo>
                  <a:pt x="58997" y="175992"/>
                </a:lnTo>
                <a:lnTo>
                  <a:pt x="51092" y="184311"/>
                </a:lnTo>
                <a:lnTo>
                  <a:pt x="35763" y="199969"/>
                </a:lnTo>
                <a:lnTo>
                  <a:pt x="35722" y="200010"/>
                </a:lnTo>
                <a:lnTo>
                  <a:pt x="51813" y="200014"/>
                </a:lnTo>
                <a:lnTo>
                  <a:pt x="55179" y="199220"/>
                </a:lnTo>
                <a:lnTo>
                  <a:pt x="59011" y="197897"/>
                </a:lnTo>
                <a:lnTo>
                  <a:pt x="63153" y="196222"/>
                </a:lnTo>
                <a:lnTo>
                  <a:pt x="67502" y="195104"/>
                </a:lnTo>
                <a:lnTo>
                  <a:pt x="71989" y="194360"/>
                </a:lnTo>
                <a:lnTo>
                  <a:pt x="76568" y="193863"/>
                </a:lnTo>
                <a:lnTo>
                  <a:pt x="81208" y="192739"/>
                </a:lnTo>
                <a:lnTo>
                  <a:pt x="85888" y="191195"/>
                </a:lnTo>
                <a:lnTo>
                  <a:pt x="90597" y="189372"/>
                </a:lnTo>
                <a:lnTo>
                  <a:pt x="95323" y="188157"/>
                </a:lnTo>
                <a:lnTo>
                  <a:pt x="100061" y="187347"/>
                </a:lnTo>
                <a:lnTo>
                  <a:pt x="104807" y="186807"/>
                </a:lnTo>
                <a:lnTo>
                  <a:pt x="110353" y="185653"/>
                </a:lnTo>
                <a:lnTo>
                  <a:pt x="116431" y="184090"/>
                </a:lnTo>
                <a:lnTo>
                  <a:pt x="122864" y="182255"/>
                </a:lnTo>
                <a:lnTo>
                  <a:pt x="128741" y="181031"/>
                </a:lnTo>
                <a:lnTo>
                  <a:pt x="134246" y="180215"/>
                </a:lnTo>
                <a:lnTo>
                  <a:pt x="139504" y="179671"/>
                </a:lnTo>
                <a:lnTo>
                  <a:pt x="145389" y="179308"/>
                </a:lnTo>
                <a:lnTo>
                  <a:pt x="158280" y="178905"/>
                </a:lnTo>
                <a:lnTo>
                  <a:pt x="176139" y="178647"/>
                </a:lnTo>
                <a:lnTo>
                  <a:pt x="214312" y="1785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33"/>
          <p:cNvSpPr/>
          <p:nvPr/>
        </p:nvSpPr>
        <p:spPr>
          <a:xfrm>
            <a:off x="6672262" y="3507581"/>
            <a:ext cx="157132" cy="314326"/>
          </a:xfrm>
          <a:custGeom>
            <a:avLst/>
            <a:gdLst/>
            <a:ahLst/>
            <a:cxnLst/>
            <a:rect l="0" t="0" r="0" b="0"/>
            <a:pathLst>
              <a:path w="157132" h="314326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8535" y="5703"/>
                </a:lnTo>
                <a:lnTo>
                  <a:pt x="11247" y="7771"/>
                </a:lnTo>
                <a:lnTo>
                  <a:pt x="14642" y="9943"/>
                </a:lnTo>
                <a:lnTo>
                  <a:pt x="17698" y="12185"/>
                </a:lnTo>
                <a:lnTo>
                  <a:pt x="20531" y="14473"/>
                </a:lnTo>
                <a:lnTo>
                  <a:pt x="23212" y="16792"/>
                </a:lnTo>
                <a:lnTo>
                  <a:pt x="25794" y="19132"/>
                </a:lnTo>
                <a:lnTo>
                  <a:pt x="30779" y="23849"/>
                </a:lnTo>
                <a:lnTo>
                  <a:pt x="34013" y="26218"/>
                </a:lnTo>
                <a:lnTo>
                  <a:pt x="37757" y="28591"/>
                </a:lnTo>
                <a:lnTo>
                  <a:pt x="41840" y="30967"/>
                </a:lnTo>
                <a:lnTo>
                  <a:pt x="46150" y="33345"/>
                </a:lnTo>
                <a:lnTo>
                  <a:pt x="55171" y="38103"/>
                </a:lnTo>
                <a:lnTo>
                  <a:pt x="69176" y="45245"/>
                </a:lnTo>
                <a:lnTo>
                  <a:pt x="73105" y="48419"/>
                </a:lnTo>
                <a:lnTo>
                  <a:pt x="76518" y="52123"/>
                </a:lnTo>
                <a:lnTo>
                  <a:pt x="79587" y="56180"/>
                </a:lnTo>
                <a:lnTo>
                  <a:pt x="83221" y="59678"/>
                </a:lnTo>
                <a:lnTo>
                  <a:pt x="87230" y="62804"/>
                </a:lnTo>
                <a:lnTo>
                  <a:pt x="91491" y="65682"/>
                </a:lnTo>
                <a:lnTo>
                  <a:pt x="95919" y="68394"/>
                </a:lnTo>
                <a:lnTo>
                  <a:pt x="100458" y="70996"/>
                </a:lnTo>
                <a:lnTo>
                  <a:pt x="105072" y="73524"/>
                </a:lnTo>
                <a:lnTo>
                  <a:pt x="108941" y="76797"/>
                </a:lnTo>
                <a:lnTo>
                  <a:pt x="112316" y="80567"/>
                </a:lnTo>
                <a:lnTo>
                  <a:pt x="115358" y="84667"/>
                </a:lnTo>
                <a:lnTo>
                  <a:pt x="118975" y="88989"/>
                </a:lnTo>
                <a:lnTo>
                  <a:pt x="122972" y="93457"/>
                </a:lnTo>
                <a:lnTo>
                  <a:pt x="131649" y="102655"/>
                </a:lnTo>
                <a:lnTo>
                  <a:pt x="140795" y="112035"/>
                </a:lnTo>
                <a:lnTo>
                  <a:pt x="143870" y="115965"/>
                </a:lnTo>
                <a:lnTo>
                  <a:pt x="147286" y="122448"/>
                </a:lnTo>
                <a:lnTo>
                  <a:pt x="150921" y="132209"/>
                </a:lnTo>
                <a:lnTo>
                  <a:pt x="153002" y="138145"/>
                </a:lnTo>
                <a:lnTo>
                  <a:pt x="154388" y="143691"/>
                </a:lnTo>
                <a:lnTo>
                  <a:pt x="155313" y="148975"/>
                </a:lnTo>
                <a:lnTo>
                  <a:pt x="155929" y="154085"/>
                </a:lnTo>
                <a:lnTo>
                  <a:pt x="156341" y="159080"/>
                </a:lnTo>
                <a:lnTo>
                  <a:pt x="156797" y="168862"/>
                </a:lnTo>
                <a:lnTo>
                  <a:pt x="157054" y="187087"/>
                </a:lnTo>
                <a:lnTo>
                  <a:pt x="157131" y="203776"/>
                </a:lnTo>
                <a:lnTo>
                  <a:pt x="156348" y="209670"/>
                </a:lnTo>
                <a:lnTo>
                  <a:pt x="155032" y="215980"/>
                </a:lnTo>
                <a:lnTo>
                  <a:pt x="153361" y="222568"/>
                </a:lnTo>
                <a:lnTo>
                  <a:pt x="151453" y="228547"/>
                </a:lnTo>
                <a:lnTo>
                  <a:pt x="149388" y="234121"/>
                </a:lnTo>
                <a:lnTo>
                  <a:pt x="147217" y="239424"/>
                </a:lnTo>
                <a:lnTo>
                  <a:pt x="144976" y="244547"/>
                </a:lnTo>
                <a:lnTo>
                  <a:pt x="140369" y="254473"/>
                </a:lnTo>
                <a:lnTo>
                  <a:pt x="133314" y="268986"/>
                </a:lnTo>
                <a:lnTo>
                  <a:pt x="130151" y="272987"/>
                </a:lnTo>
                <a:lnTo>
                  <a:pt x="126454" y="276447"/>
                </a:lnTo>
                <a:lnTo>
                  <a:pt x="122403" y="279548"/>
                </a:lnTo>
                <a:lnTo>
                  <a:pt x="119702" y="282409"/>
                </a:lnTo>
                <a:lnTo>
                  <a:pt x="117901" y="285110"/>
                </a:lnTo>
                <a:lnTo>
                  <a:pt x="116701" y="287705"/>
                </a:lnTo>
                <a:lnTo>
                  <a:pt x="114313" y="290228"/>
                </a:lnTo>
                <a:lnTo>
                  <a:pt x="111134" y="292704"/>
                </a:lnTo>
                <a:lnTo>
                  <a:pt x="107427" y="295148"/>
                </a:lnTo>
                <a:lnTo>
                  <a:pt x="104955" y="297572"/>
                </a:lnTo>
                <a:lnTo>
                  <a:pt x="103308" y="299981"/>
                </a:lnTo>
                <a:lnTo>
                  <a:pt x="102209" y="302381"/>
                </a:lnTo>
                <a:lnTo>
                  <a:pt x="100683" y="303981"/>
                </a:lnTo>
                <a:lnTo>
                  <a:pt x="98872" y="305047"/>
                </a:lnTo>
                <a:lnTo>
                  <a:pt x="96871" y="305759"/>
                </a:lnTo>
                <a:lnTo>
                  <a:pt x="92531" y="308666"/>
                </a:lnTo>
                <a:lnTo>
                  <a:pt x="90262" y="310552"/>
                </a:lnTo>
                <a:lnTo>
                  <a:pt x="87956" y="311810"/>
                </a:lnTo>
                <a:lnTo>
                  <a:pt x="83277" y="313207"/>
                </a:lnTo>
                <a:lnTo>
                  <a:pt x="78581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34"/>
          <p:cNvSpPr/>
          <p:nvPr/>
        </p:nvSpPr>
        <p:spPr>
          <a:xfrm>
            <a:off x="6815137" y="3479042"/>
            <a:ext cx="221457" cy="99976"/>
          </a:xfrm>
          <a:custGeom>
            <a:avLst/>
            <a:gdLst/>
            <a:ahLst/>
            <a:cxnLst/>
            <a:rect l="0" t="0" r="0" b="0"/>
            <a:pathLst>
              <a:path w="221457" h="99976">
                <a:moveTo>
                  <a:pt x="0" y="42826"/>
                </a:moveTo>
                <a:lnTo>
                  <a:pt x="0" y="32883"/>
                </a:lnTo>
                <a:lnTo>
                  <a:pt x="794" y="30641"/>
                </a:lnTo>
                <a:lnTo>
                  <a:pt x="2117" y="28353"/>
                </a:lnTo>
                <a:lnTo>
                  <a:pt x="3793" y="26034"/>
                </a:lnTo>
                <a:lnTo>
                  <a:pt x="5704" y="24487"/>
                </a:lnTo>
                <a:lnTo>
                  <a:pt x="7771" y="23457"/>
                </a:lnTo>
                <a:lnTo>
                  <a:pt x="9943" y="22769"/>
                </a:lnTo>
                <a:lnTo>
                  <a:pt x="14474" y="19889"/>
                </a:lnTo>
                <a:lnTo>
                  <a:pt x="16793" y="18010"/>
                </a:lnTo>
                <a:lnTo>
                  <a:pt x="19927" y="15963"/>
                </a:lnTo>
                <a:lnTo>
                  <a:pt x="23603" y="13805"/>
                </a:lnTo>
                <a:lnTo>
                  <a:pt x="27642" y="11573"/>
                </a:lnTo>
                <a:lnTo>
                  <a:pt x="31128" y="9290"/>
                </a:lnTo>
                <a:lnTo>
                  <a:pt x="34246" y="6975"/>
                </a:lnTo>
                <a:lnTo>
                  <a:pt x="37119" y="4638"/>
                </a:lnTo>
                <a:lnTo>
                  <a:pt x="42426" y="2042"/>
                </a:lnTo>
                <a:lnTo>
                  <a:pt x="48225" y="887"/>
                </a:lnTo>
                <a:lnTo>
                  <a:pt x="51994" y="579"/>
                </a:lnTo>
                <a:lnTo>
                  <a:pt x="59621" y="237"/>
                </a:lnTo>
                <a:lnTo>
                  <a:pt x="65656" y="85"/>
                </a:lnTo>
                <a:lnTo>
                  <a:pt x="77309" y="0"/>
                </a:lnTo>
                <a:lnTo>
                  <a:pt x="80908" y="782"/>
                </a:lnTo>
                <a:lnTo>
                  <a:pt x="89766" y="4881"/>
                </a:lnTo>
                <a:lnTo>
                  <a:pt x="94930" y="6118"/>
                </a:lnTo>
                <a:lnTo>
                  <a:pt x="99871" y="8784"/>
                </a:lnTo>
                <a:lnTo>
                  <a:pt x="102298" y="10607"/>
                </a:lnTo>
                <a:lnTo>
                  <a:pt x="103918" y="12615"/>
                </a:lnTo>
                <a:lnTo>
                  <a:pt x="104997" y="14748"/>
                </a:lnTo>
                <a:lnTo>
                  <a:pt x="105717" y="16964"/>
                </a:lnTo>
                <a:lnTo>
                  <a:pt x="106990" y="19235"/>
                </a:lnTo>
                <a:lnTo>
                  <a:pt x="108634" y="21542"/>
                </a:lnTo>
                <a:lnTo>
                  <a:pt x="110522" y="23874"/>
                </a:lnTo>
                <a:lnTo>
                  <a:pt x="111782" y="26223"/>
                </a:lnTo>
                <a:lnTo>
                  <a:pt x="112621" y="28582"/>
                </a:lnTo>
                <a:lnTo>
                  <a:pt x="113181" y="30949"/>
                </a:lnTo>
                <a:lnTo>
                  <a:pt x="113554" y="33321"/>
                </a:lnTo>
                <a:lnTo>
                  <a:pt x="113802" y="35696"/>
                </a:lnTo>
                <a:lnTo>
                  <a:pt x="113968" y="38073"/>
                </a:lnTo>
                <a:lnTo>
                  <a:pt x="113285" y="41245"/>
                </a:lnTo>
                <a:lnTo>
                  <a:pt x="112037" y="44947"/>
                </a:lnTo>
                <a:lnTo>
                  <a:pt x="110410" y="49003"/>
                </a:lnTo>
                <a:lnTo>
                  <a:pt x="109325" y="52500"/>
                </a:lnTo>
                <a:lnTo>
                  <a:pt x="108602" y="55625"/>
                </a:lnTo>
                <a:lnTo>
                  <a:pt x="108120" y="58503"/>
                </a:lnTo>
                <a:lnTo>
                  <a:pt x="107005" y="61215"/>
                </a:lnTo>
                <a:lnTo>
                  <a:pt x="105468" y="63817"/>
                </a:lnTo>
                <a:lnTo>
                  <a:pt x="103649" y="66345"/>
                </a:lnTo>
                <a:lnTo>
                  <a:pt x="101643" y="68824"/>
                </a:lnTo>
                <a:lnTo>
                  <a:pt x="99513" y="71271"/>
                </a:lnTo>
                <a:lnTo>
                  <a:pt x="97298" y="73695"/>
                </a:lnTo>
                <a:lnTo>
                  <a:pt x="92721" y="78506"/>
                </a:lnTo>
                <a:lnTo>
                  <a:pt x="79984" y="91419"/>
                </a:lnTo>
                <a:lnTo>
                  <a:pt x="78722" y="91890"/>
                </a:lnTo>
                <a:lnTo>
                  <a:pt x="72554" y="92708"/>
                </a:lnTo>
                <a:lnTo>
                  <a:pt x="72182" y="93544"/>
                </a:lnTo>
                <a:lnTo>
                  <a:pt x="71768" y="96588"/>
                </a:lnTo>
                <a:lnTo>
                  <a:pt x="71440" y="99950"/>
                </a:lnTo>
                <a:lnTo>
                  <a:pt x="85872" y="99975"/>
                </a:lnTo>
                <a:lnTo>
                  <a:pt x="88998" y="99182"/>
                </a:lnTo>
                <a:lnTo>
                  <a:pt x="94588" y="96184"/>
                </a:lnTo>
                <a:lnTo>
                  <a:pt x="97984" y="95066"/>
                </a:lnTo>
                <a:lnTo>
                  <a:pt x="101835" y="94322"/>
                </a:lnTo>
                <a:lnTo>
                  <a:pt x="105990" y="93825"/>
                </a:lnTo>
                <a:lnTo>
                  <a:pt x="110348" y="93494"/>
                </a:lnTo>
                <a:lnTo>
                  <a:pt x="114840" y="93274"/>
                </a:lnTo>
                <a:lnTo>
                  <a:pt x="119423" y="93127"/>
                </a:lnTo>
                <a:lnTo>
                  <a:pt x="124065" y="92235"/>
                </a:lnTo>
                <a:lnTo>
                  <a:pt x="128747" y="90847"/>
                </a:lnTo>
                <a:lnTo>
                  <a:pt x="133457" y="89127"/>
                </a:lnTo>
                <a:lnTo>
                  <a:pt x="137390" y="87981"/>
                </a:lnTo>
                <a:lnTo>
                  <a:pt x="143877" y="86708"/>
                </a:lnTo>
                <a:lnTo>
                  <a:pt x="147512" y="86368"/>
                </a:lnTo>
                <a:lnTo>
                  <a:pt x="151523" y="86141"/>
                </a:lnTo>
                <a:lnTo>
                  <a:pt x="155784" y="85990"/>
                </a:lnTo>
                <a:lnTo>
                  <a:pt x="160212" y="85096"/>
                </a:lnTo>
                <a:lnTo>
                  <a:pt x="164752" y="83706"/>
                </a:lnTo>
                <a:lnTo>
                  <a:pt x="169366" y="81986"/>
                </a:lnTo>
                <a:lnTo>
                  <a:pt x="173235" y="80839"/>
                </a:lnTo>
                <a:lnTo>
                  <a:pt x="179652" y="79565"/>
                </a:lnTo>
                <a:lnTo>
                  <a:pt x="185150" y="78998"/>
                </a:lnTo>
                <a:lnTo>
                  <a:pt x="190239" y="78747"/>
                </a:lnTo>
                <a:lnTo>
                  <a:pt x="195146" y="78635"/>
                </a:lnTo>
                <a:lnTo>
                  <a:pt x="221456" y="785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35"/>
          <p:cNvSpPr/>
          <p:nvPr/>
        </p:nvSpPr>
        <p:spPr>
          <a:xfrm>
            <a:off x="7079456" y="3671913"/>
            <a:ext cx="207170" cy="14263"/>
          </a:xfrm>
          <a:custGeom>
            <a:avLst/>
            <a:gdLst/>
            <a:ahLst/>
            <a:cxnLst/>
            <a:rect l="0" t="0" r="0" b="0"/>
            <a:pathLst>
              <a:path w="207170" h="14263">
                <a:moveTo>
                  <a:pt x="0" y="14262"/>
                </a:moveTo>
                <a:lnTo>
                  <a:pt x="3793" y="14262"/>
                </a:lnTo>
                <a:lnTo>
                  <a:pt x="5703" y="13468"/>
                </a:lnTo>
                <a:lnTo>
                  <a:pt x="7771" y="12145"/>
                </a:lnTo>
                <a:lnTo>
                  <a:pt x="9943" y="10469"/>
                </a:lnTo>
                <a:lnTo>
                  <a:pt x="12185" y="9352"/>
                </a:lnTo>
                <a:lnTo>
                  <a:pt x="14473" y="8607"/>
                </a:lnTo>
                <a:lnTo>
                  <a:pt x="16793" y="8111"/>
                </a:lnTo>
                <a:lnTo>
                  <a:pt x="19926" y="7780"/>
                </a:lnTo>
                <a:lnTo>
                  <a:pt x="23603" y="7559"/>
                </a:lnTo>
                <a:lnTo>
                  <a:pt x="31921" y="7314"/>
                </a:lnTo>
                <a:lnTo>
                  <a:pt x="69094" y="7126"/>
                </a:lnTo>
                <a:lnTo>
                  <a:pt x="111919" y="7118"/>
                </a:lnTo>
                <a:lnTo>
                  <a:pt x="116682" y="6324"/>
                </a:lnTo>
                <a:lnTo>
                  <a:pt x="121444" y="5001"/>
                </a:lnTo>
                <a:lnTo>
                  <a:pt x="126207" y="3326"/>
                </a:lnTo>
                <a:lnTo>
                  <a:pt x="130969" y="2208"/>
                </a:lnTo>
                <a:lnTo>
                  <a:pt x="135732" y="1463"/>
                </a:lnTo>
                <a:lnTo>
                  <a:pt x="140494" y="967"/>
                </a:lnTo>
                <a:lnTo>
                  <a:pt x="144462" y="636"/>
                </a:lnTo>
                <a:lnTo>
                  <a:pt x="147902" y="415"/>
                </a:lnTo>
                <a:lnTo>
                  <a:pt x="150989" y="268"/>
                </a:lnTo>
                <a:lnTo>
                  <a:pt x="158652" y="105"/>
                </a:lnTo>
                <a:lnTo>
                  <a:pt x="172714" y="0"/>
                </a:lnTo>
                <a:lnTo>
                  <a:pt x="174674" y="785"/>
                </a:lnTo>
                <a:lnTo>
                  <a:pt x="175980" y="2102"/>
                </a:lnTo>
                <a:lnTo>
                  <a:pt x="176852" y="3774"/>
                </a:lnTo>
                <a:lnTo>
                  <a:pt x="178226" y="4889"/>
                </a:lnTo>
                <a:lnTo>
                  <a:pt x="179936" y="5632"/>
                </a:lnTo>
                <a:lnTo>
                  <a:pt x="181870" y="6127"/>
                </a:lnTo>
                <a:lnTo>
                  <a:pt x="183953" y="6457"/>
                </a:lnTo>
                <a:lnTo>
                  <a:pt x="188384" y="6824"/>
                </a:lnTo>
                <a:lnTo>
                  <a:pt x="192999" y="6988"/>
                </a:lnTo>
                <a:lnTo>
                  <a:pt x="199893" y="7101"/>
                </a:lnTo>
                <a:lnTo>
                  <a:pt x="207169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36"/>
          <p:cNvSpPr/>
          <p:nvPr/>
        </p:nvSpPr>
        <p:spPr>
          <a:xfrm>
            <a:off x="7372350" y="3550444"/>
            <a:ext cx="221336" cy="235708"/>
          </a:xfrm>
          <a:custGeom>
            <a:avLst/>
            <a:gdLst/>
            <a:ahLst/>
            <a:cxnLst/>
            <a:rect l="0" t="0" r="0" b="0"/>
            <a:pathLst>
              <a:path w="221336" h="235708">
                <a:moveTo>
                  <a:pt x="207168" y="14287"/>
                </a:moveTo>
                <a:lnTo>
                  <a:pt x="214304" y="14287"/>
                </a:lnTo>
                <a:lnTo>
                  <a:pt x="158425" y="14287"/>
                </a:lnTo>
                <a:lnTo>
                  <a:pt x="154036" y="13493"/>
                </a:lnTo>
                <a:lnTo>
                  <a:pt x="149521" y="12170"/>
                </a:lnTo>
                <a:lnTo>
                  <a:pt x="144925" y="10494"/>
                </a:lnTo>
                <a:lnTo>
                  <a:pt x="141066" y="9377"/>
                </a:lnTo>
                <a:lnTo>
                  <a:pt x="134663" y="8136"/>
                </a:lnTo>
                <a:lnTo>
                  <a:pt x="131050" y="7805"/>
                </a:lnTo>
                <a:lnTo>
                  <a:pt x="127054" y="7584"/>
                </a:lnTo>
                <a:lnTo>
                  <a:pt x="118381" y="7339"/>
                </a:lnTo>
                <a:lnTo>
                  <a:pt x="77309" y="7145"/>
                </a:lnTo>
                <a:lnTo>
                  <a:pt x="74558" y="6351"/>
                </a:lnTo>
                <a:lnTo>
                  <a:pt x="69384" y="3351"/>
                </a:lnTo>
                <a:lnTo>
                  <a:pt x="64440" y="1489"/>
                </a:lnTo>
                <a:lnTo>
                  <a:pt x="57161" y="2"/>
                </a:lnTo>
                <a:lnTo>
                  <a:pt x="53361" y="0"/>
                </a:lnTo>
                <a:lnTo>
                  <a:pt x="53036" y="793"/>
                </a:lnTo>
                <a:lnTo>
                  <a:pt x="53613" y="2116"/>
                </a:lnTo>
                <a:lnTo>
                  <a:pt x="56451" y="6150"/>
                </a:lnTo>
                <a:lnTo>
                  <a:pt x="56839" y="8818"/>
                </a:lnTo>
                <a:lnTo>
                  <a:pt x="57058" y="14783"/>
                </a:lnTo>
                <a:lnTo>
                  <a:pt x="57150" y="128586"/>
                </a:lnTo>
                <a:lnTo>
                  <a:pt x="57150" y="124794"/>
                </a:lnTo>
                <a:lnTo>
                  <a:pt x="57943" y="123677"/>
                </a:lnTo>
                <a:lnTo>
                  <a:pt x="59266" y="122932"/>
                </a:lnTo>
                <a:lnTo>
                  <a:pt x="60942" y="122436"/>
                </a:lnTo>
                <a:lnTo>
                  <a:pt x="64920" y="119768"/>
                </a:lnTo>
                <a:lnTo>
                  <a:pt x="71623" y="113803"/>
                </a:lnTo>
                <a:lnTo>
                  <a:pt x="73942" y="111587"/>
                </a:lnTo>
                <a:lnTo>
                  <a:pt x="76282" y="110110"/>
                </a:lnTo>
                <a:lnTo>
                  <a:pt x="80999" y="108469"/>
                </a:lnTo>
                <a:lnTo>
                  <a:pt x="85741" y="105622"/>
                </a:lnTo>
                <a:lnTo>
                  <a:pt x="88117" y="103752"/>
                </a:lnTo>
                <a:lnTo>
                  <a:pt x="91289" y="102505"/>
                </a:lnTo>
                <a:lnTo>
                  <a:pt x="94990" y="101674"/>
                </a:lnTo>
                <a:lnTo>
                  <a:pt x="99045" y="101120"/>
                </a:lnTo>
                <a:lnTo>
                  <a:pt x="105668" y="98388"/>
                </a:lnTo>
                <a:lnTo>
                  <a:pt x="108545" y="96548"/>
                </a:lnTo>
                <a:lnTo>
                  <a:pt x="112051" y="95321"/>
                </a:lnTo>
                <a:lnTo>
                  <a:pt x="115975" y="94504"/>
                </a:lnTo>
                <a:lnTo>
                  <a:pt x="120180" y="93959"/>
                </a:lnTo>
                <a:lnTo>
                  <a:pt x="124569" y="93595"/>
                </a:lnTo>
                <a:lnTo>
                  <a:pt x="129084" y="93352"/>
                </a:lnTo>
                <a:lnTo>
                  <a:pt x="140906" y="93012"/>
                </a:lnTo>
                <a:lnTo>
                  <a:pt x="155803" y="92896"/>
                </a:lnTo>
                <a:lnTo>
                  <a:pt x="159431" y="93681"/>
                </a:lnTo>
                <a:lnTo>
                  <a:pt x="165579" y="96669"/>
                </a:lnTo>
                <a:lnTo>
                  <a:pt x="169123" y="97783"/>
                </a:lnTo>
                <a:lnTo>
                  <a:pt x="173073" y="98526"/>
                </a:lnTo>
                <a:lnTo>
                  <a:pt x="177295" y="99022"/>
                </a:lnTo>
                <a:lnTo>
                  <a:pt x="180902" y="100145"/>
                </a:lnTo>
                <a:lnTo>
                  <a:pt x="187028" y="103511"/>
                </a:lnTo>
                <a:lnTo>
                  <a:pt x="192396" y="107652"/>
                </a:lnTo>
                <a:lnTo>
                  <a:pt x="194939" y="109868"/>
                </a:lnTo>
                <a:lnTo>
                  <a:pt x="196634" y="112139"/>
                </a:lnTo>
                <a:lnTo>
                  <a:pt x="199814" y="119127"/>
                </a:lnTo>
                <a:lnTo>
                  <a:pt x="205430" y="126225"/>
                </a:lnTo>
                <a:lnTo>
                  <a:pt x="212121" y="133355"/>
                </a:lnTo>
                <a:lnTo>
                  <a:pt x="216779" y="138114"/>
                </a:lnTo>
                <a:lnTo>
                  <a:pt x="218337" y="141288"/>
                </a:lnTo>
                <a:lnTo>
                  <a:pt x="219377" y="144992"/>
                </a:lnTo>
                <a:lnTo>
                  <a:pt x="220070" y="149049"/>
                </a:lnTo>
                <a:lnTo>
                  <a:pt x="220840" y="155673"/>
                </a:lnTo>
                <a:lnTo>
                  <a:pt x="221182" y="161263"/>
                </a:lnTo>
                <a:lnTo>
                  <a:pt x="221335" y="166393"/>
                </a:lnTo>
                <a:lnTo>
                  <a:pt x="220581" y="168872"/>
                </a:lnTo>
                <a:lnTo>
                  <a:pt x="217627" y="173744"/>
                </a:lnTo>
                <a:lnTo>
                  <a:pt x="211502" y="180948"/>
                </a:lnTo>
                <a:lnTo>
                  <a:pt x="204660" y="188110"/>
                </a:lnTo>
                <a:lnTo>
                  <a:pt x="197605" y="195259"/>
                </a:lnTo>
                <a:lnTo>
                  <a:pt x="192864" y="202140"/>
                </a:lnTo>
                <a:lnTo>
                  <a:pt x="190488" y="206198"/>
                </a:lnTo>
                <a:lnTo>
                  <a:pt x="187317" y="208902"/>
                </a:lnTo>
                <a:lnTo>
                  <a:pt x="183615" y="210705"/>
                </a:lnTo>
                <a:lnTo>
                  <a:pt x="179561" y="211908"/>
                </a:lnTo>
                <a:lnTo>
                  <a:pt x="175269" y="213502"/>
                </a:lnTo>
                <a:lnTo>
                  <a:pt x="170821" y="215360"/>
                </a:lnTo>
                <a:lnTo>
                  <a:pt x="166268" y="217392"/>
                </a:lnTo>
                <a:lnTo>
                  <a:pt x="156976" y="221766"/>
                </a:lnTo>
                <a:lnTo>
                  <a:pt x="138076" y="231042"/>
                </a:lnTo>
                <a:lnTo>
                  <a:pt x="133325" y="232609"/>
                </a:lnTo>
                <a:lnTo>
                  <a:pt x="128571" y="233654"/>
                </a:lnTo>
                <a:lnTo>
                  <a:pt x="123814" y="234350"/>
                </a:lnTo>
                <a:lnTo>
                  <a:pt x="118261" y="234814"/>
                </a:lnTo>
                <a:lnTo>
                  <a:pt x="112178" y="235124"/>
                </a:lnTo>
                <a:lnTo>
                  <a:pt x="96473" y="235560"/>
                </a:lnTo>
                <a:lnTo>
                  <a:pt x="80263" y="235707"/>
                </a:lnTo>
                <a:lnTo>
                  <a:pt x="75734" y="234925"/>
                </a:lnTo>
                <a:lnTo>
                  <a:pt x="71127" y="233611"/>
                </a:lnTo>
                <a:lnTo>
                  <a:pt x="66468" y="231940"/>
                </a:lnTo>
                <a:lnTo>
                  <a:pt x="61774" y="230826"/>
                </a:lnTo>
                <a:lnTo>
                  <a:pt x="57058" y="230084"/>
                </a:lnTo>
                <a:lnTo>
                  <a:pt x="52325" y="229589"/>
                </a:lnTo>
                <a:lnTo>
                  <a:pt x="48378" y="229259"/>
                </a:lnTo>
                <a:lnTo>
                  <a:pt x="41873" y="228893"/>
                </a:lnTo>
                <a:lnTo>
                  <a:pt x="38234" y="228001"/>
                </a:lnTo>
                <a:lnTo>
                  <a:pt x="34221" y="226613"/>
                </a:lnTo>
                <a:lnTo>
                  <a:pt x="29957" y="224894"/>
                </a:lnTo>
                <a:lnTo>
                  <a:pt x="23104" y="222984"/>
                </a:lnTo>
                <a:lnTo>
                  <a:pt x="17412" y="222135"/>
                </a:lnTo>
                <a:lnTo>
                  <a:pt x="12236" y="221757"/>
                </a:lnTo>
                <a:lnTo>
                  <a:pt x="10538" y="220863"/>
                </a:lnTo>
                <a:lnTo>
                  <a:pt x="9407" y="219473"/>
                </a:lnTo>
                <a:lnTo>
                  <a:pt x="8652" y="217753"/>
                </a:lnTo>
                <a:lnTo>
                  <a:pt x="7355" y="216606"/>
                </a:lnTo>
                <a:lnTo>
                  <a:pt x="5698" y="215841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37"/>
          <p:cNvSpPr/>
          <p:nvPr/>
        </p:nvSpPr>
        <p:spPr>
          <a:xfrm>
            <a:off x="5943600" y="3929062"/>
            <a:ext cx="164307" cy="191851"/>
          </a:xfrm>
          <a:custGeom>
            <a:avLst/>
            <a:gdLst/>
            <a:ahLst/>
            <a:cxnLst/>
            <a:rect l="0" t="0" r="0" b="0"/>
            <a:pathLst>
              <a:path w="164307" h="191851">
                <a:moveTo>
                  <a:pt x="0" y="21431"/>
                </a:moveTo>
                <a:lnTo>
                  <a:pt x="10641" y="32073"/>
                </a:lnTo>
                <a:lnTo>
                  <a:pt x="12651" y="34876"/>
                </a:lnTo>
                <a:lnTo>
                  <a:pt x="14783" y="38332"/>
                </a:lnTo>
                <a:lnTo>
                  <a:pt x="17000" y="42223"/>
                </a:lnTo>
                <a:lnTo>
                  <a:pt x="19270" y="45611"/>
                </a:lnTo>
                <a:lnTo>
                  <a:pt x="23910" y="51493"/>
                </a:lnTo>
                <a:lnTo>
                  <a:pt x="26259" y="54966"/>
                </a:lnTo>
                <a:lnTo>
                  <a:pt x="28618" y="58869"/>
                </a:lnTo>
                <a:lnTo>
                  <a:pt x="30985" y="63059"/>
                </a:lnTo>
                <a:lnTo>
                  <a:pt x="35731" y="71947"/>
                </a:lnTo>
                <a:lnTo>
                  <a:pt x="38108" y="76540"/>
                </a:lnTo>
                <a:lnTo>
                  <a:pt x="39693" y="81189"/>
                </a:lnTo>
                <a:lnTo>
                  <a:pt x="40749" y="85876"/>
                </a:lnTo>
                <a:lnTo>
                  <a:pt x="41454" y="90588"/>
                </a:lnTo>
                <a:lnTo>
                  <a:pt x="43511" y="95317"/>
                </a:lnTo>
                <a:lnTo>
                  <a:pt x="46470" y="100057"/>
                </a:lnTo>
                <a:lnTo>
                  <a:pt x="50030" y="104805"/>
                </a:lnTo>
                <a:lnTo>
                  <a:pt x="52403" y="110351"/>
                </a:lnTo>
                <a:lnTo>
                  <a:pt x="53985" y="116430"/>
                </a:lnTo>
                <a:lnTo>
                  <a:pt x="55040" y="122863"/>
                </a:lnTo>
                <a:lnTo>
                  <a:pt x="57330" y="128740"/>
                </a:lnTo>
                <a:lnTo>
                  <a:pt x="60445" y="134246"/>
                </a:lnTo>
                <a:lnTo>
                  <a:pt x="64109" y="139503"/>
                </a:lnTo>
                <a:lnTo>
                  <a:pt x="67346" y="144596"/>
                </a:lnTo>
                <a:lnTo>
                  <a:pt x="70297" y="149579"/>
                </a:lnTo>
                <a:lnTo>
                  <a:pt x="73058" y="154488"/>
                </a:lnTo>
                <a:lnTo>
                  <a:pt x="74899" y="158554"/>
                </a:lnTo>
                <a:lnTo>
                  <a:pt x="76126" y="162059"/>
                </a:lnTo>
                <a:lnTo>
                  <a:pt x="76944" y="165190"/>
                </a:lnTo>
                <a:lnTo>
                  <a:pt x="79970" y="170784"/>
                </a:lnTo>
                <a:lnTo>
                  <a:pt x="83961" y="175916"/>
                </a:lnTo>
                <a:lnTo>
                  <a:pt x="88380" y="180844"/>
                </a:lnTo>
                <a:lnTo>
                  <a:pt x="92474" y="185308"/>
                </a:lnTo>
                <a:lnTo>
                  <a:pt x="92751" y="189403"/>
                </a:lnTo>
                <a:lnTo>
                  <a:pt x="93584" y="190562"/>
                </a:lnTo>
                <a:lnTo>
                  <a:pt x="94933" y="191335"/>
                </a:lnTo>
                <a:lnTo>
                  <a:pt x="96626" y="191850"/>
                </a:lnTo>
                <a:lnTo>
                  <a:pt x="97755" y="191401"/>
                </a:lnTo>
                <a:lnTo>
                  <a:pt x="98507" y="190307"/>
                </a:lnTo>
                <a:lnTo>
                  <a:pt x="99009" y="188783"/>
                </a:lnTo>
                <a:lnTo>
                  <a:pt x="100137" y="187768"/>
                </a:lnTo>
                <a:lnTo>
                  <a:pt x="101683" y="187091"/>
                </a:lnTo>
                <a:lnTo>
                  <a:pt x="103507" y="186640"/>
                </a:lnTo>
                <a:lnTo>
                  <a:pt x="104723" y="185546"/>
                </a:lnTo>
                <a:lnTo>
                  <a:pt x="105534" y="184022"/>
                </a:lnTo>
                <a:lnTo>
                  <a:pt x="106075" y="182213"/>
                </a:lnTo>
                <a:lnTo>
                  <a:pt x="106435" y="179419"/>
                </a:lnTo>
                <a:lnTo>
                  <a:pt x="106675" y="175969"/>
                </a:lnTo>
                <a:lnTo>
                  <a:pt x="106835" y="172081"/>
                </a:lnTo>
                <a:lnTo>
                  <a:pt x="107014" y="163528"/>
                </a:lnTo>
                <a:lnTo>
                  <a:pt x="107061" y="159025"/>
                </a:lnTo>
                <a:lnTo>
                  <a:pt x="107887" y="154436"/>
                </a:lnTo>
                <a:lnTo>
                  <a:pt x="109230" y="149789"/>
                </a:lnTo>
                <a:lnTo>
                  <a:pt x="112841" y="139597"/>
                </a:lnTo>
                <a:lnTo>
                  <a:pt x="117090" y="127131"/>
                </a:lnTo>
                <a:lnTo>
                  <a:pt x="119335" y="121266"/>
                </a:lnTo>
                <a:lnTo>
                  <a:pt x="121625" y="115769"/>
                </a:lnTo>
                <a:lnTo>
                  <a:pt x="123946" y="110517"/>
                </a:lnTo>
                <a:lnTo>
                  <a:pt x="125493" y="104634"/>
                </a:lnTo>
                <a:lnTo>
                  <a:pt x="126524" y="98331"/>
                </a:lnTo>
                <a:lnTo>
                  <a:pt x="127212" y="91748"/>
                </a:lnTo>
                <a:lnTo>
                  <a:pt x="128464" y="84978"/>
                </a:lnTo>
                <a:lnTo>
                  <a:pt x="130093" y="78083"/>
                </a:lnTo>
                <a:lnTo>
                  <a:pt x="131972" y="71106"/>
                </a:lnTo>
                <a:lnTo>
                  <a:pt x="134019" y="64866"/>
                </a:lnTo>
                <a:lnTo>
                  <a:pt x="136177" y="59119"/>
                </a:lnTo>
                <a:lnTo>
                  <a:pt x="138410" y="53700"/>
                </a:lnTo>
                <a:lnTo>
                  <a:pt x="140691" y="49294"/>
                </a:lnTo>
                <a:lnTo>
                  <a:pt x="143007" y="45563"/>
                </a:lnTo>
                <a:lnTo>
                  <a:pt x="145344" y="42281"/>
                </a:lnTo>
                <a:lnTo>
                  <a:pt x="147696" y="38506"/>
                </a:lnTo>
                <a:lnTo>
                  <a:pt x="150057" y="34403"/>
                </a:lnTo>
                <a:lnTo>
                  <a:pt x="152425" y="30078"/>
                </a:lnTo>
                <a:lnTo>
                  <a:pt x="154004" y="26402"/>
                </a:lnTo>
                <a:lnTo>
                  <a:pt x="155057" y="23158"/>
                </a:lnTo>
                <a:lnTo>
                  <a:pt x="155759" y="20201"/>
                </a:lnTo>
                <a:lnTo>
                  <a:pt x="158655" y="14799"/>
                </a:lnTo>
                <a:lnTo>
                  <a:pt x="160539" y="12247"/>
                </a:lnTo>
                <a:lnTo>
                  <a:pt x="162631" y="7296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38"/>
          <p:cNvSpPr/>
          <p:nvPr/>
        </p:nvSpPr>
        <p:spPr>
          <a:xfrm>
            <a:off x="6129337" y="3950530"/>
            <a:ext cx="178595" cy="154011"/>
          </a:xfrm>
          <a:custGeom>
            <a:avLst/>
            <a:gdLst/>
            <a:ahLst/>
            <a:cxnLst/>
            <a:rect l="0" t="0" r="0" b="0"/>
            <a:pathLst>
              <a:path w="178595" h="154011">
                <a:moveTo>
                  <a:pt x="0" y="78545"/>
                </a:moveTo>
                <a:lnTo>
                  <a:pt x="63006" y="78545"/>
                </a:lnTo>
                <a:lnTo>
                  <a:pt x="67404" y="77751"/>
                </a:lnTo>
                <a:lnTo>
                  <a:pt x="71924" y="76428"/>
                </a:lnTo>
                <a:lnTo>
                  <a:pt x="76524" y="74752"/>
                </a:lnTo>
                <a:lnTo>
                  <a:pt x="80385" y="73635"/>
                </a:lnTo>
                <a:lnTo>
                  <a:pt x="83752" y="72890"/>
                </a:lnTo>
                <a:lnTo>
                  <a:pt x="86791" y="72394"/>
                </a:lnTo>
                <a:lnTo>
                  <a:pt x="92284" y="69726"/>
                </a:lnTo>
                <a:lnTo>
                  <a:pt x="94860" y="67903"/>
                </a:lnTo>
                <a:lnTo>
                  <a:pt x="98165" y="65894"/>
                </a:lnTo>
                <a:lnTo>
                  <a:pt x="101956" y="63761"/>
                </a:lnTo>
                <a:lnTo>
                  <a:pt x="106071" y="61545"/>
                </a:lnTo>
                <a:lnTo>
                  <a:pt x="108814" y="59274"/>
                </a:lnTo>
                <a:lnTo>
                  <a:pt x="110643" y="56966"/>
                </a:lnTo>
                <a:lnTo>
                  <a:pt x="113468" y="52286"/>
                </a:lnTo>
                <a:lnTo>
                  <a:pt x="117370" y="47559"/>
                </a:lnTo>
                <a:lnTo>
                  <a:pt x="121750" y="42813"/>
                </a:lnTo>
                <a:lnTo>
                  <a:pt x="124029" y="40436"/>
                </a:lnTo>
                <a:lnTo>
                  <a:pt x="125549" y="38057"/>
                </a:lnTo>
                <a:lnTo>
                  <a:pt x="127237" y="33298"/>
                </a:lnTo>
                <a:lnTo>
                  <a:pt x="127988" y="28537"/>
                </a:lnTo>
                <a:lnTo>
                  <a:pt x="128187" y="26156"/>
                </a:lnTo>
                <a:lnTo>
                  <a:pt x="129115" y="23775"/>
                </a:lnTo>
                <a:lnTo>
                  <a:pt x="132261" y="19013"/>
                </a:lnTo>
                <a:lnTo>
                  <a:pt x="132624" y="16632"/>
                </a:lnTo>
                <a:lnTo>
                  <a:pt x="132073" y="14251"/>
                </a:lnTo>
                <a:lnTo>
                  <a:pt x="129342" y="9488"/>
                </a:lnTo>
                <a:lnTo>
                  <a:pt x="125483" y="4726"/>
                </a:lnTo>
                <a:lnTo>
                  <a:pt x="122641" y="1374"/>
                </a:lnTo>
                <a:lnTo>
                  <a:pt x="121448" y="904"/>
                </a:lnTo>
                <a:lnTo>
                  <a:pt x="115977" y="242"/>
                </a:lnTo>
                <a:lnTo>
                  <a:pt x="111606" y="87"/>
                </a:lnTo>
                <a:lnTo>
                  <a:pt x="104682" y="0"/>
                </a:lnTo>
                <a:lnTo>
                  <a:pt x="101538" y="782"/>
                </a:lnTo>
                <a:lnTo>
                  <a:pt x="97854" y="2096"/>
                </a:lnTo>
                <a:lnTo>
                  <a:pt x="93811" y="3766"/>
                </a:lnTo>
                <a:lnTo>
                  <a:pt x="90322" y="5674"/>
                </a:lnTo>
                <a:lnTo>
                  <a:pt x="87202" y="7739"/>
                </a:lnTo>
                <a:lnTo>
                  <a:pt x="84329" y="9910"/>
                </a:lnTo>
                <a:lnTo>
                  <a:pt x="79019" y="14438"/>
                </a:lnTo>
                <a:lnTo>
                  <a:pt x="76492" y="16757"/>
                </a:lnTo>
                <a:lnTo>
                  <a:pt x="74013" y="19890"/>
                </a:lnTo>
                <a:lnTo>
                  <a:pt x="71567" y="23567"/>
                </a:lnTo>
                <a:lnTo>
                  <a:pt x="69143" y="27605"/>
                </a:lnTo>
                <a:lnTo>
                  <a:pt x="66733" y="31885"/>
                </a:lnTo>
                <a:lnTo>
                  <a:pt x="61938" y="40874"/>
                </a:lnTo>
                <a:lnTo>
                  <a:pt x="54777" y="54859"/>
                </a:lnTo>
                <a:lnTo>
                  <a:pt x="53186" y="59579"/>
                </a:lnTo>
                <a:lnTo>
                  <a:pt x="52126" y="64314"/>
                </a:lnTo>
                <a:lnTo>
                  <a:pt x="51420" y="69057"/>
                </a:lnTo>
                <a:lnTo>
                  <a:pt x="50948" y="73807"/>
                </a:lnTo>
                <a:lnTo>
                  <a:pt x="50635" y="78562"/>
                </a:lnTo>
                <a:lnTo>
                  <a:pt x="50286" y="87283"/>
                </a:lnTo>
                <a:lnTo>
                  <a:pt x="50131" y="93805"/>
                </a:lnTo>
                <a:lnTo>
                  <a:pt x="50017" y="115528"/>
                </a:lnTo>
                <a:lnTo>
                  <a:pt x="50807" y="119075"/>
                </a:lnTo>
                <a:lnTo>
                  <a:pt x="52128" y="123028"/>
                </a:lnTo>
                <a:lnTo>
                  <a:pt x="53802" y="127250"/>
                </a:lnTo>
                <a:lnTo>
                  <a:pt x="55712" y="130859"/>
                </a:lnTo>
                <a:lnTo>
                  <a:pt x="57779" y="134058"/>
                </a:lnTo>
                <a:lnTo>
                  <a:pt x="59951" y="136985"/>
                </a:lnTo>
                <a:lnTo>
                  <a:pt x="62986" y="139730"/>
                </a:lnTo>
                <a:lnTo>
                  <a:pt x="66597" y="142353"/>
                </a:lnTo>
                <a:lnTo>
                  <a:pt x="70592" y="144896"/>
                </a:lnTo>
                <a:lnTo>
                  <a:pt x="74048" y="146592"/>
                </a:lnTo>
                <a:lnTo>
                  <a:pt x="77147" y="147722"/>
                </a:lnTo>
                <a:lnTo>
                  <a:pt x="80006" y="148475"/>
                </a:lnTo>
                <a:lnTo>
                  <a:pt x="83500" y="148977"/>
                </a:lnTo>
                <a:lnTo>
                  <a:pt x="87417" y="149312"/>
                </a:lnTo>
                <a:lnTo>
                  <a:pt x="91615" y="149536"/>
                </a:lnTo>
                <a:lnTo>
                  <a:pt x="95208" y="150478"/>
                </a:lnTo>
                <a:lnTo>
                  <a:pt x="98397" y="151900"/>
                </a:lnTo>
                <a:lnTo>
                  <a:pt x="101317" y="153642"/>
                </a:lnTo>
                <a:lnTo>
                  <a:pt x="104851" y="154010"/>
                </a:lnTo>
                <a:lnTo>
                  <a:pt x="108795" y="153461"/>
                </a:lnTo>
                <a:lnTo>
                  <a:pt x="113011" y="152301"/>
                </a:lnTo>
                <a:lnTo>
                  <a:pt x="116616" y="151528"/>
                </a:lnTo>
                <a:lnTo>
                  <a:pt x="119812" y="151013"/>
                </a:lnTo>
                <a:lnTo>
                  <a:pt x="122737" y="150669"/>
                </a:lnTo>
                <a:lnTo>
                  <a:pt x="125481" y="149646"/>
                </a:lnTo>
                <a:lnTo>
                  <a:pt x="130646" y="146393"/>
                </a:lnTo>
                <a:lnTo>
                  <a:pt x="133929" y="144415"/>
                </a:lnTo>
                <a:lnTo>
                  <a:pt x="137705" y="142301"/>
                </a:lnTo>
                <a:lnTo>
                  <a:pt x="146133" y="137837"/>
                </a:lnTo>
                <a:lnTo>
                  <a:pt x="155171" y="133207"/>
                </a:lnTo>
                <a:lnTo>
                  <a:pt x="159010" y="130861"/>
                </a:lnTo>
                <a:lnTo>
                  <a:pt x="162363" y="128503"/>
                </a:lnTo>
                <a:lnTo>
                  <a:pt x="165392" y="126138"/>
                </a:lnTo>
                <a:lnTo>
                  <a:pt x="170874" y="121393"/>
                </a:lnTo>
                <a:lnTo>
                  <a:pt x="178594" y="1142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39"/>
          <p:cNvSpPr/>
          <p:nvPr/>
        </p:nvSpPr>
        <p:spPr>
          <a:xfrm>
            <a:off x="6336506" y="3964781"/>
            <a:ext cx="157163" cy="164275"/>
          </a:xfrm>
          <a:custGeom>
            <a:avLst/>
            <a:gdLst/>
            <a:ahLst/>
            <a:cxnLst/>
            <a:rect l="0" t="0" r="0" b="0"/>
            <a:pathLst>
              <a:path w="157163" h="164275">
                <a:moveTo>
                  <a:pt x="0" y="14287"/>
                </a:moveTo>
                <a:lnTo>
                  <a:pt x="0" y="18080"/>
                </a:lnTo>
                <a:lnTo>
                  <a:pt x="794" y="19197"/>
                </a:lnTo>
                <a:lnTo>
                  <a:pt x="2117" y="19942"/>
                </a:lnTo>
                <a:lnTo>
                  <a:pt x="3792" y="20438"/>
                </a:lnTo>
                <a:lnTo>
                  <a:pt x="7771" y="23106"/>
                </a:lnTo>
                <a:lnTo>
                  <a:pt x="9943" y="24929"/>
                </a:lnTo>
                <a:lnTo>
                  <a:pt x="12185" y="27732"/>
                </a:lnTo>
                <a:lnTo>
                  <a:pt x="14473" y="31188"/>
                </a:lnTo>
                <a:lnTo>
                  <a:pt x="16793" y="35079"/>
                </a:lnTo>
                <a:lnTo>
                  <a:pt x="19132" y="39261"/>
                </a:lnTo>
                <a:lnTo>
                  <a:pt x="23849" y="48141"/>
                </a:lnTo>
                <a:lnTo>
                  <a:pt x="26218" y="51938"/>
                </a:lnTo>
                <a:lnTo>
                  <a:pt x="28591" y="55263"/>
                </a:lnTo>
                <a:lnTo>
                  <a:pt x="30967" y="58273"/>
                </a:lnTo>
                <a:lnTo>
                  <a:pt x="33344" y="61867"/>
                </a:lnTo>
                <a:lnTo>
                  <a:pt x="35723" y="65851"/>
                </a:lnTo>
                <a:lnTo>
                  <a:pt x="38103" y="70094"/>
                </a:lnTo>
                <a:lnTo>
                  <a:pt x="40483" y="75305"/>
                </a:lnTo>
                <a:lnTo>
                  <a:pt x="42864" y="81159"/>
                </a:lnTo>
                <a:lnTo>
                  <a:pt x="45245" y="87444"/>
                </a:lnTo>
                <a:lnTo>
                  <a:pt x="47626" y="93221"/>
                </a:lnTo>
                <a:lnTo>
                  <a:pt x="50006" y="98660"/>
                </a:lnTo>
                <a:lnTo>
                  <a:pt x="54769" y="108936"/>
                </a:lnTo>
                <a:lnTo>
                  <a:pt x="59531" y="118795"/>
                </a:lnTo>
                <a:lnTo>
                  <a:pt x="61119" y="123647"/>
                </a:lnTo>
                <a:lnTo>
                  <a:pt x="62177" y="128469"/>
                </a:lnTo>
                <a:lnTo>
                  <a:pt x="62883" y="133271"/>
                </a:lnTo>
                <a:lnTo>
                  <a:pt x="63353" y="138060"/>
                </a:lnTo>
                <a:lnTo>
                  <a:pt x="63666" y="142840"/>
                </a:lnTo>
                <a:lnTo>
                  <a:pt x="63875" y="147614"/>
                </a:lnTo>
                <a:lnTo>
                  <a:pt x="64809" y="150797"/>
                </a:lnTo>
                <a:lnTo>
                  <a:pt x="66225" y="152918"/>
                </a:lnTo>
                <a:lnTo>
                  <a:pt x="67962" y="154333"/>
                </a:lnTo>
                <a:lnTo>
                  <a:pt x="69121" y="156070"/>
                </a:lnTo>
                <a:lnTo>
                  <a:pt x="70408" y="160116"/>
                </a:lnTo>
                <a:lnTo>
                  <a:pt x="69957" y="161513"/>
                </a:lnTo>
                <a:lnTo>
                  <a:pt x="68863" y="162444"/>
                </a:lnTo>
                <a:lnTo>
                  <a:pt x="64561" y="164197"/>
                </a:lnTo>
                <a:lnTo>
                  <a:pt x="60581" y="164274"/>
                </a:lnTo>
                <a:lnTo>
                  <a:pt x="59437" y="163491"/>
                </a:lnTo>
                <a:lnTo>
                  <a:pt x="58674" y="162175"/>
                </a:lnTo>
                <a:lnTo>
                  <a:pt x="58166" y="160504"/>
                </a:lnTo>
                <a:lnTo>
                  <a:pt x="55485" y="156531"/>
                </a:lnTo>
                <a:lnTo>
                  <a:pt x="53658" y="154360"/>
                </a:lnTo>
                <a:lnTo>
                  <a:pt x="51647" y="151325"/>
                </a:lnTo>
                <a:lnTo>
                  <a:pt x="49513" y="147715"/>
                </a:lnTo>
                <a:lnTo>
                  <a:pt x="47296" y="143720"/>
                </a:lnTo>
                <a:lnTo>
                  <a:pt x="45818" y="139470"/>
                </a:lnTo>
                <a:lnTo>
                  <a:pt x="44833" y="135048"/>
                </a:lnTo>
                <a:lnTo>
                  <a:pt x="44176" y="130513"/>
                </a:lnTo>
                <a:lnTo>
                  <a:pt x="42944" y="125903"/>
                </a:lnTo>
                <a:lnTo>
                  <a:pt x="41330" y="121241"/>
                </a:lnTo>
                <a:lnTo>
                  <a:pt x="39459" y="116546"/>
                </a:lnTo>
                <a:lnTo>
                  <a:pt x="39006" y="111829"/>
                </a:lnTo>
                <a:lnTo>
                  <a:pt x="39498" y="107096"/>
                </a:lnTo>
                <a:lnTo>
                  <a:pt x="40619" y="102354"/>
                </a:lnTo>
                <a:lnTo>
                  <a:pt x="41367" y="97605"/>
                </a:lnTo>
                <a:lnTo>
                  <a:pt x="41865" y="92851"/>
                </a:lnTo>
                <a:lnTo>
                  <a:pt x="42198" y="88094"/>
                </a:lnTo>
                <a:lnTo>
                  <a:pt x="43213" y="83336"/>
                </a:lnTo>
                <a:lnTo>
                  <a:pt x="44683" y="78576"/>
                </a:lnTo>
                <a:lnTo>
                  <a:pt x="46458" y="73815"/>
                </a:lnTo>
                <a:lnTo>
                  <a:pt x="48434" y="69054"/>
                </a:lnTo>
                <a:lnTo>
                  <a:pt x="50546" y="64292"/>
                </a:lnTo>
                <a:lnTo>
                  <a:pt x="55008" y="54768"/>
                </a:lnTo>
                <a:lnTo>
                  <a:pt x="59638" y="45244"/>
                </a:lnTo>
                <a:lnTo>
                  <a:pt x="61984" y="41275"/>
                </a:lnTo>
                <a:lnTo>
                  <a:pt x="64341" y="37835"/>
                </a:lnTo>
                <a:lnTo>
                  <a:pt x="66707" y="34748"/>
                </a:lnTo>
                <a:lnTo>
                  <a:pt x="69871" y="31897"/>
                </a:lnTo>
                <a:lnTo>
                  <a:pt x="73568" y="29202"/>
                </a:lnTo>
                <a:lnTo>
                  <a:pt x="77621" y="26612"/>
                </a:lnTo>
                <a:lnTo>
                  <a:pt x="81909" y="24091"/>
                </a:lnTo>
                <a:lnTo>
                  <a:pt x="86356" y="21617"/>
                </a:lnTo>
                <a:lnTo>
                  <a:pt x="90908" y="19174"/>
                </a:lnTo>
                <a:lnTo>
                  <a:pt x="94737" y="16751"/>
                </a:lnTo>
                <a:lnTo>
                  <a:pt x="98083" y="14342"/>
                </a:lnTo>
                <a:lnTo>
                  <a:pt x="101107" y="11943"/>
                </a:lnTo>
                <a:lnTo>
                  <a:pt x="105505" y="10343"/>
                </a:lnTo>
                <a:lnTo>
                  <a:pt x="110818" y="9277"/>
                </a:lnTo>
                <a:lnTo>
                  <a:pt x="116741" y="8566"/>
                </a:lnTo>
                <a:lnTo>
                  <a:pt x="122277" y="7298"/>
                </a:lnTo>
                <a:lnTo>
                  <a:pt x="127556" y="5659"/>
                </a:lnTo>
                <a:lnTo>
                  <a:pt x="132662" y="3773"/>
                </a:lnTo>
                <a:lnTo>
                  <a:pt x="136860" y="2515"/>
                </a:lnTo>
                <a:lnTo>
                  <a:pt x="140453" y="1677"/>
                </a:lnTo>
                <a:lnTo>
                  <a:pt x="143641" y="1118"/>
                </a:lnTo>
                <a:lnTo>
                  <a:pt x="146561" y="745"/>
                </a:lnTo>
                <a:lnTo>
                  <a:pt x="149301" y="496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40"/>
          <p:cNvSpPr/>
          <p:nvPr/>
        </p:nvSpPr>
        <p:spPr>
          <a:xfrm>
            <a:off x="6536531" y="3914775"/>
            <a:ext cx="35720" cy="207169"/>
          </a:xfrm>
          <a:custGeom>
            <a:avLst/>
            <a:gdLst/>
            <a:ahLst/>
            <a:cxnLst/>
            <a:rect l="0" t="0" r="0" b="0"/>
            <a:pathLst>
              <a:path w="35720" h="207169">
                <a:moveTo>
                  <a:pt x="0" y="0"/>
                </a:moveTo>
                <a:lnTo>
                  <a:pt x="0" y="9942"/>
                </a:lnTo>
                <a:lnTo>
                  <a:pt x="794" y="12184"/>
                </a:lnTo>
                <a:lnTo>
                  <a:pt x="2117" y="14473"/>
                </a:lnTo>
                <a:lnTo>
                  <a:pt x="3793" y="16792"/>
                </a:lnTo>
                <a:lnTo>
                  <a:pt x="4910" y="19925"/>
                </a:lnTo>
                <a:lnTo>
                  <a:pt x="5654" y="23603"/>
                </a:lnTo>
                <a:lnTo>
                  <a:pt x="6151" y="27641"/>
                </a:lnTo>
                <a:lnTo>
                  <a:pt x="7275" y="31921"/>
                </a:lnTo>
                <a:lnTo>
                  <a:pt x="8819" y="36362"/>
                </a:lnTo>
                <a:lnTo>
                  <a:pt x="10643" y="40909"/>
                </a:lnTo>
                <a:lnTo>
                  <a:pt x="11857" y="46323"/>
                </a:lnTo>
                <a:lnTo>
                  <a:pt x="12667" y="52313"/>
                </a:lnTo>
                <a:lnTo>
                  <a:pt x="13207" y="58688"/>
                </a:lnTo>
                <a:lnTo>
                  <a:pt x="13567" y="65319"/>
                </a:lnTo>
                <a:lnTo>
                  <a:pt x="13967" y="79037"/>
                </a:lnTo>
                <a:lnTo>
                  <a:pt x="14868" y="86028"/>
                </a:lnTo>
                <a:lnTo>
                  <a:pt x="16262" y="93071"/>
                </a:lnTo>
                <a:lnTo>
                  <a:pt x="17985" y="100147"/>
                </a:lnTo>
                <a:lnTo>
                  <a:pt x="19927" y="107246"/>
                </a:lnTo>
                <a:lnTo>
                  <a:pt x="24202" y="121484"/>
                </a:lnTo>
                <a:lnTo>
                  <a:pt x="25660" y="127820"/>
                </a:lnTo>
                <a:lnTo>
                  <a:pt x="26631" y="133632"/>
                </a:lnTo>
                <a:lnTo>
                  <a:pt x="27279" y="139094"/>
                </a:lnTo>
                <a:lnTo>
                  <a:pt x="27711" y="145117"/>
                </a:lnTo>
                <a:lnTo>
                  <a:pt x="28000" y="151513"/>
                </a:lnTo>
                <a:lnTo>
                  <a:pt x="28191" y="158159"/>
                </a:lnTo>
                <a:lnTo>
                  <a:pt x="29113" y="163383"/>
                </a:lnTo>
                <a:lnTo>
                  <a:pt x="30520" y="167659"/>
                </a:lnTo>
                <a:lnTo>
                  <a:pt x="32254" y="171304"/>
                </a:lnTo>
                <a:lnTo>
                  <a:pt x="33409" y="175321"/>
                </a:lnTo>
                <a:lnTo>
                  <a:pt x="34178" y="179587"/>
                </a:lnTo>
                <a:lnTo>
                  <a:pt x="34691" y="184018"/>
                </a:lnTo>
                <a:lnTo>
                  <a:pt x="35034" y="187766"/>
                </a:lnTo>
                <a:lnTo>
                  <a:pt x="35414" y="194047"/>
                </a:lnTo>
                <a:lnTo>
                  <a:pt x="35584" y="199485"/>
                </a:lnTo>
                <a:lnTo>
                  <a:pt x="35719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41"/>
          <p:cNvSpPr/>
          <p:nvPr/>
        </p:nvSpPr>
        <p:spPr>
          <a:xfrm>
            <a:off x="6500812" y="3937315"/>
            <a:ext cx="250032" cy="177475"/>
          </a:xfrm>
          <a:custGeom>
            <a:avLst/>
            <a:gdLst/>
            <a:ahLst/>
            <a:cxnLst/>
            <a:rect l="0" t="0" r="0" b="0"/>
            <a:pathLst>
              <a:path w="250032" h="177475">
                <a:moveTo>
                  <a:pt x="0" y="84616"/>
                </a:moveTo>
                <a:lnTo>
                  <a:pt x="3793" y="84616"/>
                </a:lnTo>
                <a:lnTo>
                  <a:pt x="5704" y="83822"/>
                </a:lnTo>
                <a:lnTo>
                  <a:pt x="12185" y="79706"/>
                </a:lnTo>
                <a:lnTo>
                  <a:pt x="16793" y="78465"/>
                </a:lnTo>
                <a:lnTo>
                  <a:pt x="23603" y="77913"/>
                </a:lnTo>
                <a:lnTo>
                  <a:pt x="31128" y="77668"/>
                </a:lnTo>
                <a:lnTo>
                  <a:pt x="37119" y="77559"/>
                </a:lnTo>
                <a:lnTo>
                  <a:pt x="52537" y="77498"/>
                </a:lnTo>
                <a:lnTo>
                  <a:pt x="57250" y="76695"/>
                </a:lnTo>
                <a:lnTo>
                  <a:pt x="64603" y="73687"/>
                </a:lnTo>
                <a:lnTo>
                  <a:pt x="69262" y="72568"/>
                </a:lnTo>
                <a:lnTo>
                  <a:pt x="74750" y="71821"/>
                </a:lnTo>
                <a:lnTo>
                  <a:pt x="80789" y="71324"/>
                </a:lnTo>
                <a:lnTo>
                  <a:pt x="86403" y="70992"/>
                </a:lnTo>
                <a:lnTo>
                  <a:pt x="96874" y="70623"/>
                </a:lnTo>
                <a:lnTo>
                  <a:pt x="115487" y="70415"/>
                </a:lnTo>
                <a:lnTo>
                  <a:pt x="121441" y="69593"/>
                </a:lnTo>
                <a:lnTo>
                  <a:pt x="126998" y="68250"/>
                </a:lnTo>
                <a:lnTo>
                  <a:pt x="132290" y="66562"/>
                </a:lnTo>
                <a:lnTo>
                  <a:pt x="137406" y="65436"/>
                </a:lnTo>
                <a:lnTo>
                  <a:pt x="142404" y="64686"/>
                </a:lnTo>
                <a:lnTo>
                  <a:pt x="147324" y="64185"/>
                </a:lnTo>
                <a:lnTo>
                  <a:pt x="152191" y="63058"/>
                </a:lnTo>
                <a:lnTo>
                  <a:pt x="157023" y="61513"/>
                </a:lnTo>
                <a:lnTo>
                  <a:pt x="161832" y="59689"/>
                </a:lnTo>
                <a:lnTo>
                  <a:pt x="166625" y="58473"/>
                </a:lnTo>
                <a:lnTo>
                  <a:pt x="171409" y="57662"/>
                </a:lnTo>
                <a:lnTo>
                  <a:pt x="176185" y="57122"/>
                </a:lnTo>
                <a:lnTo>
                  <a:pt x="183609" y="56521"/>
                </a:lnTo>
                <a:lnTo>
                  <a:pt x="186699" y="56361"/>
                </a:lnTo>
                <a:lnTo>
                  <a:pt x="189554" y="55461"/>
                </a:lnTo>
                <a:lnTo>
                  <a:pt x="194842" y="52343"/>
                </a:lnTo>
                <a:lnTo>
                  <a:pt x="201955" y="50429"/>
                </a:lnTo>
                <a:lnTo>
                  <a:pt x="206074" y="49918"/>
                </a:lnTo>
                <a:lnTo>
                  <a:pt x="208821" y="48784"/>
                </a:lnTo>
                <a:lnTo>
                  <a:pt x="210651" y="47234"/>
                </a:lnTo>
                <a:lnTo>
                  <a:pt x="213589" y="42836"/>
                </a:lnTo>
                <a:lnTo>
                  <a:pt x="217891" y="38282"/>
                </a:lnTo>
                <a:lnTo>
                  <a:pt x="219079" y="36264"/>
                </a:lnTo>
                <a:lnTo>
                  <a:pt x="220401" y="31905"/>
                </a:lnTo>
                <a:lnTo>
                  <a:pt x="219959" y="29632"/>
                </a:lnTo>
                <a:lnTo>
                  <a:pt x="217351" y="24989"/>
                </a:lnTo>
                <a:lnTo>
                  <a:pt x="215213" y="21705"/>
                </a:lnTo>
                <a:lnTo>
                  <a:pt x="214712" y="18820"/>
                </a:lnTo>
                <a:lnTo>
                  <a:pt x="214579" y="16939"/>
                </a:lnTo>
                <a:lnTo>
                  <a:pt x="212903" y="14892"/>
                </a:lnTo>
                <a:lnTo>
                  <a:pt x="206807" y="10500"/>
                </a:lnTo>
                <a:lnTo>
                  <a:pt x="200571" y="6123"/>
                </a:lnTo>
                <a:lnTo>
                  <a:pt x="196828" y="2634"/>
                </a:lnTo>
                <a:lnTo>
                  <a:pt x="193925" y="1387"/>
                </a:lnTo>
                <a:lnTo>
                  <a:pt x="186466" y="0"/>
                </a:lnTo>
                <a:lnTo>
                  <a:pt x="183842" y="424"/>
                </a:lnTo>
                <a:lnTo>
                  <a:pt x="182093" y="1500"/>
                </a:lnTo>
                <a:lnTo>
                  <a:pt x="180926" y="3011"/>
                </a:lnTo>
                <a:lnTo>
                  <a:pt x="178561" y="4019"/>
                </a:lnTo>
                <a:lnTo>
                  <a:pt x="171700" y="5139"/>
                </a:lnTo>
                <a:lnTo>
                  <a:pt x="168442" y="7025"/>
                </a:lnTo>
                <a:lnTo>
                  <a:pt x="165476" y="9870"/>
                </a:lnTo>
                <a:lnTo>
                  <a:pt x="162705" y="13354"/>
                </a:lnTo>
                <a:lnTo>
                  <a:pt x="160064" y="16470"/>
                </a:lnTo>
                <a:lnTo>
                  <a:pt x="157509" y="19342"/>
                </a:lnTo>
                <a:lnTo>
                  <a:pt x="152554" y="24649"/>
                </a:lnTo>
                <a:lnTo>
                  <a:pt x="147706" y="29654"/>
                </a:lnTo>
                <a:lnTo>
                  <a:pt x="146096" y="32893"/>
                </a:lnTo>
                <a:lnTo>
                  <a:pt x="145022" y="36640"/>
                </a:lnTo>
                <a:lnTo>
                  <a:pt x="144307" y="40725"/>
                </a:lnTo>
                <a:lnTo>
                  <a:pt x="143035" y="45037"/>
                </a:lnTo>
                <a:lnTo>
                  <a:pt x="141394" y="49499"/>
                </a:lnTo>
                <a:lnTo>
                  <a:pt x="139507" y="54060"/>
                </a:lnTo>
                <a:lnTo>
                  <a:pt x="138248" y="58689"/>
                </a:lnTo>
                <a:lnTo>
                  <a:pt x="137409" y="63363"/>
                </a:lnTo>
                <a:lnTo>
                  <a:pt x="136850" y="68066"/>
                </a:lnTo>
                <a:lnTo>
                  <a:pt x="135683" y="71995"/>
                </a:lnTo>
                <a:lnTo>
                  <a:pt x="134112" y="75408"/>
                </a:lnTo>
                <a:lnTo>
                  <a:pt x="132270" y="78477"/>
                </a:lnTo>
                <a:lnTo>
                  <a:pt x="131837" y="82111"/>
                </a:lnTo>
                <a:lnTo>
                  <a:pt x="132342" y="86121"/>
                </a:lnTo>
                <a:lnTo>
                  <a:pt x="133471" y="90382"/>
                </a:lnTo>
                <a:lnTo>
                  <a:pt x="134224" y="94810"/>
                </a:lnTo>
                <a:lnTo>
                  <a:pt x="134727" y="99349"/>
                </a:lnTo>
                <a:lnTo>
                  <a:pt x="135062" y="103963"/>
                </a:lnTo>
                <a:lnTo>
                  <a:pt x="136079" y="108627"/>
                </a:lnTo>
                <a:lnTo>
                  <a:pt x="137551" y="113323"/>
                </a:lnTo>
                <a:lnTo>
                  <a:pt x="139326" y="118042"/>
                </a:lnTo>
                <a:lnTo>
                  <a:pt x="140508" y="121981"/>
                </a:lnTo>
                <a:lnTo>
                  <a:pt x="141298" y="125400"/>
                </a:lnTo>
                <a:lnTo>
                  <a:pt x="141823" y="128475"/>
                </a:lnTo>
                <a:lnTo>
                  <a:pt x="142968" y="132111"/>
                </a:lnTo>
                <a:lnTo>
                  <a:pt x="144525" y="136123"/>
                </a:lnTo>
                <a:lnTo>
                  <a:pt x="146356" y="140385"/>
                </a:lnTo>
                <a:lnTo>
                  <a:pt x="148371" y="144020"/>
                </a:lnTo>
                <a:lnTo>
                  <a:pt x="150508" y="147238"/>
                </a:lnTo>
                <a:lnTo>
                  <a:pt x="152726" y="150176"/>
                </a:lnTo>
                <a:lnTo>
                  <a:pt x="159424" y="155558"/>
                </a:lnTo>
                <a:lnTo>
                  <a:pt x="166899" y="160596"/>
                </a:lnTo>
                <a:lnTo>
                  <a:pt x="172867" y="165481"/>
                </a:lnTo>
                <a:lnTo>
                  <a:pt x="178165" y="170297"/>
                </a:lnTo>
                <a:lnTo>
                  <a:pt x="180689" y="172693"/>
                </a:lnTo>
                <a:lnTo>
                  <a:pt x="183166" y="174290"/>
                </a:lnTo>
                <a:lnTo>
                  <a:pt x="188034" y="176065"/>
                </a:lnTo>
                <a:lnTo>
                  <a:pt x="194960" y="176854"/>
                </a:lnTo>
                <a:lnTo>
                  <a:pt x="202536" y="177204"/>
                </a:lnTo>
                <a:lnTo>
                  <a:pt x="208549" y="177360"/>
                </a:lnTo>
                <a:lnTo>
                  <a:pt x="229901" y="177474"/>
                </a:lnTo>
                <a:lnTo>
                  <a:pt x="232642" y="176683"/>
                </a:lnTo>
                <a:lnTo>
                  <a:pt x="240293" y="172573"/>
                </a:lnTo>
                <a:lnTo>
                  <a:pt x="242746" y="171829"/>
                </a:lnTo>
                <a:lnTo>
                  <a:pt x="250031" y="1703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42"/>
          <p:cNvSpPr/>
          <p:nvPr/>
        </p:nvSpPr>
        <p:spPr>
          <a:xfrm>
            <a:off x="6786562" y="3957663"/>
            <a:ext cx="142876" cy="135706"/>
          </a:xfrm>
          <a:custGeom>
            <a:avLst/>
            <a:gdLst/>
            <a:ahLst/>
            <a:cxnLst/>
            <a:rect l="0" t="0" r="0" b="0"/>
            <a:pathLst>
              <a:path w="142876" h="135706">
                <a:moveTo>
                  <a:pt x="0" y="7118"/>
                </a:moveTo>
                <a:lnTo>
                  <a:pt x="0" y="0"/>
                </a:lnTo>
                <a:lnTo>
                  <a:pt x="0" y="10616"/>
                </a:lnTo>
                <a:lnTo>
                  <a:pt x="1588" y="11831"/>
                </a:lnTo>
                <a:lnTo>
                  <a:pt x="4233" y="12642"/>
                </a:lnTo>
                <a:lnTo>
                  <a:pt x="7585" y="13181"/>
                </a:lnTo>
                <a:lnTo>
                  <a:pt x="10613" y="14335"/>
                </a:lnTo>
                <a:lnTo>
                  <a:pt x="13425" y="15898"/>
                </a:lnTo>
                <a:lnTo>
                  <a:pt x="16094" y="17734"/>
                </a:lnTo>
                <a:lnTo>
                  <a:pt x="18666" y="19751"/>
                </a:lnTo>
                <a:lnTo>
                  <a:pt x="21175" y="21890"/>
                </a:lnTo>
                <a:lnTo>
                  <a:pt x="23642" y="24110"/>
                </a:lnTo>
                <a:lnTo>
                  <a:pt x="28499" y="28693"/>
                </a:lnTo>
                <a:lnTo>
                  <a:pt x="30906" y="31026"/>
                </a:lnTo>
                <a:lnTo>
                  <a:pt x="34098" y="33375"/>
                </a:lnTo>
                <a:lnTo>
                  <a:pt x="37813" y="35735"/>
                </a:lnTo>
                <a:lnTo>
                  <a:pt x="41877" y="38103"/>
                </a:lnTo>
                <a:lnTo>
                  <a:pt x="45381" y="41268"/>
                </a:lnTo>
                <a:lnTo>
                  <a:pt x="48510" y="44966"/>
                </a:lnTo>
                <a:lnTo>
                  <a:pt x="51390" y="49018"/>
                </a:lnTo>
                <a:lnTo>
                  <a:pt x="54897" y="52514"/>
                </a:lnTo>
                <a:lnTo>
                  <a:pt x="58824" y="55638"/>
                </a:lnTo>
                <a:lnTo>
                  <a:pt x="63029" y="58515"/>
                </a:lnTo>
                <a:lnTo>
                  <a:pt x="67418" y="61226"/>
                </a:lnTo>
                <a:lnTo>
                  <a:pt x="71934" y="63828"/>
                </a:lnTo>
                <a:lnTo>
                  <a:pt x="76531" y="66355"/>
                </a:lnTo>
                <a:lnTo>
                  <a:pt x="80390" y="68835"/>
                </a:lnTo>
                <a:lnTo>
                  <a:pt x="83755" y="71281"/>
                </a:lnTo>
                <a:lnTo>
                  <a:pt x="86793" y="73706"/>
                </a:lnTo>
                <a:lnTo>
                  <a:pt x="90406" y="76116"/>
                </a:lnTo>
                <a:lnTo>
                  <a:pt x="94402" y="78516"/>
                </a:lnTo>
                <a:lnTo>
                  <a:pt x="98654" y="80911"/>
                </a:lnTo>
                <a:lnTo>
                  <a:pt x="102281" y="84094"/>
                </a:lnTo>
                <a:lnTo>
                  <a:pt x="105494" y="87804"/>
                </a:lnTo>
                <a:lnTo>
                  <a:pt x="108429" y="91865"/>
                </a:lnTo>
                <a:lnTo>
                  <a:pt x="111180" y="95366"/>
                </a:lnTo>
                <a:lnTo>
                  <a:pt x="113807" y="98494"/>
                </a:lnTo>
                <a:lnTo>
                  <a:pt x="116353" y="101372"/>
                </a:lnTo>
                <a:lnTo>
                  <a:pt x="121298" y="106688"/>
                </a:lnTo>
                <a:lnTo>
                  <a:pt x="130940" y="116568"/>
                </a:lnTo>
                <a:lnTo>
                  <a:pt x="138104" y="123773"/>
                </a:lnTo>
                <a:lnTo>
                  <a:pt x="139695" y="126163"/>
                </a:lnTo>
                <a:lnTo>
                  <a:pt x="140755" y="128550"/>
                </a:lnTo>
                <a:lnTo>
                  <a:pt x="142875" y="13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43"/>
          <p:cNvSpPr/>
          <p:nvPr/>
        </p:nvSpPr>
        <p:spPr>
          <a:xfrm>
            <a:off x="6807993" y="3929062"/>
            <a:ext cx="92870" cy="157164"/>
          </a:xfrm>
          <a:custGeom>
            <a:avLst/>
            <a:gdLst/>
            <a:ahLst/>
            <a:cxnLst/>
            <a:rect l="0" t="0" r="0" b="0"/>
            <a:pathLst>
              <a:path w="92870" h="157164">
                <a:moveTo>
                  <a:pt x="92869" y="0"/>
                </a:moveTo>
                <a:lnTo>
                  <a:pt x="92869" y="3792"/>
                </a:lnTo>
                <a:lnTo>
                  <a:pt x="92075" y="4910"/>
                </a:lnTo>
                <a:lnTo>
                  <a:pt x="90753" y="5654"/>
                </a:lnTo>
                <a:lnTo>
                  <a:pt x="89076" y="6151"/>
                </a:lnTo>
                <a:lnTo>
                  <a:pt x="87959" y="7276"/>
                </a:lnTo>
                <a:lnTo>
                  <a:pt x="87215" y="8819"/>
                </a:lnTo>
                <a:lnTo>
                  <a:pt x="85593" y="13445"/>
                </a:lnTo>
                <a:lnTo>
                  <a:pt x="84050" y="16901"/>
                </a:lnTo>
                <a:lnTo>
                  <a:pt x="82228" y="20792"/>
                </a:lnTo>
                <a:lnTo>
                  <a:pt x="80219" y="25767"/>
                </a:lnTo>
                <a:lnTo>
                  <a:pt x="75869" y="37646"/>
                </a:lnTo>
                <a:lnTo>
                  <a:pt x="73599" y="43354"/>
                </a:lnTo>
                <a:lnTo>
                  <a:pt x="71290" y="48746"/>
                </a:lnTo>
                <a:lnTo>
                  <a:pt x="68959" y="53928"/>
                </a:lnTo>
                <a:lnTo>
                  <a:pt x="65816" y="58971"/>
                </a:lnTo>
                <a:lnTo>
                  <a:pt x="62134" y="63921"/>
                </a:lnTo>
                <a:lnTo>
                  <a:pt x="58091" y="68807"/>
                </a:lnTo>
                <a:lnTo>
                  <a:pt x="54602" y="73653"/>
                </a:lnTo>
                <a:lnTo>
                  <a:pt x="51483" y="78471"/>
                </a:lnTo>
                <a:lnTo>
                  <a:pt x="48610" y="83270"/>
                </a:lnTo>
                <a:lnTo>
                  <a:pt x="45107" y="88057"/>
                </a:lnTo>
                <a:lnTo>
                  <a:pt x="41184" y="92836"/>
                </a:lnTo>
                <a:lnTo>
                  <a:pt x="36981" y="97610"/>
                </a:lnTo>
                <a:lnTo>
                  <a:pt x="33386" y="102379"/>
                </a:lnTo>
                <a:lnTo>
                  <a:pt x="30195" y="107147"/>
                </a:lnTo>
                <a:lnTo>
                  <a:pt x="27274" y="111913"/>
                </a:lnTo>
                <a:lnTo>
                  <a:pt x="24532" y="115883"/>
                </a:lnTo>
                <a:lnTo>
                  <a:pt x="21911" y="119324"/>
                </a:lnTo>
                <a:lnTo>
                  <a:pt x="19370" y="122412"/>
                </a:lnTo>
                <a:lnTo>
                  <a:pt x="17676" y="125264"/>
                </a:lnTo>
                <a:lnTo>
                  <a:pt x="16547" y="127960"/>
                </a:lnTo>
                <a:lnTo>
                  <a:pt x="15794" y="130550"/>
                </a:lnTo>
                <a:lnTo>
                  <a:pt x="14498" y="133071"/>
                </a:lnTo>
                <a:lnTo>
                  <a:pt x="12841" y="135545"/>
                </a:lnTo>
                <a:lnTo>
                  <a:pt x="10941" y="137988"/>
                </a:lnTo>
                <a:lnTo>
                  <a:pt x="8882" y="140411"/>
                </a:lnTo>
                <a:lnTo>
                  <a:pt x="6715" y="142820"/>
                </a:lnTo>
                <a:lnTo>
                  <a:pt x="1327" y="148597"/>
                </a:lnTo>
                <a:lnTo>
                  <a:pt x="885" y="149864"/>
                </a:lnTo>
                <a:lnTo>
                  <a:pt x="262" y="154648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44"/>
          <p:cNvSpPr/>
          <p:nvPr/>
        </p:nvSpPr>
        <p:spPr>
          <a:xfrm>
            <a:off x="7100887" y="3864777"/>
            <a:ext cx="107157" cy="300030"/>
          </a:xfrm>
          <a:custGeom>
            <a:avLst/>
            <a:gdLst/>
            <a:ahLst/>
            <a:cxnLst/>
            <a:rect l="0" t="0" r="0" b="0"/>
            <a:pathLst>
              <a:path w="107157" h="300030">
                <a:moveTo>
                  <a:pt x="107156" y="28566"/>
                </a:moveTo>
                <a:lnTo>
                  <a:pt x="107156" y="15566"/>
                </a:lnTo>
                <a:lnTo>
                  <a:pt x="105040" y="12734"/>
                </a:lnTo>
                <a:lnTo>
                  <a:pt x="101005" y="8241"/>
                </a:lnTo>
                <a:lnTo>
                  <a:pt x="96515" y="3670"/>
                </a:lnTo>
                <a:lnTo>
                  <a:pt x="93712" y="2444"/>
                </a:lnTo>
                <a:lnTo>
                  <a:pt x="90256" y="1626"/>
                </a:lnTo>
                <a:lnTo>
                  <a:pt x="86364" y="1081"/>
                </a:lnTo>
                <a:lnTo>
                  <a:pt x="82976" y="718"/>
                </a:lnTo>
                <a:lnTo>
                  <a:pt x="79924" y="476"/>
                </a:lnTo>
                <a:lnTo>
                  <a:pt x="77095" y="314"/>
                </a:lnTo>
                <a:lnTo>
                  <a:pt x="71836" y="135"/>
                </a:lnTo>
                <a:lnTo>
                  <a:pt x="62295" y="34"/>
                </a:lnTo>
                <a:lnTo>
                  <a:pt x="48641" y="0"/>
                </a:lnTo>
                <a:lnTo>
                  <a:pt x="45127" y="791"/>
                </a:lnTo>
                <a:lnTo>
                  <a:pt x="41197" y="2112"/>
                </a:lnTo>
                <a:lnTo>
                  <a:pt x="36990" y="3786"/>
                </a:lnTo>
                <a:lnTo>
                  <a:pt x="33391" y="5696"/>
                </a:lnTo>
                <a:lnTo>
                  <a:pt x="30198" y="7763"/>
                </a:lnTo>
                <a:lnTo>
                  <a:pt x="27276" y="9935"/>
                </a:lnTo>
                <a:lnTo>
                  <a:pt x="24534" y="12971"/>
                </a:lnTo>
                <a:lnTo>
                  <a:pt x="21912" y="16582"/>
                </a:lnTo>
                <a:lnTo>
                  <a:pt x="19371" y="20577"/>
                </a:lnTo>
                <a:lnTo>
                  <a:pt x="16883" y="24827"/>
                </a:lnTo>
                <a:lnTo>
                  <a:pt x="14430" y="29249"/>
                </a:lnTo>
                <a:lnTo>
                  <a:pt x="9589" y="38395"/>
                </a:lnTo>
                <a:lnTo>
                  <a:pt x="4791" y="47751"/>
                </a:lnTo>
                <a:lnTo>
                  <a:pt x="3194" y="52469"/>
                </a:lnTo>
                <a:lnTo>
                  <a:pt x="2129" y="57201"/>
                </a:lnTo>
                <a:lnTo>
                  <a:pt x="1420" y="61944"/>
                </a:lnTo>
                <a:lnTo>
                  <a:pt x="946" y="67487"/>
                </a:lnTo>
                <a:lnTo>
                  <a:pt x="631" y="73563"/>
                </a:lnTo>
                <a:lnTo>
                  <a:pt x="281" y="87459"/>
                </a:lnTo>
                <a:lnTo>
                  <a:pt x="0" y="239059"/>
                </a:lnTo>
                <a:lnTo>
                  <a:pt x="794" y="245095"/>
                </a:lnTo>
                <a:lnTo>
                  <a:pt x="2117" y="251500"/>
                </a:lnTo>
                <a:lnTo>
                  <a:pt x="3793" y="258151"/>
                </a:lnTo>
                <a:lnTo>
                  <a:pt x="4910" y="263379"/>
                </a:lnTo>
                <a:lnTo>
                  <a:pt x="6151" y="271305"/>
                </a:lnTo>
                <a:lnTo>
                  <a:pt x="6703" y="279589"/>
                </a:lnTo>
                <a:lnTo>
                  <a:pt x="7057" y="290259"/>
                </a:lnTo>
                <a:lnTo>
                  <a:pt x="7144" y="30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45"/>
          <p:cNvSpPr/>
          <p:nvPr/>
        </p:nvSpPr>
        <p:spPr>
          <a:xfrm>
            <a:off x="7022306" y="3958755"/>
            <a:ext cx="285740" cy="155939"/>
          </a:xfrm>
          <a:custGeom>
            <a:avLst/>
            <a:gdLst/>
            <a:ahLst/>
            <a:cxnLst/>
            <a:rect l="0" t="0" r="0" b="0"/>
            <a:pathLst>
              <a:path w="285740" h="155939">
                <a:moveTo>
                  <a:pt x="0" y="91751"/>
                </a:moveTo>
                <a:lnTo>
                  <a:pt x="3793" y="91751"/>
                </a:lnTo>
                <a:lnTo>
                  <a:pt x="4910" y="90957"/>
                </a:lnTo>
                <a:lnTo>
                  <a:pt x="5654" y="89634"/>
                </a:lnTo>
                <a:lnTo>
                  <a:pt x="6151" y="87959"/>
                </a:lnTo>
                <a:lnTo>
                  <a:pt x="8069" y="86841"/>
                </a:lnTo>
                <a:lnTo>
                  <a:pt x="14435" y="85600"/>
                </a:lnTo>
                <a:lnTo>
                  <a:pt x="23150" y="84901"/>
                </a:lnTo>
                <a:lnTo>
                  <a:pt x="30397" y="82621"/>
                </a:lnTo>
                <a:lnTo>
                  <a:pt x="38910" y="78962"/>
                </a:lnTo>
                <a:lnTo>
                  <a:pt x="47985" y="74690"/>
                </a:lnTo>
                <a:lnTo>
                  <a:pt x="52628" y="73233"/>
                </a:lnTo>
                <a:lnTo>
                  <a:pt x="57309" y="72262"/>
                </a:lnTo>
                <a:lnTo>
                  <a:pt x="62019" y="71614"/>
                </a:lnTo>
                <a:lnTo>
                  <a:pt x="67540" y="70389"/>
                </a:lnTo>
                <a:lnTo>
                  <a:pt x="73601" y="68779"/>
                </a:lnTo>
                <a:lnTo>
                  <a:pt x="80024" y="66911"/>
                </a:lnTo>
                <a:lnTo>
                  <a:pt x="85893" y="64872"/>
                </a:lnTo>
                <a:lnTo>
                  <a:pt x="91393" y="62719"/>
                </a:lnTo>
                <a:lnTo>
                  <a:pt x="96647" y="60490"/>
                </a:lnTo>
                <a:lnTo>
                  <a:pt x="106719" y="55897"/>
                </a:lnTo>
                <a:lnTo>
                  <a:pt x="126120" y="46481"/>
                </a:lnTo>
                <a:lnTo>
                  <a:pt x="130911" y="44902"/>
                </a:lnTo>
                <a:lnTo>
                  <a:pt x="135692" y="43850"/>
                </a:lnTo>
                <a:lnTo>
                  <a:pt x="140469" y="43148"/>
                </a:lnTo>
                <a:lnTo>
                  <a:pt x="145239" y="42680"/>
                </a:lnTo>
                <a:lnTo>
                  <a:pt x="150007" y="42368"/>
                </a:lnTo>
                <a:lnTo>
                  <a:pt x="158745" y="42022"/>
                </a:lnTo>
                <a:lnTo>
                  <a:pt x="168127" y="41827"/>
                </a:lnTo>
                <a:lnTo>
                  <a:pt x="180851" y="41755"/>
                </a:lnTo>
                <a:lnTo>
                  <a:pt x="183273" y="42546"/>
                </a:lnTo>
                <a:lnTo>
                  <a:pt x="188082" y="45540"/>
                </a:lnTo>
                <a:lnTo>
                  <a:pt x="189681" y="48244"/>
                </a:lnTo>
                <a:lnTo>
                  <a:pt x="190748" y="51633"/>
                </a:lnTo>
                <a:lnTo>
                  <a:pt x="191459" y="55481"/>
                </a:lnTo>
                <a:lnTo>
                  <a:pt x="191933" y="58840"/>
                </a:lnTo>
                <a:lnTo>
                  <a:pt x="192249" y="61872"/>
                </a:lnTo>
                <a:lnTo>
                  <a:pt x="192460" y="64688"/>
                </a:lnTo>
                <a:lnTo>
                  <a:pt x="192600" y="68153"/>
                </a:lnTo>
                <a:lnTo>
                  <a:pt x="192756" y="76236"/>
                </a:lnTo>
                <a:lnTo>
                  <a:pt x="193592" y="80613"/>
                </a:lnTo>
                <a:lnTo>
                  <a:pt x="194943" y="85120"/>
                </a:lnTo>
                <a:lnTo>
                  <a:pt x="196637" y="89711"/>
                </a:lnTo>
                <a:lnTo>
                  <a:pt x="197766" y="94360"/>
                </a:lnTo>
                <a:lnTo>
                  <a:pt x="198519" y="99047"/>
                </a:lnTo>
                <a:lnTo>
                  <a:pt x="199021" y="103758"/>
                </a:lnTo>
                <a:lnTo>
                  <a:pt x="200149" y="108487"/>
                </a:lnTo>
                <a:lnTo>
                  <a:pt x="201695" y="113227"/>
                </a:lnTo>
                <a:lnTo>
                  <a:pt x="203520" y="117974"/>
                </a:lnTo>
                <a:lnTo>
                  <a:pt x="204736" y="121933"/>
                </a:lnTo>
                <a:lnTo>
                  <a:pt x="205547" y="125366"/>
                </a:lnTo>
                <a:lnTo>
                  <a:pt x="206088" y="128449"/>
                </a:lnTo>
                <a:lnTo>
                  <a:pt x="207241" y="132091"/>
                </a:lnTo>
                <a:lnTo>
                  <a:pt x="208805" y="136107"/>
                </a:lnTo>
                <a:lnTo>
                  <a:pt x="210640" y="140371"/>
                </a:lnTo>
                <a:lnTo>
                  <a:pt x="212658" y="143215"/>
                </a:lnTo>
                <a:lnTo>
                  <a:pt x="214797" y="145110"/>
                </a:lnTo>
                <a:lnTo>
                  <a:pt x="217017" y="146374"/>
                </a:lnTo>
                <a:lnTo>
                  <a:pt x="218496" y="148009"/>
                </a:lnTo>
                <a:lnTo>
                  <a:pt x="219483" y="149894"/>
                </a:lnTo>
                <a:lnTo>
                  <a:pt x="220141" y="151944"/>
                </a:lnTo>
                <a:lnTo>
                  <a:pt x="221373" y="153311"/>
                </a:lnTo>
                <a:lnTo>
                  <a:pt x="222988" y="154223"/>
                </a:lnTo>
                <a:lnTo>
                  <a:pt x="226900" y="155234"/>
                </a:lnTo>
                <a:lnTo>
                  <a:pt x="233565" y="155805"/>
                </a:lnTo>
                <a:lnTo>
                  <a:pt x="238215" y="155938"/>
                </a:lnTo>
                <a:lnTo>
                  <a:pt x="240566" y="155179"/>
                </a:lnTo>
                <a:lnTo>
                  <a:pt x="245296" y="152221"/>
                </a:lnTo>
                <a:lnTo>
                  <a:pt x="250043" y="148259"/>
                </a:lnTo>
                <a:lnTo>
                  <a:pt x="254799" y="143853"/>
                </a:lnTo>
                <a:lnTo>
                  <a:pt x="261939" y="136910"/>
                </a:lnTo>
                <a:lnTo>
                  <a:pt x="266701" y="132195"/>
                </a:lnTo>
                <a:lnTo>
                  <a:pt x="269082" y="129032"/>
                </a:lnTo>
                <a:lnTo>
                  <a:pt x="271463" y="125336"/>
                </a:lnTo>
                <a:lnTo>
                  <a:pt x="273844" y="121285"/>
                </a:lnTo>
                <a:lnTo>
                  <a:pt x="276226" y="116996"/>
                </a:lnTo>
                <a:lnTo>
                  <a:pt x="280987" y="107998"/>
                </a:lnTo>
                <a:lnTo>
                  <a:pt x="282575" y="103376"/>
                </a:lnTo>
                <a:lnTo>
                  <a:pt x="283634" y="98707"/>
                </a:lnTo>
                <a:lnTo>
                  <a:pt x="284338" y="94007"/>
                </a:lnTo>
                <a:lnTo>
                  <a:pt x="284809" y="89287"/>
                </a:lnTo>
                <a:lnTo>
                  <a:pt x="285123" y="84552"/>
                </a:lnTo>
                <a:lnTo>
                  <a:pt x="285332" y="79808"/>
                </a:lnTo>
                <a:lnTo>
                  <a:pt x="285564" y="70303"/>
                </a:lnTo>
                <a:lnTo>
                  <a:pt x="285739" y="43132"/>
                </a:lnTo>
                <a:lnTo>
                  <a:pt x="284949" y="39494"/>
                </a:lnTo>
                <a:lnTo>
                  <a:pt x="283628" y="36275"/>
                </a:lnTo>
                <a:lnTo>
                  <a:pt x="281954" y="33336"/>
                </a:lnTo>
                <a:lnTo>
                  <a:pt x="280838" y="30583"/>
                </a:lnTo>
                <a:lnTo>
                  <a:pt x="280094" y="27953"/>
                </a:lnTo>
                <a:lnTo>
                  <a:pt x="279598" y="25407"/>
                </a:lnTo>
                <a:lnTo>
                  <a:pt x="277680" y="22915"/>
                </a:lnTo>
                <a:lnTo>
                  <a:pt x="274814" y="20461"/>
                </a:lnTo>
                <a:lnTo>
                  <a:pt x="271316" y="18030"/>
                </a:lnTo>
                <a:lnTo>
                  <a:pt x="268983" y="15617"/>
                </a:lnTo>
                <a:lnTo>
                  <a:pt x="267428" y="13213"/>
                </a:lnTo>
                <a:lnTo>
                  <a:pt x="266392" y="10818"/>
                </a:lnTo>
                <a:lnTo>
                  <a:pt x="264113" y="9220"/>
                </a:lnTo>
                <a:lnTo>
                  <a:pt x="257348" y="7445"/>
                </a:lnTo>
                <a:lnTo>
                  <a:pt x="251167" y="4540"/>
                </a:lnTo>
                <a:lnTo>
                  <a:pt x="248407" y="2654"/>
                </a:lnTo>
                <a:lnTo>
                  <a:pt x="241107" y="559"/>
                </a:lnTo>
                <a:lnTo>
                  <a:pt x="236938" y="0"/>
                </a:lnTo>
                <a:lnTo>
                  <a:pt x="233365" y="421"/>
                </a:lnTo>
                <a:lnTo>
                  <a:pt x="230189" y="1495"/>
                </a:lnTo>
                <a:lnTo>
                  <a:pt x="227277" y="3005"/>
                </a:lnTo>
                <a:lnTo>
                  <a:pt x="219810" y="4684"/>
                </a:lnTo>
                <a:lnTo>
                  <a:pt x="215597" y="5131"/>
                </a:lnTo>
                <a:lnTo>
                  <a:pt x="211994" y="6223"/>
                </a:lnTo>
                <a:lnTo>
                  <a:pt x="203130" y="10758"/>
                </a:lnTo>
                <a:lnTo>
                  <a:pt x="195477" y="13249"/>
                </a:lnTo>
                <a:lnTo>
                  <a:pt x="193024" y="14810"/>
                </a:lnTo>
                <a:lnTo>
                  <a:pt x="185737" y="20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46"/>
          <p:cNvSpPr/>
          <p:nvPr/>
        </p:nvSpPr>
        <p:spPr>
          <a:xfrm>
            <a:off x="7329487" y="3964781"/>
            <a:ext cx="107157" cy="135694"/>
          </a:xfrm>
          <a:custGeom>
            <a:avLst/>
            <a:gdLst/>
            <a:ahLst/>
            <a:cxnLst/>
            <a:rect l="0" t="0" r="0" b="0"/>
            <a:pathLst>
              <a:path w="107157" h="135694">
                <a:moveTo>
                  <a:pt x="0" y="7144"/>
                </a:moveTo>
                <a:lnTo>
                  <a:pt x="3793" y="7144"/>
                </a:lnTo>
                <a:lnTo>
                  <a:pt x="4910" y="7938"/>
                </a:lnTo>
                <a:lnTo>
                  <a:pt x="5654" y="9260"/>
                </a:lnTo>
                <a:lnTo>
                  <a:pt x="6152" y="10936"/>
                </a:lnTo>
                <a:lnTo>
                  <a:pt x="7276" y="12053"/>
                </a:lnTo>
                <a:lnTo>
                  <a:pt x="8819" y="12798"/>
                </a:lnTo>
                <a:lnTo>
                  <a:pt x="10643" y="13294"/>
                </a:lnTo>
                <a:lnTo>
                  <a:pt x="12652" y="13625"/>
                </a:lnTo>
                <a:lnTo>
                  <a:pt x="14784" y="13846"/>
                </a:lnTo>
                <a:lnTo>
                  <a:pt x="17001" y="13993"/>
                </a:lnTo>
                <a:lnTo>
                  <a:pt x="19271" y="14885"/>
                </a:lnTo>
                <a:lnTo>
                  <a:pt x="21579" y="16273"/>
                </a:lnTo>
                <a:lnTo>
                  <a:pt x="23910" y="17992"/>
                </a:lnTo>
                <a:lnTo>
                  <a:pt x="26259" y="19139"/>
                </a:lnTo>
                <a:lnTo>
                  <a:pt x="28618" y="19903"/>
                </a:lnTo>
                <a:lnTo>
                  <a:pt x="30986" y="20412"/>
                </a:lnTo>
                <a:lnTo>
                  <a:pt x="33358" y="21546"/>
                </a:lnTo>
                <a:lnTo>
                  <a:pt x="35732" y="23095"/>
                </a:lnTo>
                <a:lnTo>
                  <a:pt x="38109" y="24921"/>
                </a:lnTo>
                <a:lnTo>
                  <a:pt x="40487" y="26933"/>
                </a:lnTo>
                <a:lnTo>
                  <a:pt x="42867" y="29068"/>
                </a:lnTo>
                <a:lnTo>
                  <a:pt x="45247" y="31285"/>
                </a:lnTo>
                <a:lnTo>
                  <a:pt x="46833" y="33556"/>
                </a:lnTo>
                <a:lnTo>
                  <a:pt x="47891" y="35865"/>
                </a:lnTo>
                <a:lnTo>
                  <a:pt x="48596" y="38197"/>
                </a:lnTo>
                <a:lnTo>
                  <a:pt x="49860" y="41340"/>
                </a:lnTo>
                <a:lnTo>
                  <a:pt x="51497" y="45022"/>
                </a:lnTo>
                <a:lnTo>
                  <a:pt x="53381" y="49065"/>
                </a:lnTo>
                <a:lnTo>
                  <a:pt x="55432" y="52554"/>
                </a:lnTo>
                <a:lnTo>
                  <a:pt x="57591" y="55673"/>
                </a:lnTo>
                <a:lnTo>
                  <a:pt x="59827" y="58547"/>
                </a:lnTo>
                <a:lnTo>
                  <a:pt x="62109" y="62050"/>
                </a:lnTo>
                <a:lnTo>
                  <a:pt x="64425" y="65972"/>
                </a:lnTo>
                <a:lnTo>
                  <a:pt x="66763" y="70175"/>
                </a:lnTo>
                <a:lnTo>
                  <a:pt x="71477" y="79079"/>
                </a:lnTo>
                <a:lnTo>
                  <a:pt x="73844" y="83675"/>
                </a:lnTo>
                <a:lnTo>
                  <a:pt x="75423" y="87533"/>
                </a:lnTo>
                <a:lnTo>
                  <a:pt x="76476" y="90900"/>
                </a:lnTo>
                <a:lnTo>
                  <a:pt x="77178" y="93937"/>
                </a:lnTo>
                <a:lnTo>
                  <a:pt x="78439" y="97550"/>
                </a:lnTo>
                <a:lnTo>
                  <a:pt x="80074" y="101545"/>
                </a:lnTo>
                <a:lnTo>
                  <a:pt x="81958" y="105797"/>
                </a:lnTo>
                <a:lnTo>
                  <a:pt x="83214" y="109425"/>
                </a:lnTo>
                <a:lnTo>
                  <a:pt x="84051" y="112638"/>
                </a:lnTo>
                <a:lnTo>
                  <a:pt x="84609" y="115573"/>
                </a:lnTo>
                <a:lnTo>
                  <a:pt x="84981" y="118324"/>
                </a:lnTo>
                <a:lnTo>
                  <a:pt x="85229" y="120951"/>
                </a:lnTo>
                <a:lnTo>
                  <a:pt x="85395" y="123496"/>
                </a:lnTo>
                <a:lnTo>
                  <a:pt x="85578" y="128441"/>
                </a:lnTo>
                <a:lnTo>
                  <a:pt x="85723" y="135605"/>
                </a:lnTo>
                <a:lnTo>
                  <a:pt x="83607" y="135675"/>
                </a:lnTo>
                <a:lnTo>
                  <a:pt x="81931" y="135693"/>
                </a:lnTo>
                <a:lnTo>
                  <a:pt x="80815" y="134912"/>
                </a:lnTo>
                <a:lnTo>
                  <a:pt x="80071" y="133597"/>
                </a:lnTo>
                <a:lnTo>
                  <a:pt x="79573" y="131928"/>
                </a:lnTo>
                <a:lnTo>
                  <a:pt x="78449" y="130814"/>
                </a:lnTo>
                <a:lnTo>
                  <a:pt x="76906" y="130072"/>
                </a:lnTo>
                <a:lnTo>
                  <a:pt x="75084" y="129577"/>
                </a:lnTo>
                <a:lnTo>
                  <a:pt x="73868" y="127660"/>
                </a:lnTo>
                <a:lnTo>
                  <a:pt x="73058" y="124794"/>
                </a:lnTo>
                <a:lnTo>
                  <a:pt x="72518" y="121296"/>
                </a:lnTo>
                <a:lnTo>
                  <a:pt x="71365" y="118170"/>
                </a:lnTo>
                <a:lnTo>
                  <a:pt x="69800" y="115293"/>
                </a:lnTo>
                <a:lnTo>
                  <a:pt x="67965" y="112580"/>
                </a:lnTo>
                <a:lnTo>
                  <a:pt x="66742" y="109979"/>
                </a:lnTo>
                <a:lnTo>
                  <a:pt x="65925" y="107450"/>
                </a:lnTo>
                <a:lnTo>
                  <a:pt x="65381" y="104971"/>
                </a:lnTo>
                <a:lnTo>
                  <a:pt x="65019" y="101731"/>
                </a:lnTo>
                <a:lnTo>
                  <a:pt x="64777" y="97983"/>
                </a:lnTo>
                <a:lnTo>
                  <a:pt x="64616" y="93897"/>
                </a:lnTo>
                <a:lnTo>
                  <a:pt x="64436" y="85124"/>
                </a:lnTo>
                <a:lnTo>
                  <a:pt x="64390" y="80561"/>
                </a:lnTo>
                <a:lnTo>
                  <a:pt x="65151" y="75933"/>
                </a:lnTo>
                <a:lnTo>
                  <a:pt x="66453" y="71259"/>
                </a:lnTo>
                <a:lnTo>
                  <a:pt x="68115" y="66556"/>
                </a:lnTo>
                <a:lnTo>
                  <a:pt x="69222" y="62627"/>
                </a:lnTo>
                <a:lnTo>
                  <a:pt x="69961" y="59214"/>
                </a:lnTo>
                <a:lnTo>
                  <a:pt x="70453" y="56144"/>
                </a:lnTo>
                <a:lnTo>
                  <a:pt x="71575" y="52511"/>
                </a:lnTo>
                <a:lnTo>
                  <a:pt x="73117" y="48501"/>
                </a:lnTo>
                <a:lnTo>
                  <a:pt x="74938" y="44240"/>
                </a:lnTo>
                <a:lnTo>
                  <a:pt x="79079" y="35272"/>
                </a:lnTo>
                <a:lnTo>
                  <a:pt x="81294" y="30659"/>
                </a:lnTo>
                <a:lnTo>
                  <a:pt x="83565" y="26789"/>
                </a:lnTo>
                <a:lnTo>
                  <a:pt x="85872" y="23416"/>
                </a:lnTo>
                <a:lnTo>
                  <a:pt x="88204" y="20373"/>
                </a:lnTo>
                <a:lnTo>
                  <a:pt x="90553" y="17551"/>
                </a:lnTo>
                <a:lnTo>
                  <a:pt x="92912" y="14876"/>
                </a:lnTo>
                <a:lnTo>
                  <a:pt x="97651" y="9786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47"/>
          <p:cNvSpPr/>
          <p:nvPr/>
        </p:nvSpPr>
        <p:spPr>
          <a:xfrm>
            <a:off x="7522368" y="3929098"/>
            <a:ext cx="235745" cy="157128"/>
          </a:xfrm>
          <a:custGeom>
            <a:avLst/>
            <a:gdLst/>
            <a:ahLst/>
            <a:cxnLst/>
            <a:rect l="0" t="0" r="0" b="0"/>
            <a:pathLst>
              <a:path w="235745" h="157128">
                <a:moveTo>
                  <a:pt x="0" y="28539"/>
                </a:moveTo>
                <a:lnTo>
                  <a:pt x="0" y="49331"/>
                </a:lnTo>
                <a:lnTo>
                  <a:pt x="794" y="52719"/>
                </a:lnTo>
                <a:lnTo>
                  <a:pt x="2116" y="55771"/>
                </a:lnTo>
                <a:lnTo>
                  <a:pt x="3793" y="58600"/>
                </a:lnTo>
                <a:lnTo>
                  <a:pt x="4910" y="62074"/>
                </a:lnTo>
                <a:lnTo>
                  <a:pt x="5654" y="65977"/>
                </a:lnTo>
                <a:lnTo>
                  <a:pt x="6152" y="70166"/>
                </a:lnTo>
                <a:lnTo>
                  <a:pt x="6482" y="74547"/>
                </a:lnTo>
                <a:lnTo>
                  <a:pt x="6703" y="79055"/>
                </a:lnTo>
                <a:lnTo>
                  <a:pt x="6948" y="88297"/>
                </a:lnTo>
                <a:lnTo>
                  <a:pt x="7118" y="108120"/>
                </a:lnTo>
                <a:lnTo>
                  <a:pt x="7921" y="111756"/>
                </a:lnTo>
                <a:lnTo>
                  <a:pt x="9249" y="115767"/>
                </a:lnTo>
                <a:lnTo>
                  <a:pt x="10928" y="120028"/>
                </a:lnTo>
                <a:lnTo>
                  <a:pt x="12048" y="124457"/>
                </a:lnTo>
                <a:lnTo>
                  <a:pt x="12795" y="128997"/>
                </a:lnTo>
                <a:lnTo>
                  <a:pt x="13292" y="133611"/>
                </a:lnTo>
                <a:lnTo>
                  <a:pt x="13624" y="137481"/>
                </a:lnTo>
                <a:lnTo>
                  <a:pt x="13846" y="140854"/>
                </a:lnTo>
                <a:lnTo>
                  <a:pt x="14201" y="148179"/>
                </a:lnTo>
                <a:lnTo>
                  <a:pt x="14249" y="151298"/>
                </a:lnTo>
                <a:lnTo>
                  <a:pt x="14287" y="157025"/>
                </a:lnTo>
                <a:lnTo>
                  <a:pt x="18403" y="157106"/>
                </a:lnTo>
                <a:lnTo>
                  <a:pt x="16647" y="157118"/>
                </a:lnTo>
                <a:lnTo>
                  <a:pt x="15860" y="156327"/>
                </a:lnTo>
                <a:lnTo>
                  <a:pt x="15336" y="155006"/>
                </a:lnTo>
                <a:lnTo>
                  <a:pt x="14754" y="150628"/>
                </a:lnTo>
                <a:lnTo>
                  <a:pt x="14598" y="147238"/>
                </a:lnTo>
                <a:lnTo>
                  <a:pt x="14380" y="136999"/>
                </a:lnTo>
                <a:lnTo>
                  <a:pt x="14289" y="88962"/>
                </a:lnTo>
                <a:lnTo>
                  <a:pt x="15877" y="83109"/>
                </a:lnTo>
                <a:lnTo>
                  <a:pt x="18522" y="76825"/>
                </a:lnTo>
                <a:lnTo>
                  <a:pt x="21873" y="70255"/>
                </a:lnTo>
                <a:lnTo>
                  <a:pt x="24900" y="65081"/>
                </a:lnTo>
                <a:lnTo>
                  <a:pt x="27713" y="60838"/>
                </a:lnTo>
                <a:lnTo>
                  <a:pt x="30382" y="57215"/>
                </a:lnTo>
                <a:lnTo>
                  <a:pt x="32955" y="53213"/>
                </a:lnTo>
                <a:lnTo>
                  <a:pt x="35463" y="48957"/>
                </a:lnTo>
                <a:lnTo>
                  <a:pt x="37930" y="44532"/>
                </a:lnTo>
                <a:lnTo>
                  <a:pt x="40368" y="40789"/>
                </a:lnTo>
                <a:lnTo>
                  <a:pt x="42787" y="37499"/>
                </a:lnTo>
                <a:lnTo>
                  <a:pt x="45194" y="34512"/>
                </a:lnTo>
                <a:lnTo>
                  <a:pt x="48386" y="31728"/>
                </a:lnTo>
                <a:lnTo>
                  <a:pt x="52101" y="29077"/>
                </a:lnTo>
                <a:lnTo>
                  <a:pt x="56166" y="26517"/>
                </a:lnTo>
                <a:lnTo>
                  <a:pt x="59669" y="24016"/>
                </a:lnTo>
                <a:lnTo>
                  <a:pt x="65678" y="19121"/>
                </a:lnTo>
                <a:lnTo>
                  <a:pt x="69185" y="16704"/>
                </a:lnTo>
                <a:lnTo>
                  <a:pt x="73111" y="14299"/>
                </a:lnTo>
                <a:lnTo>
                  <a:pt x="83234" y="8528"/>
                </a:lnTo>
                <a:lnTo>
                  <a:pt x="84858" y="8849"/>
                </a:lnTo>
                <a:lnTo>
                  <a:pt x="91730" y="13092"/>
                </a:lnTo>
                <a:lnTo>
                  <a:pt x="95284" y="15065"/>
                </a:lnTo>
                <a:lnTo>
                  <a:pt x="99243" y="17175"/>
                </a:lnTo>
                <a:lnTo>
                  <a:pt x="105756" y="21636"/>
                </a:lnTo>
                <a:lnTo>
                  <a:pt x="108604" y="23938"/>
                </a:lnTo>
                <a:lnTo>
                  <a:pt x="111297" y="27059"/>
                </a:lnTo>
                <a:lnTo>
                  <a:pt x="113885" y="30727"/>
                </a:lnTo>
                <a:lnTo>
                  <a:pt x="116406" y="34761"/>
                </a:lnTo>
                <a:lnTo>
                  <a:pt x="118085" y="39037"/>
                </a:lnTo>
                <a:lnTo>
                  <a:pt x="119205" y="43475"/>
                </a:lnTo>
                <a:lnTo>
                  <a:pt x="119951" y="48021"/>
                </a:lnTo>
                <a:lnTo>
                  <a:pt x="120449" y="52639"/>
                </a:lnTo>
                <a:lnTo>
                  <a:pt x="120780" y="57306"/>
                </a:lnTo>
                <a:lnTo>
                  <a:pt x="121002" y="62005"/>
                </a:lnTo>
                <a:lnTo>
                  <a:pt x="121248" y="71458"/>
                </a:lnTo>
                <a:lnTo>
                  <a:pt x="121405" y="90463"/>
                </a:lnTo>
                <a:lnTo>
                  <a:pt x="120624" y="95222"/>
                </a:lnTo>
                <a:lnTo>
                  <a:pt x="119310" y="99982"/>
                </a:lnTo>
                <a:lnTo>
                  <a:pt x="117640" y="104742"/>
                </a:lnTo>
                <a:lnTo>
                  <a:pt x="116526" y="109504"/>
                </a:lnTo>
                <a:lnTo>
                  <a:pt x="115785" y="114266"/>
                </a:lnTo>
                <a:lnTo>
                  <a:pt x="115290" y="119028"/>
                </a:lnTo>
                <a:lnTo>
                  <a:pt x="114166" y="122996"/>
                </a:lnTo>
                <a:lnTo>
                  <a:pt x="112624" y="126435"/>
                </a:lnTo>
                <a:lnTo>
                  <a:pt x="110801" y="129522"/>
                </a:lnTo>
                <a:lnTo>
                  <a:pt x="109586" y="132374"/>
                </a:lnTo>
                <a:lnTo>
                  <a:pt x="108777" y="135068"/>
                </a:lnTo>
                <a:lnTo>
                  <a:pt x="108237" y="137659"/>
                </a:lnTo>
                <a:lnTo>
                  <a:pt x="107877" y="140179"/>
                </a:lnTo>
                <a:lnTo>
                  <a:pt x="107637" y="142653"/>
                </a:lnTo>
                <a:lnTo>
                  <a:pt x="107165" y="149856"/>
                </a:lnTo>
                <a:lnTo>
                  <a:pt x="107159" y="149945"/>
                </a:lnTo>
                <a:lnTo>
                  <a:pt x="107157" y="146179"/>
                </a:lnTo>
                <a:lnTo>
                  <a:pt x="106364" y="145066"/>
                </a:lnTo>
                <a:lnTo>
                  <a:pt x="105040" y="144324"/>
                </a:lnTo>
                <a:lnTo>
                  <a:pt x="103364" y="143829"/>
                </a:lnTo>
                <a:lnTo>
                  <a:pt x="103041" y="142705"/>
                </a:lnTo>
                <a:lnTo>
                  <a:pt x="103620" y="141162"/>
                </a:lnTo>
                <a:lnTo>
                  <a:pt x="104799" y="139340"/>
                </a:lnTo>
                <a:lnTo>
                  <a:pt x="106109" y="135199"/>
                </a:lnTo>
                <a:lnTo>
                  <a:pt x="106458" y="132983"/>
                </a:lnTo>
                <a:lnTo>
                  <a:pt x="106691" y="129918"/>
                </a:lnTo>
                <a:lnTo>
                  <a:pt x="106846" y="126288"/>
                </a:lnTo>
                <a:lnTo>
                  <a:pt x="106949" y="122280"/>
                </a:lnTo>
                <a:lnTo>
                  <a:pt x="107812" y="118814"/>
                </a:lnTo>
                <a:lnTo>
                  <a:pt x="109181" y="115710"/>
                </a:lnTo>
                <a:lnTo>
                  <a:pt x="110888" y="112847"/>
                </a:lnTo>
                <a:lnTo>
                  <a:pt x="112025" y="110144"/>
                </a:lnTo>
                <a:lnTo>
                  <a:pt x="112784" y="107549"/>
                </a:lnTo>
                <a:lnTo>
                  <a:pt x="113289" y="105025"/>
                </a:lnTo>
                <a:lnTo>
                  <a:pt x="113626" y="101755"/>
                </a:lnTo>
                <a:lnTo>
                  <a:pt x="113851" y="97987"/>
                </a:lnTo>
                <a:lnTo>
                  <a:pt x="114000" y="93887"/>
                </a:lnTo>
                <a:lnTo>
                  <a:pt x="114894" y="89567"/>
                </a:lnTo>
                <a:lnTo>
                  <a:pt x="116284" y="85100"/>
                </a:lnTo>
                <a:lnTo>
                  <a:pt x="118004" y="80534"/>
                </a:lnTo>
                <a:lnTo>
                  <a:pt x="119150" y="75902"/>
                </a:lnTo>
                <a:lnTo>
                  <a:pt x="119915" y="71227"/>
                </a:lnTo>
                <a:lnTo>
                  <a:pt x="120425" y="66522"/>
                </a:lnTo>
                <a:lnTo>
                  <a:pt x="120765" y="62593"/>
                </a:lnTo>
                <a:lnTo>
                  <a:pt x="120991" y="59179"/>
                </a:lnTo>
                <a:lnTo>
                  <a:pt x="121142" y="56109"/>
                </a:lnTo>
                <a:lnTo>
                  <a:pt x="122037" y="52476"/>
                </a:lnTo>
                <a:lnTo>
                  <a:pt x="123427" y="48466"/>
                </a:lnTo>
                <a:lnTo>
                  <a:pt x="125148" y="44204"/>
                </a:lnTo>
                <a:lnTo>
                  <a:pt x="127088" y="40570"/>
                </a:lnTo>
                <a:lnTo>
                  <a:pt x="129175" y="37354"/>
                </a:lnTo>
                <a:lnTo>
                  <a:pt x="131361" y="34415"/>
                </a:lnTo>
                <a:lnTo>
                  <a:pt x="132818" y="31663"/>
                </a:lnTo>
                <a:lnTo>
                  <a:pt x="133790" y="29034"/>
                </a:lnTo>
                <a:lnTo>
                  <a:pt x="134436" y="26488"/>
                </a:lnTo>
                <a:lnTo>
                  <a:pt x="135662" y="23997"/>
                </a:lnTo>
                <a:lnTo>
                  <a:pt x="139141" y="19112"/>
                </a:lnTo>
                <a:lnTo>
                  <a:pt x="143333" y="14295"/>
                </a:lnTo>
                <a:lnTo>
                  <a:pt x="147841" y="9508"/>
                </a:lnTo>
                <a:lnTo>
                  <a:pt x="152490" y="4735"/>
                </a:lnTo>
                <a:lnTo>
                  <a:pt x="154842" y="3145"/>
                </a:lnTo>
                <a:lnTo>
                  <a:pt x="159571" y="1377"/>
                </a:lnTo>
                <a:lnTo>
                  <a:pt x="166696" y="383"/>
                </a:lnTo>
                <a:lnTo>
                  <a:pt x="173835" y="88"/>
                </a:lnTo>
                <a:lnTo>
                  <a:pt x="180977" y="0"/>
                </a:lnTo>
                <a:lnTo>
                  <a:pt x="183357" y="783"/>
                </a:lnTo>
                <a:lnTo>
                  <a:pt x="188119" y="3767"/>
                </a:lnTo>
                <a:lnTo>
                  <a:pt x="190501" y="6468"/>
                </a:lnTo>
                <a:lnTo>
                  <a:pt x="192882" y="9856"/>
                </a:lnTo>
                <a:lnTo>
                  <a:pt x="195263" y="13703"/>
                </a:lnTo>
                <a:lnTo>
                  <a:pt x="196850" y="17061"/>
                </a:lnTo>
                <a:lnTo>
                  <a:pt x="197909" y="20093"/>
                </a:lnTo>
                <a:lnTo>
                  <a:pt x="198614" y="22908"/>
                </a:lnTo>
                <a:lnTo>
                  <a:pt x="199878" y="26373"/>
                </a:lnTo>
                <a:lnTo>
                  <a:pt x="201515" y="30270"/>
                </a:lnTo>
                <a:lnTo>
                  <a:pt x="203400" y="34455"/>
                </a:lnTo>
                <a:lnTo>
                  <a:pt x="204656" y="38833"/>
                </a:lnTo>
                <a:lnTo>
                  <a:pt x="205494" y="43339"/>
                </a:lnTo>
                <a:lnTo>
                  <a:pt x="206052" y="47931"/>
                </a:lnTo>
                <a:lnTo>
                  <a:pt x="207219" y="52579"/>
                </a:lnTo>
                <a:lnTo>
                  <a:pt x="208789" y="57266"/>
                </a:lnTo>
                <a:lnTo>
                  <a:pt x="210630" y="61978"/>
                </a:lnTo>
                <a:lnTo>
                  <a:pt x="211858" y="67501"/>
                </a:lnTo>
                <a:lnTo>
                  <a:pt x="212676" y="73563"/>
                </a:lnTo>
                <a:lnTo>
                  <a:pt x="213222" y="79987"/>
                </a:lnTo>
                <a:lnTo>
                  <a:pt x="213586" y="85856"/>
                </a:lnTo>
                <a:lnTo>
                  <a:pt x="213990" y="96611"/>
                </a:lnTo>
                <a:lnTo>
                  <a:pt x="214217" y="107799"/>
                </a:lnTo>
                <a:lnTo>
                  <a:pt x="214284" y="119933"/>
                </a:lnTo>
                <a:lnTo>
                  <a:pt x="215088" y="123599"/>
                </a:lnTo>
                <a:lnTo>
                  <a:pt x="216417" y="126838"/>
                </a:lnTo>
                <a:lnTo>
                  <a:pt x="218096" y="129790"/>
                </a:lnTo>
                <a:lnTo>
                  <a:pt x="219216" y="132552"/>
                </a:lnTo>
                <a:lnTo>
                  <a:pt x="219964" y="135187"/>
                </a:lnTo>
                <a:lnTo>
                  <a:pt x="221162" y="141328"/>
                </a:lnTo>
                <a:lnTo>
                  <a:pt x="225162" y="146184"/>
                </a:lnTo>
                <a:lnTo>
                  <a:pt x="228299" y="149649"/>
                </a:lnTo>
                <a:lnTo>
                  <a:pt x="228511" y="153676"/>
                </a:lnTo>
                <a:lnTo>
                  <a:pt x="229334" y="154827"/>
                </a:lnTo>
                <a:lnTo>
                  <a:pt x="230678" y="155593"/>
                </a:lnTo>
                <a:lnTo>
                  <a:pt x="235744" y="1571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/>
          <p:cNvGrpSpPr/>
          <p:nvPr/>
        </p:nvGrpSpPr>
        <p:grpSpPr>
          <a:xfrm>
            <a:off x="7250909" y="1303195"/>
            <a:ext cx="1617936" cy="675624"/>
            <a:chOff x="7250909" y="1303195"/>
            <a:chExt cx="1617936" cy="675624"/>
          </a:xfrm>
        </p:grpSpPr>
        <p:sp>
          <p:nvSpPr>
            <p:cNvPr id="130" name="SMARTPenAnnotation848"/>
            <p:cNvSpPr/>
            <p:nvPr/>
          </p:nvSpPr>
          <p:spPr>
            <a:xfrm>
              <a:off x="7250909" y="1303195"/>
              <a:ext cx="271460" cy="454168"/>
            </a:xfrm>
            <a:custGeom>
              <a:avLst/>
              <a:gdLst/>
              <a:ahLst/>
              <a:cxnLst/>
              <a:rect l="0" t="0" r="0" b="0"/>
              <a:pathLst>
                <a:path w="271460" h="454168">
                  <a:moveTo>
                    <a:pt x="257172" y="11255"/>
                  </a:moveTo>
                  <a:lnTo>
                    <a:pt x="257172" y="7462"/>
                  </a:lnTo>
                  <a:lnTo>
                    <a:pt x="256378" y="6345"/>
                  </a:lnTo>
                  <a:lnTo>
                    <a:pt x="255056" y="5600"/>
                  </a:lnTo>
                  <a:lnTo>
                    <a:pt x="250323" y="4198"/>
                  </a:lnTo>
                  <a:lnTo>
                    <a:pt x="246323" y="4137"/>
                  </a:lnTo>
                  <a:lnTo>
                    <a:pt x="244383" y="3334"/>
                  </a:lnTo>
                  <a:lnTo>
                    <a:pt x="240111" y="326"/>
                  </a:lnTo>
                  <a:lnTo>
                    <a:pt x="237861" y="0"/>
                  </a:lnTo>
                  <a:lnTo>
                    <a:pt x="235566" y="577"/>
                  </a:lnTo>
                  <a:lnTo>
                    <a:pt x="230900" y="2540"/>
                  </a:lnTo>
                  <a:lnTo>
                    <a:pt x="223811" y="3645"/>
                  </a:lnTo>
                  <a:lnTo>
                    <a:pt x="219062" y="3904"/>
                  </a:lnTo>
                  <a:lnTo>
                    <a:pt x="212188" y="6136"/>
                  </a:lnTo>
                  <a:lnTo>
                    <a:pt x="203842" y="8979"/>
                  </a:lnTo>
                  <a:lnTo>
                    <a:pt x="199393" y="9738"/>
                  </a:lnTo>
                  <a:lnTo>
                    <a:pt x="194840" y="10243"/>
                  </a:lnTo>
                  <a:lnTo>
                    <a:pt x="187665" y="12922"/>
                  </a:lnTo>
                  <a:lnTo>
                    <a:pt x="181035" y="16758"/>
                  </a:lnTo>
                  <a:lnTo>
                    <a:pt x="172799" y="21109"/>
                  </a:lnTo>
                  <a:lnTo>
                    <a:pt x="165962" y="25688"/>
                  </a:lnTo>
                  <a:lnTo>
                    <a:pt x="159484" y="30370"/>
                  </a:lnTo>
                  <a:lnTo>
                    <a:pt x="151313" y="35096"/>
                  </a:lnTo>
                  <a:lnTo>
                    <a:pt x="142390" y="39842"/>
                  </a:lnTo>
                  <a:lnTo>
                    <a:pt x="137788" y="42219"/>
                  </a:lnTo>
                  <a:lnTo>
                    <a:pt x="133133" y="45391"/>
                  </a:lnTo>
                  <a:lnTo>
                    <a:pt x="128442" y="49094"/>
                  </a:lnTo>
                  <a:lnTo>
                    <a:pt x="123727" y="53149"/>
                  </a:lnTo>
                  <a:lnTo>
                    <a:pt x="118996" y="56647"/>
                  </a:lnTo>
                  <a:lnTo>
                    <a:pt x="114255" y="59772"/>
                  </a:lnTo>
                  <a:lnTo>
                    <a:pt x="109506" y="62650"/>
                  </a:lnTo>
                  <a:lnTo>
                    <a:pt x="102114" y="70080"/>
                  </a:lnTo>
                  <a:lnTo>
                    <a:pt x="95389" y="78674"/>
                  </a:lnTo>
                  <a:lnTo>
                    <a:pt x="87108" y="87785"/>
                  </a:lnTo>
                  <a:lnTo>
                    <a:pt x="73520" y="101840"/>
                  </a:lnTo>
                  <a:lnTo>
                    <a:pt x="59440" y="116059"/>
                  </a:lnTo>
                  <a:lnTo>
                    <a:pt x="52081" y="127684"/>
                  </a:lnTo>
                  <a:lnTo>
                    <a:pt x="40889" y="150758"/>
                  </a:lnTo>
                  <a:lnTo>
                    <a:pt x="33782" y="162950"/>
                  </a:lnTo>
                  <a:lnTo>
                    <a:pt x="26125" y="175512"/>
                  </a:lnTo>
                  <a:lnTo>
                    <a:pt x="20075" y="186387"/>
                  </a:lnTo>
                  <a:lnTo>
                    <a:pt x="12208" y="201434"/>
                  </a:lnTo>
                  <a:lnTo>
                    <a:pt x="7276" y="213254"/>
                  </a:lnTo>
                  <a:lnTo>
                    <a:pt x="3232" y="225651"/>
                  </a:lnTo>
                  <a:lnTo>
                    <a:pt x="1435" y="236452"/>
                  </a:lnTo>
                  <a:lnTo>
                    <a:pt x="636" y="248661"/>
                  </a:lnTo>
                  <a:lnTo>
                    <a:pt x="281" y="261231"/>
                  </a:lnTo>
                  <a:lnTo>
                    <a:pt x="53" y="284353"/>
                  </a:lnTo>
                  <a:lnTo>
                    <a:pt x="0" y="322876"/>
                  </a:lnTo>
                  <a:lnTo>
                    <a:pt x="2115" y="332580"/>
                  </a:lnTo>
                  <a:lnTo>
                    <a:pt x="5701" y="342185"/>
                  </a:lnTo>
                  <a:lnTo>
                    <a:pt x="9940" y="351745"/>
                  </a:lnTo>
                  <a:lnTo>
                    <a:pt x="16790" y="366052"/>
                  </a:lnTo>
                  <a:lnTo>
                    <a:pt x="23600" y="375582"/>
                  </a:lnTo>
                  <a:lnTo>
                    <a:pt x="31124" y="385109"/>
                  </a:lnTo>
                  <a:lnTo>
                    <a:pt x="37115" y="394635"/>
                  </a:lnTo>
                  <a:lnTo>
                    <a:pt x="44540" y="404160"/>
                  </a:lnTo>
                  <a:lnTo>
                    <a:pt x="48742" y="408923"/>
                  </a:lnTo>
                  <a:lnTo>
                    <a:pt x="53131" y="412892"/>
                  </a:lnTo>
                  <a:lnTo>
                    <a:pt x="57644" y="416332"/>
                  </a:lnTo>
                  <a:lnTo>
                    <a:pt x="62241" y="419418"/>
                  </a:lnTo>
                  <a:lnTo>
                    <a:pt x="67687" y="422270"/>
                  </a:lnTo>
                  <a:lnTo>
                    <a:pt x="73698" y="424965"/>
                  </a:lnTo>
                  <a:lnTo>
                    <a:pt x="80087" y="427555"/>
                  </a:lnTo>
                  <a:lnTo>
                    <a:pt x="85934" y="430076"/>
                  </a:lnTo>
                  <a:lnTo>
                    <a:pt x="96664" y="434993"/>
                  </a:lnTo>
                  <a:lnTo>
                    <a:pt x="102542" y="437416"/>
                  </a:lnTo>
                  <a:lnTo>
                    <a:pt x="108841" y="439824"/>
                  </a:lnTo>
                  <a:lnTo>
                    <a:pt x="115422" y="442224"/>
                  </a:lnTo>
                  <a:lnTo>
                    <a:pt x="122192" y="443824"/>
                  </a:lnTo>
                  <a:lnTo>
                    <a:pt x="129085" y="444890"/>
                  </a:lnTo>
                  <a:lnTo>
                    <a:pt x="136061" y="445601"/>
                  </a:lnTo>
                  <a:lnTo>
                    <a:pt x="142300" y="446869"/>
                  </a:lnTo>
                  <a:lnTo>
                    <a:pt x="148047" y="448508"/>
                  </a:lnTo>
                  <a:lnTo>
                    <a:pt x="153466" y="450394"/>
                  </a:lnTo>
                  <a:lnTo>
                    <a:pt x="159460" y="451652"/>
                  </a:lnTo>
                  <a:lnTo>
                    <a:pt x="165837" y="452490"/>
                  </a:lnTo>
                  <a:lnTo>
                    <a:pt x="172468" y="453049"/>
                  </a:lnTo>
                  <a:lnTo>
                    <a:pt x="178478" y="453422"/>
                  </a:lnTo>
                  <a:lnTo>
                    <a:pt x="189388" y="453836"/>
                  </a:lnTo>
                  <a:lnTo>
                    <a:pt x="214237" y="454102"/>
                  </a:lnTo>
                  <a:lnTo>
                    <a:pt x="271459" y="454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849"/>
            <p:cNvSpPr/>
            <p:nvPr/>
          </p:nvSpPr>
          <p:spPr>
            <a:xfrm>
              <a:off x="7629525" y="1743075"/>
              <a:ext cx="348909" cy="14288"/>
            </a:xfrm>
            <a:custGeom>
              <a:avLst/>
              <a:gdLst/>
              <a:ahLst/>
              <a:cxnLst/>
              <a:rect l="0" t="0" r="0" b="0"/>
              <a:pathLst>
                <a:path w="348909" h="14288">
                  <a:moveTo>
                    <a:pt x="0" y="7143"/>
                  </a:moveTo>
                  <a:lnTo>
                    <a:pt x="196682" y="7143"/>
                  </a:lnTo>
                  <a:lnTo>
                    <a:pt x="204939" y="6350"/>
                  </a:lnTo>
                  <a:lnTo>
                    <a:pt x="212826" y="5027"/>
                  </a:lnTo>
                  <a:lnTo>
                    <a:pt x="220465" y="3351"/>
                  </a:lnTo>
                  <a:lnTo>
                    <a:pt x="227939" y="2234"/>
                  </a:lnTo>
                  <a:lnTo>
                    <a:pt x="235303" y="1489"/>
                  </a:lnTo>
                  <a:lnTo>
                    <a:pt x="242593" y="992"/>
                  </a:lnTo>
                  <a:lnTo>
                    <a:pt x="254927" y="441"/>
                  </a:lnTo>
                  <a:lnTo>
                    <a:pt x="266495" y="196"/>
                  </a:lnTo>
                  <a:lnTo>
                    <a:pt x="337395" y="0"/>
                  </a:lnTo>
                  <a:lnTo>
                    <a:pt x="339230" y="794"/>
                  </a:lnTo>
                  <a:lnTo>
                    <a:pt x="340453" y="2116"/>
                  </a:lnTo>
                  <a:lnTo>
                    <a:pt x="341269" y="3792"/>
                  </a:lnTo>
                  <a:lnTo>
                    <a:pt x="342606" y="4909"/>
                  </a:lnTo>
                  <a:lnTo>
                    <a:pt x="344292" y="5654"/>
                  </a:lnTo>
                  <a:lnTo>
                    <a:pt x="346209" y="6150"/>
                  </a:lnTo>
                  <a:lnTo>
                    <a:pt x="347488" y="7275"/>
                  </a:lnTo>
                  <a:lnTo>
                    <a:pt x="348339" y="8819"/>
                  </a:lnTo>
                  <a:lnTo>
                    <a:pt x="348908" y="10641"/>
                  </a:lnTo>
                  <a:lnTo>
                    <a:pt x="348493" y="11857"/>
                  </a:lnTo>
                  <a:lnTo>
                    <a:pt x="347422" y="12667"/>
                  </a:lnTo>
                  <a:lnTo>
                    <a:pt x="342900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850"/>
            <p:cNvSpPr/>
            <p:nvPr/>
          </p:nvSpPr>
          <p:spPr>
            <a:xfrm>
              <a:off x="7772400" y="1821656"/>
              <a:ext cx="104127" cy="121445"/>
            </a:xfrm>
            <a:custGeom>
              <a:avLst/>
              <a:gdLst/>
              <a:ahLst/>
              <a:cxnLst/>
              <a:rect l="0" t="0" r="0" b="0"/>
              <a:pathLst>
                <a:path w="104127" h="121445">
                  <a:moveTo>
                    <a:pt x="0" y="0"/>
                  </a:moveTo>
                  <a:lnTo>
                    <a:pt x="4116" y="0"/>
                  </a:lnTo>
                  <a:lnTo>
                    <a:pt x="698" y="0"/>
                  </a:lnTo>
                  <a:lnTo>
                    <a:pt x="2426" y="2116"/>
                  </a:lnTo>
                  <a:lnTo>
                    <a:pt x="3998" y="3792"/>
                  </a:lnTo>
                  <a:lnTo>
                    <a:pt x="4254" y="5703"/>
                  </a:lnTo>
                  <a:lnTo>
                    <a:pt x="3629" y="7771"/>
                  </a:lnTo>
                  <a:lnTo>
                    <a:pt x="2420" y="9943"/>
                  </a:lnTo>
                  <a:lnTo>
                    <a:pt x="2406" y="12185"/>
                  </a:lnTo>
                  <a:lnTo>
                    <a:pt x="3192" y="14473"/>
                  </a:lnTo>
                  <a:lnTo>
                    <a:pt x="4509" y="16792"/>
                  </a:lnTo>
                  <a:lnTo>
                    <a:pt x="5387" y="19132"/>
                  </a:lnTo>
                  <a:lnTo>
                    <a:pt x="5972" y="21486"/>
                  </a:lnTo>
                  <a:lnTo>
                    <a:pt x="6363" y="23849"/>
                  </a:lnTo>
                  <a:lnTo>
                    <a:pt x="6624" y="26218"/>
                  </a:lnTo>
                  <a:lnTo>
                    <a:pt x="6796" y="28591"/>
                  </a:lnTo>
                  <a:lnTo>
                    <a:pt x="6912" y="30967"/>
                  </a:lnTo>
                  <a:lnTo>
                    <a:pt x="7040" y="37840"/>
                  </a:lnTo>
                  <a:lnTo>
                    <a:pt x="7075" y="41895"/>
                  </a:lnTo>
                  <a:lnTo>
                    <a:pt x="7891" y="46186"/>
                  </a:lnTo>
                  <a:lnTo>
                    <a:pt x="9230" y="50635"/>
                  </a:lnTo>
                  <a:lnTo>
                    <a:pt x="10916" y="55188"/>
                  </a:lnTo>
                  <a:lnTo>
                    <a:pt x="12040" y="59016"/>
                  </a:lnTo>
                  <a:lnTo>
                    <a:pt x="12789" y="62363"/>
                  </a:lnTo>
                  <a:lnTo>
                    <a:pt x="13289" y="65388"/>
                  </a:lnTo>
                  <a:lnTo>
                    <a:pt x="13620" y="68992"/>
                  </a:lnTo>
                  <a:lnTo>
                    <a:pt x="13843" y="72982"/>
                  </a:lnTo>
                  <a:lnTo>
                    <a:pt x="14090" y="80855"/>
                  </a:lnTo>
                  <a:lnTo>
                    <a:pt x="14247" y="92377"/>
                  </a:lnTo>
                  <a:lnTo>
                    <a:pt x="14287" y="113968"/>
                  </a:lnTo>
                  <a:lnTo>
                    <a:pt x="14287" y="97298"/>
                  </a:lnTo>
                  <a:lnTo>
                    <a:pt x="15081" y="94234"/>
                  </a:lnTo>
                  <a:lnTo>
                    <a:pt x="16403" y="90604"/>
                  </a:lnTo>
                  <a:lnTo>
                    <a:pt x="18080" y="86596"/>
                  </a:lnTo>
                  <a:lnTo>
                    <a:pt x="19197" y="83131"/>
                  </a:lnTo>
                  <a:lnTo>
                    <a:pt x="19941" y="80027"/>
                  </a:lnTo>
                  <a:lnTo>
                    <a:pt x="20439" y="77163"/>
                  </a:lnTo>
                  <a:lnTo>
                    <a:pt x="22357" y="73667"/>
                  </a:lnTo>
                  <a:lnTo>
                    <a:pt x="25224" y="69749"/>
                  </a:lnTo>
                  <a:lnTo>
                    <a:pt x="28721" y="65549"/>
                  </a:lnTo>
                  <a:lnTo>
                    <a:pt x="31847" y="61956"/>
                  </a:lnTo>
                  <a:lnTo>
                    <a:pt x="34725" y="58766"/>
                  </a:lnTo>
                  <a:lnTo>
                    <a:pt x="40039" y="53106"/>
                  </a:lnTo>
                  <a:lnTo>
                    <a:pt x="52329" y="40576"/>
                  </a:lnTo>
                  <a:lnTo>
                    <a:pt x="54729" y="38957"/>
                  </a:lnTo>
                  <a:lnTo>
                    <a:pt x="57124" y="37877"/>
                  </a:lnTo>
                  <a:lnTo>
                    <a:pt x="59514" y="37158"/>
                  </a:lnTo>
                  <a:lnTo>
                    <a:pt x="61900" y="35884"/>
                  </a:lnTo>
                  <a:lnTo>
                    <a:pt x="64285" y="34241"/>
                  </a:lnTo>
                  <a:lnTo>
                    <a:pt x="66670" y="32353"/>
                  </a:lnTo>
                  <a:lnTo>
                    <a:pt x="69052" y="31887"/>
                  </a:lnTo>
                  <a:lnTo>
                    <a:pt x="71435" y="32370"/>
                  </a:lnTo>
                  <a:lnTo>
                    <a:pt x="73817" y="33486"/>
                  </a:lnTo>
                  <a:lnTo>
                    <a:pt x="76198" y="34231"/>
                  </a:lnTo>
                  <a:lnTo>
                    <a:pt x="78580" y="34727"/>
                  </a:lnTo>
                  <a:lnTo>
                    <a:pt x="80961" y="35057"/>
                  </a:lnTo>
                  <a:lnTo>
                    <a:pt x="82550" y="36071"/>
                  </a:lnTo>
                  <a:lnTo>
                    <a:pt x="83608" y="37541"/>
                  </a:lnTo>
                  <a:lnTo>
                    <a:pt x="84314" y="39315"/>
                  </a:lnTo>
                  <a:lnTo>
                    <a:pt x="85577" y="41291"/>
                  </a:lnTo>
                  <a:lnTo>
                    <a:pt x="87214" y="43402"/>
                  </a:lnTo>
                  <a:lnTo>
                    <a:pt x="89099" y="45604"/>
                  </a:lnTo>
                  <a:lnTo>
                    <a:pt x="90355" y="47865"/>
                  </a:lnTo>
                  <a:lnTo>
                    <a:pt x="91193" y="50166"/>
                  </a:lnTo>
                  <a:lnTo>
                    <a:pt x="91751" y="52494"/>
                  </a:lnTo>
                  <a:lnTo>
                    <a:pt x="92918" y="54840"/>
                  </a:lnTo>
                  <a:lnTo>
                    <a:pt x="94488" y="57197"/>
                  </a:lnTo>
                  <a:lnTo>
                    <a:pt x="96329" y="59563"/>
                  </a:lnTo>
                  <a:lnTo>
                    <a:pt x="97557" y="61933"/>
                  </a:lnTo>
                  <a:lnTo>
                    <a:pt x="98375" y="64308"/>
                  </a:lnTo>
                  <a:lnTo>
                    <a:pt x="98921" y="66684"/>
                  </a:lnTo>
                  <a:lnTo>
                    <a:pt x="99285" y="69062"/>
                  </a:lnTo>
                  <a:lnTo>
                    <a:pt x="99527" y="71441"/>
                  </a:lnTo>
                  <a:lnTo>
                    <a:pt x="99690" y="73821"/>
                  </a:lnTo>
                  <a:lnTo>
                    <a:pt x="99797" y="76202"/>
                  </a:lnTo>
                  <a:lnTo>
                    <a:pt x="99916" y="80963"/>
                  </a:lnTo>
                  <a:lnTo>
                    <a:pt x="100004" y="95250"/>
                  </a:lnTo>
                  <a:lnTo>
                    <a:pt x="100800" y="97631"/>
                  </a:lnTo>
                  <a:lnTo>
                    <a:pt x="102125" y="100012"/>
                  </a:lnTo>
                  <a:lnTo>
                    <a:pt x="103802" y="102394"/>
                  </a:lnTo>
                  <a:lnTo>
                    <a:pt x="104126" y="104775"/>
                  </a:lnTo>
                  <a:lnTo>
                    <a:pt x="103549" y="107156"/>
                  </a:lnTo>
                  <a:lnTo>
                    <a:pt x="100710" y="112889"/>
                  </a:lnTo>
                  <a:lnTo>
                    <a:pt x="100322" y="115789"/>
                  </a:lnTo>
                  <a:lnTo>
                    <a:pt x="100015" y="121378"/>
                  </a:lnTo>
                  <a:lnTo>
                    <a:pt x="100012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851"/>
            <p:cNvSpPr/>
            <p:nvPr/>
          </p:nvSpPr>
          <p:spPr>
            <a:xfrm>
              <a:off x="8072437" y="1743075"/>
              <a:ext cx="35718" cy="114301"/>
            </a:xfrm>
            <a:custGeom>
              <a:avLst/>
              <a:gdLst/>
              <a:ahLst/>
              <a:cxnLst/>
              <a:rect l="0" t="0" r="0" b="0"/>
              <a:pathLst>
                <a:path w="35718" h="114301">
                  <a:moveTo>
                    <a:pt x="21431" y="0"/>
                  </a:moveTo>
                  <a:lnTo>
                    <a:pt x="21431" y="10848"/>
                  </a:lnTo>
                  <a:lnTo>
                    <a:pt x="22225" y="11995"/>
                  </a:lnTo>
                  <a:lnTo>
                    <a:pt x="23547" y="12759"/>
                  </a:lnTo>
                  <a:lnTo>
                    <a:pt x="25224" y="13268"/>
                  </a:lnTo>
                  <a:lnTo>
                    <a:pt x="26341" y="14402"/>
                  </a:lnTo>
                  <a:lnTo>
                    <a:pt x="27085" y="15951"/>
                  </a:lnTo>
                  <a:lnTo>
                    <a:pt x="27583" y="17777"/>
                  </a:lnTo>
                  <a:lnTo>
                    <a:pt x="27913" y="19789"/>
                  </a:lnTo>
                  <a:lnTo>
                    <a:pt x="28134" y="21924"/>
                  </a:lnTo>
                  <a:lnTo>
                    <a:pt x="28281" y="24141"/>
                  </a:lnTo>
                  <a:lnTo>
                    <a:pt x="29173" y="26412"/>
                  </a:lnTo>
                  <a:lnTo>
                    <a:pt x="30562" y="28721"/>
                  </a:lnTo>
                  <a:lnTo>
                    <a:pt x="32280" y="31053"/>
                  </a:lnTo>
                  <a:lnTo>
                    <a:pt x="33426" y="33402"/>
                  </a:lnTo>
                  <a:lnTo>
                    <a:pt x="34191" y="35761"/>
                  </a:lnTo>
                  <a:lnTo>
                    <a:pt x="34700" y="38128"/>
                  </a:lnTo>
                  <a:lnTo>
                    <a:pt x="35040" y="40500"/>
                  </a:lnTo>
                  <a:lnTo>
                    <a:pt x="35266" y="42875"/>
                  </a:lnTo>
                  <a:lnTo>
                    <a:pt x="35417" y="45252"/>
                  </a:lnTo>
                  <a:lnTo>
                    <a:pt x="35585" y="52126"/>
                  </a:lnTo>
                  <a:lnTo>
                    <a:pt x="35717" y="84667"/>
                  </a:lnTo>
                  <a:lnTo>
                    <a:pt x="34923" y="88195"/>
                  </a:lnTo>
                  <a:lnTo>
                    <a:pt x="33601" y="91340"/>
                  </a:lnTo>
                  <a:lnTo>
                    <a:pt x="31925" y="94231"/>
                  </a:lnTo>
                  <a:lnTo>
                    <a:pt x="30014" y="96952"/>
                  </a:lnTo>
                  <a:lnTo>
                    <a:pt x="27948" y="99559"/>
                  </a:lnTo>
                  <a:lnTo>
                    <a:pt x="25776" y="102091"/>
                  </a:lnTo>
                  <a:lnTo>
                    <a:pt x="23533" y="103779"/>
                  </a:lnTo>
                  <a:lnTo>
                    <a:pt x="21245" y="104905"/>
                  </a:lnTo>
                  <a:lnTo>
                    <a:pt x="18926" y="105655"/>
                  </a:lnTo>
                  <a:lnTo>
                    <a:pt x="16587" y="106949"/>
                  </a:lnTo>
                  <a:lnTo>
                    <a:pt x="14232" y="108605"/>
                  </a:lnTo>
                  <a:lnTo>
                    <a:pt x="8544" y="113175"/>
                  </a:lnTo>
                  <a:lnTo>
                    <a:pt x="7283" y="113550"/>
                  </a:lnTo>
                  <a:lnTo>
                    <a:pt x="5650" y="113800"/>
                  </a:lnTo>
                  <a:lnTo>
                    <a:pt x="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852"/>
            <p:cNvSpPr/>
            <p:nvPr/>
          </p:nvSpPr>
          <p:spPr>
            <a:xfrm>
              <a:off x="8258175" y="1767592"/>
              <a:ext cx="414203" cy="18346"/>
            </a:xfrm>
            <a:custGeom>
              <a:avLst/>
              <a:gdLst/>
              <a:ahLst/>
              <a:cxnLst/>
              <a:rect l="0" t="0" r="0" b="0"/>
              <a:pathLst>
                <a:path w="414203" h="18346">
                  <a:moveTo>
                    <a:pt x="0" y="18345"/>
                  </a:moveTo>
                  <a:lnTo>
                    <a:pt x="0" y="11495"/>
                  </a:lnTo>
                  <a:lnTo>
                    <a:pt x="3792" y="11288"/>
                  </a:lnTo>
                  <a:lnTo>
                    <a:pt x="5703" y="10466"/>
                  </a:lnTo>
                  <a:lnTo>
                    <a:pt x="7770" y="9123"/>
                  </a:lnTo>
                  <a:lnTo>
                    <a:pt x="9942" y="7435"/>
                  </a:lnTo>
                  <a:lnTo>
                    <a:pt x="12978" y="6309"/>
                  </a:lnTo>
                  <a:lnTo>
                    <a:pt x="16589" y="5559"/>
                  </a:lnTo>
                  <a:lnTo>
                    <a:pt x="20584" y="5058"/>
                  </a:lnTo>
                  <a:lnTo>
                    <a:pt x="27140" y="4502"/>
                  </a:lnTo>
                  <a:lnTo>
                    <a:pt x="29999" y="4354"/>
                  </a:lnTo>
                  <a:lnTo>
                    <a:pt x="33493" y="3461"/>
                  </a:lnTo>
                  <a:lnTo>
                    <a:pt x="37410" y="2073"/>
                  </a:lnTo>
                  <a:lnTo>
                    <a:pt x="41608" y="353"/>
                  </a:lnTo>
                  <a:lnTo>
                    <a:pt x="45995" y="0"/>
                  </a:lnTo>
                  <a:lnTo>
                    <a:pt x="50507" y="559"/>
                  </a:lnTo>
                  <a:lnTo>
                    <a:pt x="55103" y="1725"/>
                  </a:lnTo>
                  <a:lnTo>
                    <a:pt x="59753" y="2503"/>
                  </a:lnTo>
                  <a:lnTo>
                    <a:pt x="64442" y="3021"/>
                  </a:lnTo>
                  <a:lnTo>
                    <a:pt x="69155" y="3366"/>
                  </a:lnTo>
                  <a:lnTo>
                    <a:pt x="80742" y="3750"/>
                  </a:lnTo>
                  <a:lnTo>
                    <a:pt x="119516" y="4031"/>
                  </a:lnTo>
                  <a:lnTo>
                    <a:pt x="414202" y="4058"/>
                  </a:lnTo>
                  <a:lnTo>
                    <a:pt x="407193" y="40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853"/>
            <p:cNvSpPr/>
            <p:nvPr/>
          </p:nvSpPr>
          <p:spPr>
            <a:xfrm>
              <a:off x="8415337" y="1843087"/>
              <a:ext cx="21432" cy="135732"/>
            </a:xfrm>
            <a:custGeom>
              <a:avLst/>
              <a:gdLst/>
              <a:ahLst/>
              <a:cxnLst/>
              <a:rect l="0" t="0" r="0" b="0"/>
              <a:pathLst>
                <a:path w="21432" h="135732">
                  <a:moveTo>
                    <a:pt x="0" y="0"/>
                  </a:moveTo>
                  <a:lnTo>
                    <a:pt x="0" y="6850"/>
                  </a:lnTo>
                  <a:lnTo>
                    <a:pt x="794" y="7741"/>
                  </a:lnTo>
                  <a:lnTo>
                    <a:pt x="3793" y="10849"/>
                  </a:lnTo>
                  <a:lnTo>
                    <a:pt x="4910" y="12789"/>
                  </a:lnTo>
                  <a:lnTo>
                    <a:pt x="5654" y="14876"/>
                  </a:lnTo>
                  <a:lnTo>
                    <a:pt x="6152" y="17061"/>
                  </a:lnTo>
                  <a:lnTo>
                    <a:pt x="6482" y="19312"/>
                  </a:lnTo>
                  <a:lnTo>
                    <a:pt x="6703" y="21606"/>
                  </a:lnTo>
                  <a:lnTo>
                    <a:pt x="6850" y="23929"/>
                  </a:lnTo>
                  <a:lnTo>
                    <a:pt x="7013" y="30743"/>
                  </a:lnTo>
                  <a:lnTo>
                    <a:pt x="7142" y="70087"/>
                  </a:lnTo>
                  <a:lnTo>
                    <a:pt x="7937" y="73712"/>
                  </a:lnTo>
                  <a:lnTo>
                    <a:pt x="9259" y="76923"/>
                  </a:lnTo>
                  <a:lnTo>
                    <a:pt x="10937" y="79857"/>
                  </a:lnTo>
                  <a:lnTo>
                    <a:pt x="12054" y="83400"/>
                  </a:lnTo>
                  <a:lnTo>
                    <a:pt x="12798" y="87350"/>
                  </a:lnTo>
                  <a:lnTo>
                    <a:pt x="13295" y="91571"/>
                  </a:lnTo>
                  <a:lnTo>
                    <a:pt x="13626" y="95178"/>
                  </a:lnTo>
                  <a:lnTo>
                    <a:pt x="13846" y="98377"/>
                  </a:lnTo>
                  <a:lnTo>
                    <a:pt x="13994" y="101304"/>
                  </a:lnTo>
                  <a:lnTo>
                    <a:pt x="14157" y="106672"/>
                  </a:lnTo>
                  <a:lnTo>
                    <a:pt x="14270" y="118999"/>
                  </a:lnTo>
                  <a:lnTo>
                    <a:pt x="14280" y="123797"/>
                  </a:lnTo>
                  <a:lnTo>
                    <a:pt x="15076" y="125394"/>
                  </a:lnTo>
                  <a:lnTo>
                    <a:pt x="16401" y="126458"/>
                  </a:lnTo>
                  <a:lnTo>
                    <a:pt x="18077" y="127168"/>
                  </a:lnTo>
                  <a:lnTo>
                    <a:pt x="19196" y="128435"/>
                  </a:lnTo>
                  <a:lnTo>
                    <a:pt x="19941" y="130073"/>
                  </a:lnTo>
                  <a:lnTo>
                    <a:pt x="21431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854"/>
            <p:cNvSpPr/>
            <p:nvPr/>
          </p:nvSpPr>
          <p:spPr>
            <a:xfrm>
              <a:off x="8436808" y="1871662"/>
              <a:ext cx="199986" cy="71439"/>
            </a:xfrm>
            <a:custGeom>
              <a:avLst/>
              <a:gdLst/>
              <a:ahLst/>
              <a:cxnLst/>
              <a:rect l="0" t="0" r="0" b="0"/>
              <a:pathLst>
                <a:path w="199986" h="71439">
                  <a:moveTo>
                    <a:pt x="78542" y="0"/>
                  </a:moveTo>
                  <a:lnTo>
                    <a:pt x="72391" y="6151"/>
                  </a:lnTo>
                  <a:lnTo>
                    <a:pt x="72060" y="7276"/>
                  </a:lnTo>
                  <a:lnTo>
                    <a:pt x="71839" y="8819"/>
                  </a:lnTo>
                  <a:lnTo>
                    <a:pt x="71692" y="10642"/>
                  </a:lnTo>
                  <a:lnTo>
                    <a:pt x="70800" y="12651"/>
                  </a:lnTo>
                  <a:lnTo>
                    <a:pt x="69412" y="14784"/>
                  </a:lnTo>
                  <a:lnTo>
                    <a:pt x="67693" y="17000"/>
                  </a:lnTo>
                  <a:lnTo>
                    <a:pt x="65753" y="19271"/>
                  </a:lnTo>
                  <a:lnTo>
                    <a:pt x="63666" y="21578"/>
                  </a:lnTo>
                  <a:lnTo>
                    <a:pt x="61481" y="23911"/>
                  </a:lnTo>
                  <a:lnTo>
                    <a:pt x="58437" y="26259"/>
                  </a:lnTo>
                  <a:lnTo>
                    <a:pt x="54820" y="28619"/>
                  </a:lnTo>
                  <a:lnTo>
                    <a:pt x="50821" y="30985"/>
                  </a:lnTo>
                  <a:lnTo>
                    <a:pt x="47360" y="33357"/>
                  </a:lnTo>
                  <a:lnTo>
                    <a:pt x="44261" y="35732"/>
                  </a:lnTo>
                  <a:lnTo>
                    <a:pt x="41400" y="38109"/>
                  </a:lnTo>
                  <a:lnTo>
                    <a:pt x="38700" y="40487"/>
                  </a:lnTo>
                  <a:lnTo>
                    <a:pt x="33581" y="45246"/>
                  </a:lnTo>
                  <a:lnTo>
                    <a:pt x="30313" y="46833"/>
                  </a:lnTo>
                  <a:lnTo>
                    <a:pt x="26545" y="47891"/>
                  </a:lnTo>
                  <a:lnTo>
                    <a:pt x="22446" y="48596"/>
                  </a:lnTo>
                  <a:lnTo>
                    <a:pt x="18920" y="49860"/>
                  </a:lnTo>
                  <a:lnTo>
                    <a:pt x="15775" y="51496"/>
                  </a:lnTo>
                  <a:lnTo>
                    <a:pt x="12885" y="53381"/>
                  </a:lnTo>
                  <a:lnTo>
                    <a:pt x="7557" y="55475"/>
                  </a:lnTo>
                  <a:lnTo>
                    <a:pt x="405" y="57052"/>
                  </a:lnTo>
                  <a:lnTo>
                    <a:pt x="158" y="54990"/>
                  </a:lnTo>
                  <a:lnTo>
                    <a:pt x="0" y="50991"/>
                  </a:lnTo>
                  <a:lnTo>
                    <a:pt x="780" y="50662"/>
                  </a:lnTo>
                  <a:lnTo>
                    <a:pt x="5672" y="50201"/>
                  </a:lnTo>
                  <a:lnTo>
                    <a:pt x="9907" y="50093"/>
                  </a:lnTo>
                  <a:lnTo>
                    <a:pt x="73607" y="50006"/>
                  </a:lnTo>
                  <a:lnTo>
                    <a:pt x="79220" y="50800"/>
                  </a:lnTo>
                  <a:lnTo>
                    <a:pt x="84550" y="52123"/>
                  </a:lnTo>
                  <a:lnTo>
                    <a:pt x="89691" y="53799"/>
                  </a:lnTo>
                  <a:lnTo>
                    <a:pt x="94706" y="54916"/>
                  </a:lnTo>
                  <a:lnTo>
                    <a:pt x="99637" y="55661"/>
                  </a:lnTo>
                  <a:lnTo>
                    <a:pt x="104510" y="56157"/>
                  </a:lnTo>
                  <a:lnTo>
                    <a:pt x="109348" y="56488"/>
                  </a:lnTo>
                  <a:lnTo>
                    <a:pt x="114161" y="56709"/>
                  </a:lnTo>
                  <a:lnTo>
                    <a:pt x="118956" y="56856"/>
                  </a:lnTo>
                  <a:lnTo>
                    <a:pt x="123741" y="57748"/>
                  </a:lnTo>
                  <a:lnTo>
                    <a:pt x="128518" y="59136"/>
                  </a:lnTo>
                  <a:lnTo>
                    <a:pt x="133291" y="60855"/>
                  </a:lnTo>
                  <a:lnTo>
                    <a:pt x="138060" y="62001"/>
                  </a:lnTo>
                  <a:lnTo>
                    <a:pt x="142827" y="62766"/>
                  </a:lnTo>
                  <a:lnTo>
                    <a:pt x="147592" y="63275"/>
                  </a:lnTo>
                  <a:lnTo>
                    <a:pt x="152356" y="63615"/>
                  </a:lnTo>
                  <a:lnTo>
                    <a:pt x="157120" y="63841"/>
                  </a:lnTo>
                  <a:lnTo>
                    <a:pt x="161884" y="63992"/>
                  </a:lnTo>
                  <a:lnTo>
                    <a:pt x="165852" y="64886"/>
                  </a:lnTo>
                  <a:lnTo>
                    <a:pt x="169293" y="66276"/>
                  </a:lnTo>
                  <a:lnTo>
                    <a:pt x="172380" y="67997"/>
                  </a:lnTo>
                  <a:lnTo>
                    <a:pt x="177927" y="69908"/>
                  </a:lnTo>
                  <a:lnTo>
                    <a:pt x="183038" y="70758"/>
                  </a:lnTo>
                  <a:lnTo>
                    <a:pt x="187956" y="71136"/>
                  </a:lnTo>
                  <a:lnTo>
                    <a:pt x="192669" y="71378"/>
                  </a:lnTo>
                  <a:lnTo>
                    <a:pt x="199985" y="714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855"/>
            <p:cNvSpPr/>
            <p:nvPr/>
          </p:nvSpPr>
          <p:spPr>
            <a:xfrm>
              <a:off x="8693943" y="1314450"/>
              <a:ext cx="174902" cy="571500"/>
            </a:xfrm>
            <a:custGeom>
              <a:avLst/>
              <a:gdLst/>
              <a:ahLst/>
              <a:cxnLst/>
              <a:rect l="0" t="0" r="0" b="0"/>
              <a:pathLst>
                <a:path w="174902" h="571500">
                  <a:moveTo>
                    <a:pt x="0" y="0"/>
                  </a:moveTo>
                  <a:lnTo>
                    <a:pt x="16793" y="16792"/>
                  </a:lnTo>
                  <a:lnTo>
                    <a:pt x="19926" y="19132"/>
                  </a:lnTo>
                  <a:lnTo>
                    <a:pt x="23603" y="21486"/>
                  </a:lnTo>
                  <a:lnTo>
                    <a:pt x="27642" y="23849"/>
                  </a:lnTo>
                  <a:lnTo>
                    <a:pt x="31128" y="27012"/>
                  </a:lnTo>
                  <a:lnTo>
                    <a:pt x="34246" y="30708"/>
                  </a:lnTo>
                  <a:lnTo>
                    <a:pt x="37119" y="34759"/>
                  </a:lnTo>
                  <a:lnTo>
                    <a:pt x="40621" y="38254"/>
                  </a:lnTo>
                  <a:lnTo>
                    <a:pt x="44543" y="41377"/>
                  </a:lnTo>
                  <a:lnTo>
                    <a:pt x="48745" y="44253"/>
                  </a:lnTo>
                  <a:lnTo>
                    <a:pt x="52341" y="47758"/>
                  </a:lnTo>
                  <a:lnTo>
                    <a:pt x="55532" y="51683"/>
                  </a:lnTo>
                  <a:lnTo>
                    <a:pt x="58452" y="55886"/>
                  </a:lnTo>
                  <a:lnTo>
                    <a:pt x="61987" y="60276"/>
                  </a:lnTo>
                  <a:lnTo>
                    <a:pt x="65931" y="64790"/>
                  </a:lnTo>
                  <a:lnTo>
                    <a:pt x="70148" y="69387"/>
                  </a:lnTo>
                  <a:lnTo>
                    <a:pt x="74547" y="74833"/>
                  </a:lnTo>
                  <a:lnTo>
                    <a:pt x="79067" y="80845"/>
                  </a:lnTo>
                  <a:lnTo>
                    <a:pt x="88322" y="93874"/>
                  </a:lnTo>
                  <a:lnTo>
                    <a:pt x="97728" y="107603"/>
                  </a:lnTo>
                  <a:lnTo>
                    <a:pt x="101665" y="114598"/>
                  </a:lnTo>
                  <a:lnTo>
                    <a:pt x="105083" y="121642"/>
                  </a:lnTo>
                  <a:lnTo>
                    <a:pt x="108156" y="128720"/>
                  </a:lnTo>
                  <a:lnTo>
                    <a:pt x="111791" y="135819"/>
                  </a:lnTo>
                  <a:lnTo>
                    <a:pt x="115802" y="142933"/>
                  </a:lnTo>
                  <a:lnTo>
                    <a:pt x="120064" y="150057"/>
                  </a:lnTo>
                  <a:lnTo>
                    <a:pt x="129033" y="164323"/>
                  </a:lnTo>
                  <a:lnTo>
                    <a:pt x="133647" y="171461"/>
                  </a:lnTo>
                  <a:lnTo>
                    <a:pt x="138311" y="179395"/>
                  </a:lnTo>
                  <a:lnTo>
                    <a:pt x="143007" y="187859"/>
                  </a:lnTo>
                  <a:lnTo>
                    <a:pt x="147725" y="196677"/>
                  </a:lnTo>
                  <a:lnTo>
                    <a:pt x="151665" y="204936"/>
                  </a:lnTo>
                  <a:lnTo>
                    <a:pt x="155085" y="212824"/>
                  </a:lnTo>
                  <a:lnTo>
                    <a:pt x="160208" y="227938"/>
                  </a:lnTo>
                  <a:lnTo>
                    <a:pt x="163886" y="249835"/>
                  </a:lnTo>
                  <a:lnTo>
                    <a:pt x="167559" y="264231"/>
                  </a:lnTo>
                  <a:lnTo>
                    <a:pt x="169721" y="280684"/>
                  </a:lnTo>
                  <a:lnTo>
                    <a:pt x="171476" y="297785"/>
                  </a:lnTo>
                  <a:lnTo>
                    <a:pt x="174901" y="313324"/>
                  </a:lnTo>
                  <a:lnTo>
                    <a:pt x="174836" y="330284"/>
                  </a:lnTo>
                  <a:lnTo>
                    <a:pt x="173708" y="339252"/>
                  </a:lnTo>
                  <a:lnTo>
                    <a:pt x="172956" y="348405"/>
                  </a:lnTo>
                  <a:lnTo>
                    <a:pt x="172454" y="357683"/>
                  </a:lnTo>
                  <a:lnTo>
                    <a:pt x="172119" y="367042"/>
                  </a:lnTo>
                  <a:lnTo>
                    <a:pt x="169631" y="383792"/>
                  </a:lnTo>
                  <a:lnTo>
                    <a:pt x="165880" y="399174"/>
                  </a:lnTo>
                  <a:lnTo>
                    <a:pt x="161566" y="413948"/>
                  </a:lnTo>
                  <a:lnTo>
                    <a:pt x="158511" y="422015"/>
                  </a:lnTo>
                  <a:lnTo>
                    <a:pt x="154887" y="430568"/>
                  </a:lnTo>
                  <a:lnTo>
                    <a:pt x="150883" y="439445"/>
                  </a:lnTo>
                  <a:lnTo>
                    <a:pt x="146626" y="446951"/>
                  </a:lnTo>
                  <a:lnTo>
                    <a:pt x="142201" y="453542"/>
                  </a:lnTo>
                  <a:lnTo>
                    <a:pt x="137663" y="459524"/>
                  </a:lnTo>
                  <a:lnTo>
                    <a:pt x="133845" y="465893"/>
                  </a:lnTo>
                  <a:lnTo>
                    <a:pt x="130505" y="472520"/>
                  </a:lnTo>
                  <a:lnTo>
                    <a:pt x="127485" y="479319"/>
                  </a:lnTo>
                  <a:lnTo>
                    <a:pt x="123090" y="485440"/>
                  </a:lnTo>
                  <a:lnTo>
                    <a:pt x="117779" y="491108"/>
                  </a:lnTo>
                  <a:lnTo>
                    <a:pt x="111857" y="496474"/>
                  </a:lnTo>
                  <a:lnTo>
                    <a:pt x="107115" y="501638"/>
                  </a:lnTo>
                  <a:lnTo>
                    <a:pt x="103160" y="506669"/>
                  </a:lnTo>
                  <a:lnTo>
                    <a:pt x="99729" y="511611"/>
                  </a:lnTo>
                  <a:lnTo>
                    <a:pt x="95855" y="516492"/>
                  </a:lnTo>
                  <a:lnTo>
                    <a:pt x="91685" y="521334"/>
                  </a:lnTo>
                  <a:lnTo>
                    <a:pt x="87317" y="526150"/>
                  </a:lnTo>
                  <a:lnTo>
                    <a:pt x="83611" y="530948"/>
                  </a:lnTo>
                  <a:lnTo>
                    <a:pt x="80347" y="535734"/>
                  </a:lnTo>
                  <a:lnTo>
                    <a:pt x="77377" y="540512"/>
                  </a:lnTo>
                  <a:lnTo>
                    <a:pt x="73810" y="544491"/>
                  </a:lnTo>
                  <a:lnTo>
                    <a:pt x="69845" y="547938"/>
                  </a:lnTo>
                  <a:lnTo>
                    <a:pt x="65613" y="551029"/>
                  </a:lnTo>
                  <a:lnTo>
                    <a:pt x="61998" y="553884"/>
                  </a:lnTo>
                  <a:lnTo>
                    <a:pt x="58795" y="556581"/>
                  </a:lnTo>
                  <a:lnTo>
                    <a:pt x="55866" y="559172"/>
                  </a:lnTo>
                  <a:lnTo>
                    <a:pt x="50494" y="564169"/>
                  </a:lnTo>
                  <a:lnTo>
                    <a:pt x="47950" y="566612"/>
                  </a:lnTo>
                  <a:lnTo>
                    <a:pt x="45460" y="568241"/>
                  </a:lnTo>
                  <a:lnTo>
                    <a:pt x="40578" y="570052"/>
                  </a:lnTo>
                  <a:lnTo>
                    <a:pt x="35762" y="570856"/>
                  </a:lnTo>
                  <a:lnTo>
                    <a:pt x="29995" y="571372"/>
                  </a:lnTo>
                  <a:lnTo>
                    <a:pt x="25203" y="571462"/>
                  </a:lnTo>
                  <a:lnTo>
                    <a:pt x="21530" y="571499"/>
                  </a:lnTo>
                  <a:lnTo>
                    <a:pt x="21432" y="5643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438072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theme/theme1.xml><?xml version="1.0" encoding="utf-8"?>
<a:theme xmlns:a="http://schemas.openxmlformats.org/drawingml/2006/main" name="1_colormaster">
  <a:themeElements>
    <a:clrScheme name="1_colormaster 13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CC0066" mc:Ignorable=""/>
      </a:dk2>
      <a:lt2>
        <a:srgbClr xmlns:mc="http://schemas.openxmlformats.org/markup-compatibility/2006" xmlns:a14="http://schemas.microsoft.com/office/drawing/2010/main" val="FFCCCC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ripoly">
  <a:themeElements>
    <a:clrScheme name="tripoly 1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99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CCCCFF" mc:Ignorable=""/>
      </a:accent2>
      <a:accent3>
        <a:srgbClr xmlns:mc="http://schemas.openxmlformats.org/markup-compatibility/2006" xmlns:a14="http://schemas.microsoft.com/office/drawing/2010/main" val="E2CA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B9B9E7" mc:Ignorable=""/>
      </a:accent6>
      <a:hlink>
        <a:srgbClr xmlns:mc="http://schemas.openxmlformats.org/markup-compatibility/2006" xmlns:a14="http://schemas.microsoft.com/office/drawing/2010/main" val="FF0066" mc:Ignorable=""/>
      </a:hlink>
      <a:folHlink>
        <a:srgbClr xmlns:mc="http://schemas.openxmlformats.org/markup-compatibility/2006" xmlns:a14="http://schemas.microsoft.com/office/drawing/2010/main" val="66CCFF" mc:Ignorable=""/>
      </a:folHlink>
    </a:clrScheme>
    <a:fontScheme name="tripoly">
      <a:majorFont>
        <a:latin typeface="pointy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ipoly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colormaster">
  <a:themeElements>
    <a:clrScheme name="10_colormaster 1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99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CCCCFF" mc:Ignorable=""/>
      </a:accent2>
      <a:accent3>
        <a:srgbClr xmlns:mc="http://schemas.openxmlformats.org/markup-compatibility/2006" xmlns:a14="http://schemas.microsoft.com/office/drawing/2010/main" val="E2CA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B9B9E7" mc:Ignorable=""/>
      </a:accent6>
      <a:hlink>
        <a:srgbClr xmlns:mc="http://schemas.openxmlformats.org/markup-compatibility/2006" xmlns:a14="http://schemas.microsoft.com/office/drawing/2010/main" val="FF0066" mc:Ignorable=""/>
      </a:hlink>
      <a:folHlink>
        <a:srgbClr xmlns:mc="http://schemas.openxmlformats.org/markup-compatibility/2006" xmlns:a14="http://schemas.microsoft.com/office/drawing/2010/main" val="66CCFF" mc:Ignorable=""/>
      </a:folHlink>
    </a:clrScheme>
    <a:fontScheme name="1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colormaster">
  <a:themeElements>
    <a:clrScheme name="11_colormaster 1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99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CCCCFF" mc:Ignorable=""/>
      </a:accent2>
      <a:accent3>
        <a:srgbClr xmlns:mc="http://schemas.openxmlformats.org/markup-compatibility/2006" xmlns:a14="http://schemas.microsoft.com/office/drawing/2010/main" val="E2CA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B9B9E7" mc:Ignorable=""/>
      </a:accent6>
      <a:hlink>
        <a:srgbClr xmlns:mc="http://schemas.openxmlformats.org/markup-compatibility/2006" xmlns:a14="http://schemas.microsoft.com/office/drawing/2010/main" val="FF0066" mc:Ignorable=""/>
      </a:hlink>
      <a:folHlink>
        <a:srgbClr xmlns:mc="http://schemas.openxmlformats.org/markup-compatibility/2006" xmlns:a14="http://schemas.microsoft.com/office/drawing/2010/main" val="66CCFF" mc:Ignorable=""/>
      </a:folHlink>
    </a:clrScheme>
    <a:fontScheme name="1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colormaster">
  <a:themeElements>
    <a:clrScheme name="12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1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colormaster">
  <a:themeElements>
    <a:clrScheme name="13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1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colormaster">
  <a:themeElements>
    <a:clrScheme name="14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1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colormaster">
  <a:themeElements>
    <a:clrScheme name="15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colormaster">
  <a:themeElements>
    <a:clrScheme name="16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colormaster">
  <a:themeElements>
    <a:clrScheme name="17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96464" mc:Ignorable=""/>
      </a:dk2>
      <a:lt2>
        <a:srgbClr xmlns:mc="http://schemas.openxmlformats.org/markup-compatibility/2006" xmlns:a14="http://schemas.microsoft.com/office/drawing/2010/main" val="E9E5DC" mc:Ignorable=""/>
      </a:lt2>
      <a:accent1>
        <a:srgbClr xmlns:mc="http://schemas.openxmlformats.org/markup-compatibility/2006" xmlns:a14="http://schemas.microsoft.com/office/drawing/2010/main" val="D34817" mc:Ignorable=""/>
      </a:accent1>
      <a:accent2>
        <a:srgbClr xmlns:mc="http://schemas.openxmlformats.org/markup-compatibility/2006" xmlns:a14="http://schemas.microsoft.com/office/drawing/2010/main" val="9B2D1F" mc:Ignorable=""/>
      </a:accent2>
      <a:accent3>
        <a:srgbClr xmlns:mc="http://schemas.openxmlformats.org/markup-compatibility/2006" xmlns:a14="http://schemas.microsoft.com/office/drawing/2010/main" val="A28E6A" mc:Ignorable=""/>
      </a:accent3>
      <a:accent4>
        <a:srgbClr xmlns:mc="http://schemas.openxmlformats.org/markup-compatibility/2006" xmlns:a14="http://schemas.microsoft.com/office/drawing/2010/main" val="956251" mc:Ignorable=""/>
      </a:accent4>
      <a:accent5>
        <a:srgbClr xmlns:mc="http://schemas.openxmlformats.org/markup-compatibility/2006" xmlns:a14="http://schemas.microsoft.com/office/drawing/2010/main" val="918485" mc:Ignorable=""/>
      </a:accent5>
      <a:accent6>
        <a:srgbClr xmlns:mc="http://schemas.openxmlformats.org/markup-compatibility/2006" xmlns:a14="http://schemas.microsoft.com/office/drawing/2010/main" val="855D5D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96A9A9" mc:Ignorable="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0066" mc:Ignorable=""/>
      </a:lt1>
      <a:dk2>
        <a:srgbClr xmlns:mc="http://schemas.openxmlformats.org/markup-compatibility/2006" xmlns:a14="http://schemas.microsoft.com/office/drawing/2010/main" val="993366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0066" mc:Ignorable=""/>
      </a:lt1>
      <a:dk2>
        <a:srgbClr xmlns:mc="http://schemas.openxmlformats.org/markup-compatibility/2006" xmlns:a14="http://schemas.microsoft.com/office/drawing/2010/main" val="993366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1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600CC" mc:Ignorable=""/>
      </a:dk2>
      <a:lt2>
        <a:srgbClr xmlns:mc="http://schemas.openxmlformats.org/markup-compatibility/2006" xmlns:a14="http://schemas.microsoft.com/office/drawing/2010/main" val="CCCCFF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600CC" mc:Ignorable=""/>
      </a:lt1>
      <a:dk2>
        <a:srgbClr xmlns:mc="http://schemas.openxmlformats.org/markup-compatibility/2006" xmlns:a14="http://schemas.microsoft.com/office/drawing/2010/main" val="8646BA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600CC" mc:Ignorable=""/>
      </a:lt1>
      <a:dk2>
        <a:srgbClr xmlns:mc="http://schemas.openxmlformats.org/markup-compatibility/2006" xmlns:a14="http://schemas.microsoft.com/office/drawing/2010/main" val="8646BA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CFFCC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336600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336600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098</Template>
  <TotalTime>607</TotalTime>
  <Words>466</Words>
  <Application>Microsoft Office PowerPoint</Application>
  <PresentationFormat>On-screen Show (16:10)</PresentationFormat>
  <Paragraphs>121</Paragraphs>
  <Slides>24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24</vt:i4>
      </vt:variant>
    </vt:vector>
  </HeadingPairs>
  <TitlesOfParts>
    <vt:vector size="43" baseType="lpstr">
      <vt:lpstr>1_colormaster</vt:lpstr>
      <vt:lpstr>3_colormaster</vt:lpstr>
      <vt:lpstr>2_colormaster</vt:lpstr>
      <vt:lpstr>4_colormaster</vt:lpstr>
      <vt:lpstr>5_colormaster</vt:lpstr>
      <vt:lpstr>6_colormaster</vt:lpstr>
      <vt:lpstr>7_colormaster</vt:lpstr>
      <vt:lpstr>8_colormaster</vt:lpstr>
      <vt:lpstr>9_colormaster</vt:lpstr>
      <vt:lpstr>tripoly</vt:lpstr>
      <vt:lpstr>10_colormaster</vt:lpstr>
      <vt:lpstr>11_colormaster</vt:lpstr>
      <vt:lpstr>12_colormaster</vt:lpstr>
      <vt:lpstr>13_colormaster</vt:lpstr>
      <vt:lpstr>14_colormaster</vt:lpstr>
      <vt:lpstr>15_colormaster</vt:lpstr>
      <vt:lpstr>16_colormaster</vt:lpstr>
      <vt:lpstr>17_colormaster</vt:lpstr>
      <vt:lpstr>Equity</vt:lpstr>
      <vt:lpstr>3.1: Quadratic Functions and Models</vt:lpstr>
      <vt:lpstr>Objectives</vt:lpstr>
      <vt:lpstr>What is a quadratic function?</vt:lpstr>
      <vt:lpstr>Tell me more!</vt:lpstr>
      <vt:lpstr>Tell me more!</vt:lpstr>
      <vt:lpstr>A few more terms</vt:lpstr>
      <vt:lpstr>What is the vertex form?</vt:lpstr>
      <vt:lpstr>Vertex formula</vt:lpstr>
      <vt:lpstr>PowerPoint Presentation</vt:lpstr>
      <vt:lpstr>PowerPoint Presentation</vt:lpstr>
      <vt:lpstr>Graphing</vt:lpstr>
      <vt:lpstr>Graph these</vt:lpstr>
      <vt:lpstr>Graph these</vt:lpstr>
      <vt:lpstr>3.2: Quadratic Equations and Problem Solving</vt:lpstr>
      <vt:lpstr>Objectives</vt:lpstr>
      <vt:lpstr>What is a quadratic equation?</vt:lpstr>
      <vt:lpstr>Solving by factoring</vt:lpstr>
      <vt:lpstr>Factoring when a=1</vt:lpstr>
      <vt:lpstr>The AC method</vt:lpstr>
      <vt:lpstr>The diamond and the square</vt:lpstr>
      <vt:lpstr>Using the square root property</vt:lpstr>
      <vt:lpstr>The quadratic formula</vt:lpstr>
      <vt:lpstr>The discriminant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3.1: Quadratic Functions and Models</dc:title>
  <dc:creator>nuhs</dc:creator>
  <cp:lastModifiedBy>Ameena</cp:lastModifiedBy>
  <cp:revision>31</cp:revision>
  <dcterms:created xsi:type="dcterms:W3CDTF">2008-01-23T23:36:30Z</dcterms:created>
  <dcterms:modified xsi:type="dcterms:W3CDTF">2010-01-25T20:45:19Z</dcterms:modified>
</cp:coreProperties>
</file>